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webextensions/webextension4.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6"/>
  </p:notesMasterIdLst>
  <p:handoutMasterIdLst>
    <p:handoutMasterId r:id="rId7"/>
  </p:handoutMasterIdLst>
  <p:sldIdLst>
    <p:sldId id="1797" r:id="rId2"/>
    <p:sldId id="1795" r:id="rId3"/>
    <p:sldId id="1796" r:id="rId4"/>
    <p:sldId id="1780" r:id="rId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DC525CA-D97E-0946-A855-E8A126F6BC44}">
          <p14:sldIdLst>
            <p14:sldId id="1797"/>
            <p14:sldId id="1795"/>
            <p14:sldId id="1796"/>
            <p14:sldId id="178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9BD5"/>
    <a:srgbClr val="0E1330"/>
    <a:srgbClr val="141B43"/>
    <a:srgbClr val="2B1227"/>
    <a:srgbClr val="974184"/>
    <a:srgbClr val="2F142A"/>
    <a:srgbClr val="0E253C"/>
    <a:srgbClr val="0C2035"/>
    <a:srgbClr val="F0C87A"/>
    <a:srgbClr val="E6A42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A35D430-6227-41A2-A203-2D8C4C9A0BB8}" v="2" dt="2025-04-27T21:06:00.6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483" autoAdjust="0"/>
    <p:restoredTop sz="94541"/>
  </p:normalViewPr>
  <p:slideViewPr>
    <p:cSldViewPr snapToGrid="0">
      <p:cViewPr varScale="1">
        <p:scale>
          <a:sx n="65" d="100"/>
          <a:sy n="65" d="100"/>
        </p:scale>
        <p:origin x="1314" y="108"/>
      </p:cViewPr>
      <p:guideLst/>
    </p:cSldViewPr>
  </p:slideViewPr>
  <p:notesTextViewPr>
    <p:cViewPr>
      <p:scale>
        <a:sx n="3" d="2"/>
        <a:sy n="3" d="2"/>
      </p:scale>
      <p:origin x="0" y="0"/>
    </p:cViewPr>
  </p:notesTextViewPr>
  <p:notesViewPr>
    <p:cSldViewPr snapToGrid="0">
      <p:cViewPr varScale="1">
        <p:scale>
          <a:sx n="122" d="100"/>
          <a:sy n="122" d="100"/>
        </p:scale>
        <p:origin x="5072"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FA35D430-6227-41A2-A203-2D8C4C9A0BB8}"/>
    <pc:docChg chg="addSld delSld modSld sldOrd modSection">
      <pc:chgData name="Jolie Serrano Delgado" userId="d52b4219-5c60-4a0c-87ad-b1ec335c0c37" providerId="ADAL" clId="{FA35D430-6227-41A2-A203-2D8C4C9A0BB8}" dt="2025-04-27T21:06:18.421" v="9" actId="47"/>
      <pc:docMkLst>
        <pc:docMk/>
      </pc:docMkLst>
      <pc:sldChg chg="modSp del mod">
        <pc:chgData name="Jolie Serrano Delgado" userId="d52b4219-5c60-4a0c-87ad-b1ec335c0c37" providerId="ADAL" clId="{FA35D430-6227-41A2-A203-2D8C4C9A0BB8}" dt="2025-04-27T21:06:18.421" v="9" actId="47"/>
        <pc:sldMkLst>
          <pc:docMk/>
          <pc:sldMk cId="3460216635" sldId="1778"/>
        </pc:sldMkLst>
        <pc:spChg chg="mod">
          <ac:chgData name="Jolie Serrano Delgado" userId="d52b4219-5c60-4a0c-87ad-b1ec335c0c37" providerId="ADAL" clId="{FA35D430-6227-41A2-A203-2D8C4C9A0BB8}" dt="2025-04-27T21:06:11.583" v="6" actId="21"/>
          <ac:spMkLst>
            <pc:docMk/>
            <pc:sldMk cId="3460216635" sldId="1778"/>
            <ac:spMk id="5" creationId="{58E10FA7-5A2D-4C09-8B3F-7195A9CE858D}"/>
          </ac:spMkLst>
        </pc:spChg>
      </pc:sldChg>
      <pc:sldChg chg="add ord">
        <pc:chgData name="Jolie Serrano Delgado" userId="d52b4219-5c60-4a0c-87ad-b1ec335c0c37" providerId="ADAL" clId="{FA35D430-6227-41A2-A203-2D8C4C9A0BB8}" dt="2025-04-27T21:05:52.550" v="2"/>
        <pc:sldMkLst>
          <pc:docMk/>
          <pc:sldMk cId="3104945146" sldId="1780"/>
        </pc:sldMkLst>
      </pc:sldChg>
      <pc:sldChg chg="del">
        <pc:chgData name="Jolie Serrano Delgado" userId="d52b4219-5c60-4a0c-87ad-b1ec335c0c37" providerId="ADAL" clId="{FA35D430-6227-41A2-A203-2D8C4C9A0BB8}" dt="2025-04-27T21:05:54.109" v="3" actId="47"/>
        <pc:sldMkLst>
          <pc:docMk/>
          <pc:sldMk cId="0" sldId="1794"/>
        </pc:sldMkLst>
      </pc:sldChg>
      <pc:sldChg chg="modSp add mod">
        <pc:chgData name="Jolie Serrano Delgado" userId="d52b4219-5c60-4a0c-87ad-b1ec335c0c37" providerId="ADAL" clId="{FA35D430-6227-41A2-A203-2D8C4C9A0BB8}" dt="2025-04-27T21:06:16.245" v="8" actId="20577"/>
        <pc:sldMkLst>
          <pc:docMk/>
          <pc:sldMk cId="0" sldId="1797"/>
        </pc:sldMkLst>
        <pc:spChg chg="mod">
          <ac:chgData name="Jolie Serrano Delgado" userId="d52b4219-5c60-4a0c-87ad-b1ec335c0c37" providerId="ADAL" clId="{FA35D430-6227-41A2-A203-2D8C4C9A0BB8}" dt="2025-04-27T21:06:04.891" v="5" actId="207"/>
          <ac:spMkLst>
            <pc:docMk/>
            <pc:sldMk cId="0" sldId="1797"/>
            <ac:spMk id="18" creationId="{8F5F15BF-00E8-0146-9639-0FB07145B42A}"/>
          </ac:spMkLst>
        </pc:spChg>
        <pc:spChg chg="mod">
          <ac:chgData name="Jolie Serrano Delgado" userId="d52b4219-5c60-4a0c-87ad-b1ec335c0c37" providerId="ADAL" clId="{FA35D430-6227-41A2-A203-2D8C4C9A0BB8}" dt="2025-04-27T21:06:16.245" v="8" actId="20577"/>
          <ac:spMkLst>
            <pc:docMk/>
            <pc:sldMk cId="0" sldId="1797"/>
            <ac:spMk id="55309" creationId="{00000000-0000-0000-0000-000000000000}"/>
          </ac:spMkLst>
        </pc:spChg>
      </pc:sldChg>
      <pc:sldMasterChg chg="delSldLayout">
        <pc:chgData name="Jolie Serrano Delgado" userId="d52b4219-5c60-4a0c-87ad-b1ec335c0c37" providerId="ADAL" clId="{FA35D430-6227-41A2-A203-2D8C4C9A0BB8}" dt="2025-04-27T21:06:18.421" v="9" actId="47"/>
        <pc:sldMasterMkLst>
          <pc:docMk/>
          <pc:sldMasterMk cId="984319872" sldId="2147483732"/>
        </pc:sldMasterMkLst>
        <pc:sldLayoutChg chg="del">
          <pc:chgData name="Jolie Serrano Delgado" userId="d52b4219-5c60-4a0c-87ad-b1ec335c0c37" providerId="ADAL" clId="{FA35D430-6227-41A2-A203-2D8C4C9A0BB8}" dt="2025-04-27T21:06:18.421" v="9" actId="47"/>
          <pc:sldLayoutMkLst>
            <pc:docMk/>
            <pc:sldMasterMk cId="984319872" sldId="2147483732"/>
            <pc:sldLayoutMk cId="927810781" sldId="2147483784"/>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27/04/2025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27.276"/>
    </inkml:context>
    <inkml:brush xml:id="br0">
      <inkml:brushProperty name="width" value="0.05" units="cm"/>
      <inkml:brushProperty name="height" value="0.05" units="cm"/>
    </inkml:brush>
  </inkml:definitions>
  <inkml:trace contextRef="#ctx0" brushRef="#br0">0 0 24575,'0'0'0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27.400"/>
    </inkml:context>
    <inkml:brush xml:id="br0">
      <inkml:brushProperty name="width" value="0.05" units="cm"/>
      <inkml:brushProperty name="height" value="0.05" units="cm"/>
    </inkml:brush>
  </inkml:definitions>
  <inkml:trace contextRef="#ctx0" brushRef="#br0">0 0 24575,'0'0'0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38.105"/>
    </inkml:context>
    <inkml:brush xml:id="br0">
      <inkml:brushProperty name="width" value="0.05" units="cm"/>
      <inkml:brushProperty name="height" value="0.05" units="cm"/>
    </inkml:brush>
  </inkml:definitions>
  <inkml:trace contextRef="#ctx0" brushRef="#br0">1 0 24575,'12'6'0,"-5"-5"0,-2 5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27.276"/>
    </inkml:context>
    <inkml:brush xml:id="br0">
      <inkml:brushProperty name="width" value="0.05" units="cm"/>
      <inkml:brushProperty name="height" value="0.05" units="cm"/>
    </inkml:brush>
  </inkml:definitions>
  <inkml:trace contextRef="#ctx0" brushRef="#br0">0 0 24575,'0'0'0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27.400"/>
    </inkml:context>
    <inkml:brush xml:id="br0">
      <inkml:brushProperty name="width" value="0.05" units="cm"/>
      <inkml:brushProperty name="height" value="0.05" units="cm"/>
    </inkml:brush>
  </inkml:definitions>
  <inkml:trace contextRef="#ctx0" brushRef="#br0">0 0 24575,'0'0'0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38.105"/>
    </inkml:context>
    <inkml:brush xml:id="br0">
      <inkml:brushProperty name="width" value="0.05" units="cm"/>
      <inkml:brushProperty name="height" value="0.05" units="cm"/>
    </inkml:brush>
  </inkml:definitions>
  <inkml:trace contextRef="#ctx0" brushRef="#br0">1 0 24575,'12'6'0,"-5"-5"0,-2 5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27/04/2025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83120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Diseño personalizado">
    <p:spTree>
      <p:nvGrpSpPr>
        <p:cNvPr id="1" name=""/>
        <p:cNvGrpSpPr/>
        <p:nvPr/>
      </p:nvGrpSpPr>
      <p:grpSpPr>
        <a:xfrm>
          <a:off x="0" y="0"/>
          <a:ext cx="0" cy="0"/>
          <a:chOff x="0" y="0"/>
          <a:chExt cx="0" cy="0"/>
        </a:xfrm>
      </p:grpSpPr>
    </p:spTree>
    <p:extLst>
      <p:ext uri="{BB962C8B-B14F-4D97-AF65-F5344CB8AC3E}">
        <p14:creationId xmlns:p14="http://schemas.microsoft.com/office/powerpoint/2010/main" val="2396731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359866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813430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hyperlink" Target="http://shopping.ppthemes.com/"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hyperlink" Target="http://ppthemes.com/" TargetMode="External"/><Relationship Id="rId5" Type="http://schemas.openxmlformats.org/officeDocument/2006/relationships/theme" Target="../theme/theme1.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hyperlink" Target="https://slidesgratis.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p:nvSpPr>
        <p:spPr>
          <a:xfrm>
            <a:off x="1753900" y="-905770"/>
            <a:ext cx="3281732" cy="646331"/>
          </a:xfrm>
          <a:prstGeom prst="rect">
            <a:avLst/>
          </a:prstGeom>
          <a:noFill/>
        </p:spPr>
        <p:txBody>
          <a:bodyPr wrap="none" rtlCol="0">
            <a:spAutoFit/>
          </a:bodyPr>
          <a:lstStyle/>
          <a:p>
            <a:r>
              <a:rPr lang="en-US" dirty="0">
                <a:solidFill>
                  <a:schemeClr val="bg1"/>
                </a:solidFill>
                <a:hlinkClick r:id="rId6">
                  <a:extLst>
                    <a:ext uri="{A12FA001-AC4F-418D-AE19-62706E023703}">
                      <ahyp:hlinkClr xmlns:ahyp="http://schemas.microsoft.com/office/drawing/2018/hyperlinkcolor" val="tx"/>
                    </a:ext>
                  </a:extLst>
                </a:hlinkClick>
              </a:rPr>
              <a:t>http://ppthemes.com/</a:t>
            </a:r>
            <a:endParaRPr lang="en-US" dirty="0">
              <a:solidFill>
                <a:schemeClr val="bg1"/>
              </a:solidFill>
            </a:endParaRPr>
          </a:p>
          <a:p>
            <a:r>
              <a:rPr lang="en-US" dirty="0">
                <a:solidFill>
                  <a:schemeClr val="bg1"/>
                </a:solidFill>
                <a:hlinkClick r:id="rId7">
                  <a:extLst>
                    <a:ext uri="{A12FA001-AC4F-418D-AE19-62706E023703}">
                      <ahyp:hlinkClr xmlns:ahyp="http://schemas.microsoft.com/office/drawing/2018/hyperlinkcolor" val="tx"/>
                    </a:ext>
                  </a:extLst>
                </a:hlinkClick>
              </a:rPr>
              <a:t>http://shopping.ppthemes.com/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p:nvSpPr>
        <p:spPr>
          <a:xfrm>
            <a:off x="8659820" y="-645106"/>
            <a:ext cx="2659702" cy="369332"/>
          </a:xfrm>
          <a:prstGeom prst="rect">
            <a:avLst/>
          </a:prstGeom>
          <a:noFill/>
        </p:spPr>
        <p:txBody>
          <a:bodyPr wrap="none" rtlCol="0">
            <a:spAutoFit/>
          </a:bodyPr>
          <a:lstStyle/>
          <a:p>
            <a:r>
              <a:rPr lang="en-US" dirty="0">
                <a:solidFill>
                  <a:schemeClr val="bg1"/>
                </a:solidFill>
                <a:hlinkClick r:id="rId9">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
        <p:nvSpPr>
          <p:cNvPr id="10" name="Rectángulo 9">
            <a:extLst>
              <a:ext uri="{FF2B5EF4-FFF2-40B4-BE49-F238E27FC236}">
                <a16:creationId xmlns:a16="http://schemas.microsoft.com/office/drawing/2014/main" id="{517EEEA6-41DF-4DA7-9145-B9D6D18D11EF}"/>
              </a:ext>
            </a:extLst>
          </p:cNvPr>
          <p:cNvSpPr/>
          <p:nvPr userDrawn="1"/>
        </p:nvSpPr>
        <p:spPr>
          <a:xfrm>
            <a:off x="159026" y="-1178145"/>
            <a:ext cx="12032974"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uadroTexto 14">
            <a:extLst>
              <a:ext uri="{FF2B5EF4-FFF2-40B4-BE49-F238E27FC236}">
                <a16:creationId xmlns:a16="http://schemas.microsoft.com/office/drawing/2014/main" id="{98554778-3CBD-4CEA-8118-6E137767477E}"/>
              </a:ext>
            </a:extLst>
          </p:cNvPr>
          <p:cNvSpPr txBox="1"/>
          <p:nvPr userDrawn="1"/>
        </p:nvSpPr>
        <p:spPr>
          <a:xfrm>
            <a:off x="1753900" y="-801102"/>
            <a:ext cx="3046027" cy="830997"/>
          </a:xfrm>
          <a:prstGeom prst="rect">
            <a:avLst/>
          </a:prstGeom>
          <a:noFill/>
        </p:spPr>
        <p:txBody>
          <a:bodyPr wrap="none" rtlCol="0">
            <a:spAutoFit/>
          </a:bodyPr>
          <a:lstStyle/>
          <a:p>
            <a:r>
              <a:rPr lang="en-US" sz="2400" dirty="0">
                <a:solidFill>
                  <a:schemeClr val="bg1"/>
                </a:solidFill>
                <a:hlinkClick r:id="rId6">
                  <a:extLst>
                    <a:ext uri="{A12FA001-AC4F-418D-AE19-62706E023703}">
                      <ahyp:hlinkClr xmlns:ahyp="http://schemas.microsoft.com/office/drawing/2018/hyperlinkcolor" val="tx"/>
                    </a:ext>
                  </a:extLst>
                </a:hlinkClick>
              </a:rPr>
              <a:t>http://ppthemes.com/</a:t>
            </a:r>
            <a:endParaRPr lang="en-US" sz="2400" dirty="0">
              <a:solidFill>
                <a:schemeClr val="bg1"/>
              </a:solidFill>
            </a:endParaRPr>
          </a:p>
          <a:p>
            <a:endParaRPr lang="en-US" sz="2400" dirty="0">
              <a:solidFill>
                <a:schemeClr val="bg1"/>
              </a:solidFill>
            </a:endParaRPr>
          </a:p>
        </p:txBody>
      </p:sp>
      <p:pic>
        <p:nvPicPr>
          <p:cNvPr id="16" name="Imagen 15">
            <a:extLst>
              <a:ext uri="{FF2B5EF4-FFF2-40B4-BE49-F238E27FC236}">
                <a16:creationId xmlns:a16="http://schemas.microsoft.com/office/drawing/2014/main" id="{6FF01F04-39F1-462C-B506-5DE4232D30A6}"/>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17" name="CuadroTexto 16">
            <a:extLst>
              <a:ext uri="{FF2B5EF4-FFF2-40B4-BE49-F238E27FC236}">
                <a16:creationId xmlns:a16="http://schemas.microsoft.com/office/drawing/2014/main" id="{900B17B7-C9A3-41CE-939E-E45D1955FCD3}"/>
              </a:ext>
            </a:extLst>
          </p:cNvPr>
          <p:cNvSpPr txBox="1"/>
          <p:nvPr userDrawn="1"/>
        </p:nvSpPr>
        <p:spPr>
          <a:xfrm>
            <a:off x="8611845" y="-771308"/>
            <a:ext cx="3421129" cy="461665"/>
          </a:xfrm>
          <a:prstGeom prst="rect">
            <a:avLst/>
          </a:prstGeom>
          <a:noFill/>
        </p:spPr>
        <p:txBody>
          <a:bodyPr wrap="none" rtlCol="0">
            <a:spAutoFit/>
          </a:bodyPr>
          <a:lstStyle/>
          <a:p>
            <a:r>
              <a:rPr lang="en-US" sz="2400" dirty="0">
                <a:solidFill>
                  <a:schemeClr val="bg1"/>
                </a:solidFill>
                <a:hlinkClick r:id="rId9">
                  <a:extLst>
                    <a:ext uri="{A12FA001-AC4F-418D-AE19-62706E023703}">
                      <ahyp:hlinkClr xmlns:ahyp="http://schemas.microsoft.com/office/drawing/2018/hyperlinkcolor" val="tx"/>
                    </a:ext>
                  </a:extLst>
                </a:hlinkClick>
              </a:rPr>
              <a:t>https://slidesgratis.com/</a:t>
            </a:r>
            <a:r>
              <a:rPr lang="en-US" sz="2400" dirty="0">
                <a:solidFill>
                  <a:schemeClr val="bg1"/>
                </a:solidFill>
              </a:rPr>
              <a:t> </a:t>
            </a:r>
          </a:p>
        </p:txBody>
      </p:sp>
      <p:pic>
        <p:nvPicPr>
          <p:cNvPr id="18" name="Imagen 17">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10"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984319872"/>
      </p:ext>
    </p:extLst>
  </p:cSld>
  <p:clrMap bg1="lt1" tx1="dk1" bg2="lt2" tx2="dk2" accent1="accent1" accent2="accent2" accent3="accent3" accent4="accent4" accent5="accent5" accent6="accent6" hlink="hlink" folHlink="folHlink"/>
  <p:sldLayoutIdLst>
    <p:sldLayoutId id="2147483771" r:id="rId1"/>
    <p:sldLayoutId id="2147483783" r:id="rId2"/>
    <p:sldLayoutId id="2147483785" r:id="rId3"/>
    <p:sldLayoutId id="2147483786" r:id="rId4"/>
  </p:sldLayoutIdLst>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Montserrat" TargetMode="External"/><Relationship Id="rId2" Type="http://schemas.openxmlformats.org/officeDocument/2006/relationships/hyperlink" Target="https://fonts.google.com/specimen/Lato" TargetMode="External"/><Relationship Id="rId1" Type="http://schemas.openxmlformats.org/officeDocument/2006/relationships/slideLayout" Target="../slideLayouts/slideLayout4.xml"/><Relationship Id="rId4" Type="http://schemas.openxmlformats.org/officeDocument/2006/relationships/hyperlink" Target="https://free-powerpoint-templates-download.com/" TargetMode="External"/></Relationships>
</file>

<file path=ppt/slides/_rels/slide2.xml.rels><?xml version="1.0" encoding="UTF-8" standalone="yes"?>
<Relationships xmlns="http://schemas.openxmlformats.org/package/2006/relationships"><Relationship Id="rId7" Type="http://schemas.openxmlformats.org/officeDocument/2006/relationships/image" Target="../media/image4.png"/><Relationship Id="rId2" Type="http://schemas.openxmlformats.org/officeDocument/2006/relationships/customXml" Target="../ink/ink1.xml"/><Relationship Id="rId1" Type="http://schemas.openxmlformats.org/officeDocument/2006/relationships/slideLayout" Target="../slideLayouts/slideLayout2.xml"/><Relationship Id="rId6" Type="http://schemas.openxmlformats.org/officeDocument/2006/relationships/customXml" Target="../ink/ink3.xml"/><Relationship Id="rId5" Type="http://schemas.openxmlformats.org/officeDocument/2006/relationships/customXml" Target="../ink/ink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7" Type="http://schemas.openxmlformats.org/officeDocument/2006/relationships/image" Target="../media/image4.png"/><Relationship Id="rId2" Type="http://schemas.openxmlformats.org/officeDocument/2006/relationships/customXml" Target="../ink/ink4.xml"/><Relationship Id="rId1" Type="http://schemas.openxmlformats.org/officeDocument/2006/relationships/slideLayout" Target="../slideLayouts/slideLayout2.xml"/><Relationship Id="rId6" Type="http://schemas.openxmlformats.org/officeDocument/2006/relationships/customXml" Target="../ink/ink6.xml"/><Relationship Id="rId5" Type="http://schemas.openxmlformats.org/officeDocument/2006/relationships/customXml" Target="../ink/ink5.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3.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1588" y="-1"/>
            <a:ext cx="12188825" cy="6858000"/>
          </a:xfrm>
          <a:prstGeom prst="rect">
            <a:avLst/>
          </a:prstGeom>
          <a:solidFill>
            <a:schemeClr val="accent5">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49333" y="1921125"/>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49333" y="2791835"/>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49333" y="3809951"/>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49333" y="4826480"/>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6589" y="2012997"/>
            <a:ext cx="7321229" cy="563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t>
            </a:r>
            <a:r>
              <a:rPr lang="en-US" altLang="ja-JP" sz="1400" b="1" dirty="0">
                <a:solidFill>
                  <a:schemeClr val="bg1"/>
                </a:solidFill>
                <a:latin typeface="+mn-lt"/>
                <a:cs typeface="Calibri" panose="020F0502020204030204" pitchFamily="34" charset="0"/>
                <a:hlinkClick r:id="rId2"/>
              </a:rPr>
              <a:t>Lato</a:t>
            </a:r>
            <a:r>
              <a:rPr lang="en-US" altLang="ja-JP" sz="1400" b="1" dirty="0">
                <a:solidFill>
                  <a:schemeClr val="bg1"/>
                </a:solidFill>
                <a:latin typeface="+mn-lt"/>
                <a:cs typeface="Calibri" panose="020F0502020204030204" pitchFamily="34" charset="0"/>
              </a:rPr>
              <a:t> &amp; </a:t>
            </a:r>
            <a:r>
              <a:rPr lang="en-US" altLang="ja-JP" sz="1400" b="1" dirty="0">
                <a:solidFill>
                  <a:schemeClr val="bg1"/>
                </a:solidFill>
                <a:latin typeface="+mn-lt"/>
                <a:cs typeface="Calibri" panose="020F0502020204030204" pitchFamily="34" charset="0"/>
                <a:hlinkClick r:id="rId3"/>
              </a:rPr>
              <a:t>Monserrat</a:t>
            </a:r>
            <a:r>
              <a:rPr lang="en-US" altLang="ja-JP" sz="1400" b="1" dirty="0">
                <a:solidFill>
                  <a:schemeClr val="bg1"/>
                </a:solidFill>
                <a:latin typeface="+mn-lt"/>
                <a:cs typeface="Calibri" panose="020F0502020204030204" pitchFamily="34" charset="0"/>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6589" y="4908084"/>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7277" y="505959"/>
            <a:ext cx="3151825"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6589" y="3925740"/>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082954"/>
            <a:ext cx="6094413" cy="646203"/>
          </a:xfrm>
          <a:prstGeom prst="rect">
            <a:avLst/>
          </a:prstGeom>
        </p:spPr>
        <p:txBody>
          <a:bodyPr>
            <a:spAutoFit/>
          </a:bodyPr>
          <a:lstStyle/>
          <a:p>
            <a:r>
              <a:rPr lang="en-US" sz="3599" b="1" dirty="0">
                <a:solidFill>
                  <a:schemeClr val="accent3"/>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2926589" y="2941899"/>
            <a:ext cx="7227593"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 name="Rectangle 374">
            <a:extLst>
              <a:ext uri="{FF2B5EF4-FFF2-40B4-BE49-F238E27FC236}">
                <a16:creationId xmlns:a16="http://schemas.microsoft.com/office/drawing/2014/main" id="{E0AA6AEE-7730-5BDF-1106-7CE0FD30D48B}"/>
              </a:ext>
            </a:extLst>
          </p:cNvPr>
          <p:cNvSpPr/>
          <p:nvPr/>
        </p:nvSpPr>
        <p:spPr>
          <a:xfrm>
            <a:off x="0" y="0"/>
            <a:ext cx="12192000" cy="6858000"/>
          </a:xfrm>
          <a:prstGeom prst="rect">
            <a:avLst/>
          </a:prstGeom>
          <a:solidFill>
            <a:schemeClr val="bg1">
              <a:lumMod val="95000"/>
            </a:schemeClr>
          </a:solidFill>
          <a:ln>
            <a:solidFill>
              <a:schemeClr val="bg2">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8" name="Elbow Connector 367">
            <a:extLst>
              <a:ext uri="{FF2B5EF4-FFF2-40B4-BE49-F238E27FC236}">
                <a16:creationId xmlns:a16="http://schemas.microsoft.com/office/drawing/2014/main" id="{28841D06-8301-2563-852F-E19AB7C227FE}"/>
              </a:ext>
            </a:extLst>
          </p:cNvPr>
          <p:cNvCxnSpPr/>
          <p:nvPr/>
        </p:nvCxnSpPr>
        <p:spPr>
          <a:xfrm flipV="1">
            <a:off x="1590261" y="1578191"/>
            <a:ext cx="626498" cy="607084"/>
          </a:xfrm>
          <a:prstGeom prst="bentConnector3">
            <a:avLst/>
          </a:prstGeom>
          <a:ln w="38100">
            <a:solidFill>
              <a:schemeClr val="bg2">
                <a:lumMod val="95000"/>
              </a:schemeClr>
            </a:solidFill>
          </a:ln>
        </p:spPr>
        <p:style>
          <a:lnRef idx="1">
            <a:schemeClr val="accent1"/>
          </a:lnRef>
          <a:fillRef idx="0">
            <a:schemeClr val="accent1"/>
          </a:fillRef>
          <a:effectRef idx="0">
            <a:schemeClr val="accent1"/>
          </a:effectRef>
          <a:fontRef idx="minor">
            <a:schemeClr val="tx1"/>
          </a:fontRef>
        </p:style>
      </p:cxnSp>
      <p:cxnSp>
        <p:nvCxnSpPr>
          <p:cNvPr id="370" name="Elbow Connector 369">
            <a:extLst>
              <a:ext uri="{FF2B5EF4-FFF2-40B4-BE49-F238E27FC236}">
                <a16:creationId xmlns:a16="http://schemas.microsoft.com/office/drawing/2014/main" id="{7B6742CE-3E7B-4367-BD72-CF9B023A1558}"/>
              </a:ext>
            </a:extLst>
          </p:cNvPr>
          <p:cNvCxnSpPr/>
          <p:nvPr/>
        </p:nvCxnSpPr>
        <p:spPr>
          <a:xfrm flipV="1">
            <a:off x="2921685" y="4265264"/>
            <a:ext cx="633481" cy="615813"/>
          </a:xfrm>
          <a:prstGeom prst="bentConnector3">
            <a:avLst/>
          </a:prstGeom>
          <a:ln w="38100">
            <a:solidFill>
              <a:schemeClr val="bg2">
                <a:lumMod val="95000"/>
              </a:schemeClr>
            </a:solidFill>
          </a:ln>
        </p:spPr>
        <p:style>
          <a:lnRef idx="1">
            <a:schemeClr val="accent1"/>
          </a:lnRef>
          <a:fillRef idx="0">
            <a:schemeClr val="accent1"/>
          </a:fillRef>
          <a:effectRef idx="0">
            <a:schemeClr val="accent1"/>
          </a:effectRef>
          <a:fontRef idx="minor">
            <a:schemeClr val="tx1"/>
          </a:fontRef>
        </p:style>
      </p:cxnSp>
      <p:cxnSp>
        <p:nvCxnSpPr>
          <p:cNvPr id="372" name="Elbow Connector 371">
            <a:extLst>
              <a:ext uri="{FF2B5EF4-FFF2-40B4-BE49-F238E27FC236}">
                <a16:creationId xmlns:a16="http://schemas.microsoft.com/office/drawing/2014/main" id="{13CC4860-ABCF-3A5B-D163-BA78B311A1EA}"/>
              </a:ext>
            </a:extLst>
          </p:cNvPr>
          <p:cNvCxnSpPr/>
          <p:nvPr/>
        </p:nvCxnSpPr>
        <p:spPr>
          <a:xfrm>
            <a:off x="10123738" y="1611897"/>
            <a:ext cx="725506" cy="418238"/>
          </a:xfrm>
          <a:prstGeom prst="bentConnector3">
            <a:avLst/>
          </a:prstGeom>
          <a:ln w="38100">
            <a:solidFill>
              <a:schemeClr val="bg2">
                <a:lumMod val="95000"/>
              </a:schemeClr>
            </a:solidFill>
          </a:ln>
        </p:spPr>
        <p:style>
          <a:lnRef idx="1">
            <a:schemeClr val="accent1"/>
          </a:lnRef>
          <a:fillRef idx="0">
            <a:schemeClr val="accent1"/>
          </a:fillRef>
          <a:effectRef idx="0">
            <a:schemeClr val="accent1"/>
          </a:effectRef>
          <a:fontRef idx="minor">
            <a:schemeClr val="tx1"/>
          </a:fontRef>
        </p:style>
      </p:cxnSp>
      <p:cxnSp>
        <p:nvCxnSpPr>
          <p:cNvPr id="374" name="Elbow Connector 373">
            <a:extLst>
              <a:ext uri="{FF2B5EF4-FFF2-40B4-BE49-F238E27FC236}">
                <a16:creationId xmlns:a16="http://schemas.microsoft.com/office/drawing/2014/main" id="{64854B8F-D2FE-9BE5-C3C5-A7F06539EC0E}"/>
              </a:ext>
            </a:extLst>
          </p:cNvPr>
          <p:cNvCxnSpPr/>
          <p:nvPr/>
        </p:nvCxnSpPr>
        <p:spPr>
          <a:xfrm>
            <a:off x="9005739" y="4191460"/>
            <a:ext cx="958153" cy="503311"/>
          </a:xfrm>
          <a:prstGeom prst="bentConnector3">
            <a:avLst/>
          </a:prstGeom>
          <a:ln w="38100">
            <a:solidFill>
              <a:schemeClr val="bg2">
                <a:lumMod val="95000"/>
              </a:schemeClr>
            </a:solidFill>
          </a:ln>
        </p:spPr>
        <p:style>
          <a:lnRef idx="1">
            <a:schemeClr val="accent1"/>
          </a:lnRef>
          <a:fillRef idx="0">
            <a:schemeClr val="accent1"/>
          </a:fillRef>
          <a:effectRef idx="0">
            <a:schemeClr val="accent1"/>
          </a:effectRef>
          <a:fontRef idx="minor">
            <a:schemeClr val="tx1"/>
          </a:fontRef>
        </p:style>
      </p:cxnSp>
      <p:grpSp>
        <p:nvGrpSpPr>
          <p:cNvPr id="24" name="Group 23">
            <a:extLst>
              <a:ext uri="{FF2B5EF4-FFF2-40B4-BE49-F238E27FC236}">
                <a16:creationId xmlns:a16="http://schemas.microsoft.com/office/drawing/2014/main" id="{8870F3E2-4F87-7062-0C6C-852B33CAAD2A}"/>
              </a:ext>
            </a:extLst>
          </p:cNvPr>
          <p:cNvGrpSpPr/>
          <p:nvPr/>
        </p:nvGrpSpPr>
        <p:grpSpPr>
          <a:xfrm>
            <a:off x="7338386" y="-2648987"/>
            <a:ext cx="360" cy="360"/>
            <a:chOff x="7338386" y="-2648987"/>
            <a:chExt cx="360" cy="360"/>
          </a:xfrm>
        </p:grpSpPr>
        <mc:AlternateContent xmlns:mc="http://schemas.openxmlformats.org/markup-compatibility/2006" xmlns:p14="http://schemas.microsoft.com/office/powerpoint/2010/main">
          <mc:Choice Requires="p14">
            <p:contentPart p14:bwMode="auto" r:id="rId2">
              <p14:nvContentPartPr>
                <p14:cNvPr id="22" name="Ink 21">
                  <a:extLst>
                    <a:ext uri="{FF2B5EF4-FFF2-40B4-BE49-F238E27FC236}">
                      <a16:creationId xmlns:a16="http://schemas.microsoft.com/office/drawing/2014/main" id="{D4BEF6E7-4D54-52FA-3463-24115AA4318B}"/>
                    </a:ext>
                  </a:extLst>
                </p14:cNvPr>
                <p14:cNvContentPartPr/>
                <p14:nvPr/>
              </p14:nvContentPartPr>
              <p14:xfrm>
                <a:off x="7338386" y="-2648987"/>
                <a:ext cx="360" cy="360"/>
              </p14:xfrm>
            </p:contentPart>
          </mc:Choice>
          <mc:Fallback xmlns="">
            <p:pic>
              <p:nvPicPr>
                <p:cNvPr id="22" name="Ink 21">
                  <a:extLst>
                    <a:ext uri="{FF2B5EF4-FFF2-40B4-BE49-F238E27FC236}">
                      <a16:creationId xmlns:a16="http://schemas.microsoft.com/office/drawing/2014/main" id="{D4BEF6E7-4D54-52FA-3463-24115AA4318B}"/>
                    </a:ext>
                  </a:extLst>
                </p:cNvPr>
                <p:cNvPicPr/>
                <p:nvPr/>
              </p:nvPicPr>
              <p:blipFill>
                <a:blip r:embed="rId4"/>
                <a:stretch>
                  <a:fillRect/>
                </a:stretch>
              </p:blipFill>
              <p:spPr>
                <a:xfrm>
                  <a:off x="7329386" y="-2657987"/>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23" name="Ink 22">
                  <a:extLst>
                    <a:ext uri="{FF2B5EF4-FFF2-40B4-BE49-F238E27FC236}">
                      <a16:creationId xmlns:a16="http://schemas.microsoft.com/office/drawing/2014/main" id="{09DD10C8-FF05-276F-33E4-F753C0150AC3}"/>
                    </a:ext>
                  </a:extLst>
                </p14:cNvPr>
                <p14:cNvContentPartPr/>
                <p14:nvPr/>
              </p14:nvContentPartPr>
              <p14:xfrm>
                <a:off x="7338386" y="-2648987"/>
                <a:ext cx="360" cy="360"/>
              </p14:xfrm>
            </p:contentPart>
          </mc:Choice>
          <mc:Fallback xmlns="">
            <p:pic>
              <p:nvPicPr>
                <p:cNvPr id="23" name="Ink 22">
                  <a:extLst>
                    <a:ext uri="{FF2B5EF4-FFF2-40B4-BE49-F238E27FC236}">
                      <a16:creationId xmlns:a16="http://schemas.microsoft.com/office/drawing/2014/main" id="{09DD10C8-FF05-276F-33E4-F753C0150AC3}"/>
                    </a:ext>
                  </a:extLst>
                </p:cNvPr>
                <p:cNvPicPr/>
                <p:nvPr/>
              </p:nvPicPr>
              <p:blipFill>
                <a:blip r:embed="rId4"/>
                <a:stretch>
                  <a:fillRect/>
                </a:stretch>
              </p:blipFill>
              <p:spPr>
                <a:xfrm>
                  <a:off x="7329386" y="-2657987"/>
                  <a:ext cx="18000" cy="18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6">
            <p14:nvContentPartPr>
              <p14:cNvPr id="33" name="Ink 32">
                <a:extLst>
                  <a:ext uri="{FF2B5EF4-FFF2-40B4-BE49-F238E27FC236}">
                    <a16:creationId xmlns:a16="http://schemas.microsoft.com/office/drawing/2014/main" id="{2015EE72-269B-257A-0973-0020B7F1CC17}"/>
                  </a:ext>
                </a:extLst>
              </p14:cNvPr>
              <p14:cNvContentPartPr/>
              <p14:nvPr/>
            </p14:nvContentPartPr>
            <p14:xfrm>
              <a:off x="5694986" y="-2209067"/>
              <a:ext cx="9000" cy="4680"/>
            </p14:xfrm>
          </p:contentPart>
        </mc:Choice>
        <mc:Fallback xmlns="">
          <p:pic>
            <p:nvPicPr>
              <p:cNvPr id="33" name="Ink 32">
                <a:extLst>
                  <a:ext uri="{FF2B5EF4-FFF2-40B4-BE49-F238E27FC236}">
                    <a16:creationId xmlns:a16="http://schemas.microsoft.com/office/drawing/2014/main" id="{2015EE72-269B-257A-0973-0020B7F1CC17}"/>
                  </a:ext>
                </a:extLst>
              </p:cNvPr>
              <p:cNvPicPr/>
              <p:nvPr/>
            </p:nvPicPr>
            <p:blipFill>
              <a:blip r:embed="rId7"/>
              <a:stretch>
                <a:fillRect/>
              </a:stretch>
            </p:blipFill>
            <p:spPr>
              <a:xfrm>
                <a:off x="5685986" y="-2217424"/>
                <a:ext cx="26640" cy="21060"/>
              </a:xfrm>
              <a:prstGeom prst="rect">
                <a:avLst/>
              </a:prstGeom>
            </p:spPr>
          </p:pic>
        </mc:Fallback>
      </mc:AlternateContent>
      <p:sp>
        <p:nvSpPr>
          <p:cNvPr id="49" name="Freeform 48">
            <a:extLst>
              <a:ext uri="{FF2B5EF4-FFF2-40B4-BE49-F238E27FC236}">
                <a16:creationId xmlns:a16="http://schemas.microsoft.com/office/drawing/2014/main" id="{93F239B5-43D6-DF63-5D46-3A46A11E7F9B}"/>
              </a:ext>
            </a:extLst>
          </p:cNvPr>
          <p:cNvSpPr/>
          <p:nvPr/>
        </p:nvSpPr>
        <p:spPr>
          <a:xfrm>
            <a:off x="2216759" y="1221216"/>
            <a:ext cx="1707646" cy="2324586"/>
          </a:xfrm>
          <a:custGeom>
            <a:avLst/>
            <a:gdLst>
              <a:gd name="connsiteX0" fmla="*/ 13190 w 1707646"/>
              <a:gd name="connsiteY0" fmla="*/ 0 h 2324586"/>
              <a:gd name="connsiteX1" fmla="*/ 1511444 w 1707646"/>
              <a:gd name="connsiteY1" fmla="*/ 0 h 2324586"/>
              <a:gd name="connsiteX2" fmla="*/ 1500072 w 1707646"/>
              <a:gd name="connsiteY2" fmla="*/ 74512 h 2324586"/>
              <a:gd name="connsiteX3" fmla="*/ 1488318 w 1707646"/>
              <a:gd name="connsiteY3" fmla="*/ 307281 h 2324586"/>
              <a:gd name="connsiteX4" fmla="*/ 1667224 w 1707646"/>
              <a:gd name="connsiteY4" fmla="*/ 1193436 h 2324586"/>
              <a:gd name="connsiteX5" fmla="*/ 1707646 w 1707646"/>
              <a:gd name="connsiteY5" fmla="*/ 1277347 h 2324586"/>
              <a:gd name="connsiteX6" fmla="*/ 562396 w 1707646"/>
              <a:gd name="connsiteY6" fmla="*/ 2324586 h 2324586"/>
              <a:gd name="connsiteX7" fmla="*/ 470200 w 1707646"/>
              <a:gd name="connsiteY7" fmla="*/ 2164241 h 2324586"/>
              <a:gd name="connsiteX8" fmla="*/ 0 w 1707646"/>
              <a:gd name="connsiteY8" fmla="*/ 307281 h 2324586"/>
              <a:gd name="connsiteX9" fmla="*/ 5069 w 1707646"/>
              <a:gd name="connsiteY9" fmla="*/ 106805 h 2324586"/>
              <a:gd name="connsiteX10" fmla="*/ 13190 w 1707646"/>
              <a:gd name="connsiteY10" fmla="*/ 0 h 2324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07646" h="2324586">
                <a:moveTo>
                  <a:pt x="13190" y="0"/>
                </a:moveTo>
                <a:lnTo>
                  <a:pt x="1511444" y="0"/>
                </a:lnTo>
                <a:lnTo>
                  <a:pt x="1500072" y="74512"/>
                </a:lnTo>
                <a:cubicBezTo>
                  <a:pt x="1492300" y="151045"/>
                  <a:pt x="1488318" y="228698"/>
                  <a:pt x="1488318" y="307281"/>
                </a:cubicBezTo>
                <a:cubicBezTo>
                  <a:pt x="1488318" y="621614"/>
                  <a:pt x="1552022" y="921068"/>
                  <a:pt x="1667224" y="1193436"/>
                </a:cubicBezTo>
                <a:lnTo>
                  <a:pt x="1707646" y="1277347"/>
                </a:lnTo>
                <a:lnTo>
                  <a:pt x="562396" y="2324586"/>
                </a:lnTo>
                <a:lnTo>
                  <a:pt x="470200" y="2164241"/>
                </a:lnTo>
                <a:cubicBezTo>
                  <a:pt x="170332" y="1612235"/>
                  <a:pt x="0" y="979650"/>
                  <a:pt x="0" y="307281"/>
                </a:cubicBezTo>
                <a:cubicBezTo>
                  <a:pt x="0" y="240044"/>
                  <a:pt x="1703" y="173205"/>
                  <a:pt x="5069" y="106805"/>
                </a:cubicBezTo>
                <a:lnTo>
                  <a:pt x="13190" y="0"/>
                </a:lnTo>
                <a:close/>
              </a:path>
            </a:pathLst>
          </a:custGeom>
          <a:solidFill>
            <a:schemeClr val="accent5"/>
          </a:solidFill>
          <a:ln>
            <a:noFill/>
          </a:ln>
          <a:effectLst>
            <a:outerShdw blurRad="97730" dist="74116" dir="660000" sx="94000" sy="94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7" name="Freeform 46">
            <a:extLst>
              <a:ext uri="{FF2B5EF4-FFF2-40B4-BE49-F238E27FC236}">
                <a16:creationId xmlns:a16="http://schemas.microsoft.com/office/drawing/2014/main" id="{89380BA3-7985-F618-92CA-E48AFED0F229}"/>
              </a:ext>
            </a:extLst>
          </p:cNvPr>
          <p:cNvSpPr/>
          <p:nvPr/>
        </p:nvSpPr>
        <p:spPr>
          <a:xfrm>
            <a:off x="8096805" y="1221216"/>
            <a:ext cx="1911514" cy="2011331"/>
          </a:xfrm>
          <a:custGeom>
            <a:avLst/>
            <a:gdLst>
              <a:gd name="connsiteX0" fmla="*/ 138345 w 1911514"/>
              <a:gd name="connsiteY0" fmla="*/ 0 h 2011331"/>
              <a:gd name="connsiteX1" fmla="*/ 1898324 w 1911514"/>
              <a:gd name="connsiteY1" fmla="*/ 0 h 2011331"/>
              <a:gd name="connsiteX2" fmla="*/ 1906445 w 1911514"/>
              <a:gd name="connsiteY2" fmla="*/ 106805 h 2011331"/>
              <a:gd name="connsiteX3" fmla="*/ 1911514 w 1911514"/>
              <a:gd name="connsiteY3" fmla="*/ 307281 h 2011331"/>
              <a:gd name="connsiteX4" fmla="*/ 1527348 w 1911514"/>
              <a:gd name="connsiteY4" fmla="*/ 1996263 h 2011331"/>
              <a:gd name="connsiteX5" fmla="*/ 1519631 w 1911514"/>
              <a:gd name="connsiteY5" fmla="*/ 2011331 h 2011331"/>
              <a:gd name="connsiteX6" fmla="*/ 0 w 1911514"/>
              <a:gd name="connsiteY6" fmla="*/ 1145797 h 2011331"/>
              <a:gd name="connsiteX7" fmla="*/ 59119 w 1911514"/>
              <a:gd name="connsiteY7" fmla="*/ 984272 h 2011331"/>
              <a:gd name="connsiteX8" fmla="*/ 161470 w 1911514"/>
              <a:gd name="connsiteY8" fmla="*/ 307281 h 2011331"/>
              <a:gd name="connsiteX9" fmla="*/ 149716 w 1911514"/>
              <a:gd name="connsiteY9" fmla="*/ 74512 h 2011331"/>
              <a:gd name="connsiteX10" fmla="*/ 138345 w 1911514"/>
              <a:gd name="connsiteY10" fmla="*/ 0 h 2011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11514" h="2011331">
                <a:moveTo>
                  <a:pt x="138345" y="0"/>
                </a:moveTo>
                <a:lnTo>
                  <a:pt x="1898324" y="0"/>
                </a:lnTo>
                <a:lnTo>
                  <a:pt x="1906445" y="106805"/>
                </a:lnTo>
                <a:cubicBezTo>
                  <a:pt x="1909811" y="173205"/>
                  <a:pt x="1911514" y="240044"/>
                  <a:pt x="1911514" y="307281"/>
                </a:cubicBezTo>
                <a:cubicBezTo>
                  <a:pt x="1911514" y="912413"/>
                  <a:pt x="1773545" y="1485320"/>
                  <a:pt x="1527348" y="1996263"/>
                </a:cubicBezTo>
                <a:lnTo>
                  <a:pt x="1519631" y="2011331"/>
                </a:lnTo>
                <a:lnTo>
                  <a:pt x="0" y="1145797"/>
                </a:lnTo>
                <a:lnTo>
                  <a:pt x="59119" y="984272"/>
                </a:lnTo>
                <a:cubicBezTo>
                  <a:pt x="125637" y="770411"/>
                  <a:pt x="161470" y="543031"/>
                  <a:pt x="161470" y="307281"/>
                </a:cubicBezTo>
                <a:cubicBezTo>
                  <a:pt x="161470" y="228698"/>
                  <a:pt x="157489" y="151045"/>
                  <a:pt x="149716" y="74512"/>
                </a:cubicBezTo>
                <a:lnTo>
                  <a:pt x="138345" y="0"/>
                </a:lnTo>
                <a:close/>
              </a:path>
            </a:pathLst>
          </a:custGeom>
          <a:solidFill>
            <a:srgbClr val="00B0F0"/>
          </a:solidFill>
          <a:ln>
            <a:noFill/>
          </a:ln>
          <a:effectLst>
            <a:outerShdw blurRad="97730" dist="74116" dir="660000" sx="94000" sy="94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Freeform 37">
            <a:extLst>
              <a:ext uri="{FF2B5EF4-FFF2-40B4-BE49-F238E27FC236}">
                <a16:creationId xmlns:a16="http://schemas.microsoft.com/office/drawing/2014/main" id="{6DC940AA-5DDE-31C2-9C80-FF73215AAC85}"/>
              </a:ext>
            </a:extLst>
          </p:cNvPr>
          <p:cNvSpPr/>
          <p:nvPr/>
        </p:nvSpPr>
        <p:spPr>
          <a:xfrm>
            <a:off x="6885152" y="2664389"/>
            <a:ext cx="2574159" cy="2363380"/>
          </a:xfrm>
          <a:custGeom>
            <a:avLst/>
            <a:gdLst>
              <a:gd name="connsiteX0" fmla="*/ 1067531 w 2574159"/>
              <a:gd name="connsiteY0" fmla="*/ 0 h 2363380"/>
              <a:gd name="connsiteX1" fmla="*/ 2574159 w 2574159"/>
              <a:gd name="connsiteY1" fmla="*/ 858129 h 2363380"/>
              <a:gd name="connsiteX2" fmla="*/ 2559162 w 2574159"/>
              <a:gd name="connsiteY2" fmla="*/ 884212 h 2363380"/>
              <a:gd name="connsiteX3" fmla="*/ 1084347 w 2574159"/>
              <a:gd name="connsiteY3" fmla="*/ 2289688 h 2363380"/>
              <a:gd name="connsiteX4" fmla="*/ 940466 w 2574159"/>
              <a:gd name="connsiteY4" fmla="*/ 2363380 h 2363380"/>
              <a:gd name="connsiteX5" fmla="*/ 0 w 2574159"/>
              <a:gd name="connsiteY5" fmla="*/ 953458 h 2363380"/>
              <a:gd name="connsiteX6" fmla="*/ 181686 w 2574159"/>
              <a:gd name="connsiteY6" fmla="*/ 865934 h 2363380"/>
              <a:gd name="connsiteX7" fmla="*/ 984316 w 2574159"/>
              <a:gd name="connsiteY7" fmla="*/ 136976 h 2363380"/>
              <a:gd name="connsiteX8" fmla="*/ 1067531 w 2574159"/>
              <a:gd name="connsiteY8" fmla="*/ 0 h 23633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74159" h="2363380">
                <a:moveTo>
                  <a:pt x="1067531" y="0"/>
                </a:moveTo>
                <a:lnTo>
                  <a:pt x="2574159" y="858129"/>
                </a:lnTo>
                <a:lnTo>
                  <a:pt x="2559162" y="884212"/>
                </a:lnTo>
                <a:cubicBezTo>
                  <a:pt x="2201259" y="1473242"/>
                  <a:pt x="1691554" y="1959834"/>
                  <a:pt x="1084347" y="2289688"/>
                </a:cubicBezTo>
                <a:lnTo>
                  <a:pt x="940466" y="2363380"/>
                </a:lnTo>
                <a:lnTo>
                  <a:pt x="0" y="953458"/>
                </a:lnTo>
                <a:lnTo>
                  <a:pt x="181686" y="865934"/>
                </a:lnTo>
                <a:cubicBezTo>
                  <a:pt x="504265" y="690699"/>
                  <a:pt x="779755" y="439766"/>
                  <a:pt x="984316" y="136976"/>
                </a:cubicBezTo>
                <a:lnTo>
                  <a:pt x="1067531" y="0"/>
                </a:lnTo>
                <a:close/>
              </a:path>
            </a:pathLst>
          </a:custGeom>
          <a:solidFill>
            <a:schemeClr val="accent1"/>
          </a:solidFill>
          <a:ln>
            <a:noFill/>
          </a:ln>
          <a:effectLst>
            <a:outerShdw blurRad="97730" dist="74116" dir="660000" sx="94000" sy="94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34">
            <a:extLst>
              <a:ext uri="{FF2B5EF4-FFF2-40B4-BE49-F238E27FC236}">
                <a16:creationId xmlns:a16="http://schemas.microsoft.com/office/drawing/2014/main" id="{89BC2961-4FF3-3066-B822-E6EB0DEEA322}"/>
              </a:ext>
            </a:extLst>
          </p:cNvPr>
          <p:cNvSpPr/>
          <p:nvPr/>
        </p:nvSpPr>
        <p:spPr>
          <a:xfrm>
            <a:off x="2967280" y="2794309"/>
            <a:ext cx="2401035" cy="2311078"/>
          </a:xfrm>
          <a:custGeom>
            <a:avLst/>
            <a:gdLst>
              <a:gd name="connsiteX0" fmla="*/ 1122318 w 2401035"/>
              <a:gd name="connsiteY0" fmla="*/ 0 h 2311078"/>
              <a:gd name="connsiteX1" fmla="*/ 1126604 w 2401035"/>
              <a:gd name="connsiteY1" fmla="*/ 7056 h 2311078"/>
              <a:gd name="connsiteX2" fmla="*/ 2337405 w 2401035"/>
              <a:gd name="connsiteY2" fmla="*/ 908436 h 2311078"/>
              <a:gd name="connsiteX3" fmla="*/ 2401035 w 2401035"/>
              <a:gd name="connsiteY3" fmla="*/ 924797 h 2311078"/>
              <a:gd name="connsiteX4" fmla="*/ 1600665 w 2401035"/>
              <a:gd name="connsiteY4" fmla="*/ 2311078 h 2311078"/>
              <a:gd name="connsiteX5" fmla="*/ 1456277 w 2401035"/>
              <a:gd name="connsiteY5" fmla="*/ 2245802 h 2311078"/>
              <a:gd name="connsiteX6" fmla="*/ 139086 w 2401035"/>
              <a:gd name="connsiteY6" fmla="*/ 1212266 h 2311078"/>
              <a:gd name="connsiteX7" fmla="*/ 0 w 2401035"/>
              <a:gd name="connsiteY7" fmla="*/ 1026269 h 2311078"/>
              <a:gd name="connsiteX8" fmla="*/ 1122318 w 2401035"/>
              <a:gd name="connsiteY8" fmla="*/ 0 h 2311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01035" h="2311078">
                <a:moveTo>
                  <a:pt x="1122318" y="0"/>
                </a:moveTo>
                <a:lnTo>
                  <a:pt x="1126604" y="7056"/>
                </a:lnTo>
                <a:cubicBezTo>
                  <a:pt x="1412989" y="430962"/>
                  <a:pt x="1838396" y="753228"/>
                  <a:pt x="2337405" y="908436"/>
                </a:cubicBezTo>
                <a:lnTo>
                  <a:pt x="2401035" y="924797"/>
                </a:lnTo>
                <a:lnTo>
                  <a:pt x="1600665" y="2311078"/>
                </a:lnTo>
                <a:lnTo>
                  <a:pt x="1456277" y="2245802"/>
                </a:lnTo>
                <a:cubicBezTo>
                  <a:pt x="945335" y="1999605"/>
                  <a:pt x="496358" y="1645179"/>
                  <a:pt x="139086" y="1212266"/>
                </a:cubicBezTo>
                <a:lnTo>
                  <a:pt x="0" y="1026269"/>
                </a:lnTo>
                <a:lnTo>
                  <a:pt x="1122318" y="0"/>
                </a:lnTo>
                <a:close/>
              </a:path>
            </a:pathLst>
          </a:custGeom>
          <a:solidFill>
            <a:schemeClr val="tx2"/>
          </a:solidFill>
          <a:ln>
            <a:noFill/>
          </a:ln>
          <a:effectLst>
            <a:outerShdw blurRad="97730" dist="74116" dir="660000" sx="94000" sy="94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29">
            <a:extLst>
              <a:ext uri="{FF2B5EF4-FFF2-40B4-BE49-F238E27FC236}">
                <a16:creationId xmlns:a16="http://schemas.microsoft.com/office/drawing/2014/main" id="{FFF6D90C-11C4-576C-CEB2-BCFEFD566E24}"/>
              </a:ext>
            </a:extLst>
          </p:cNvPr>
          <p:cNvSpPr/>
          <p:nvPr/>
        </p:nvSpPr>
        <p:spPr>
          <a:xfrm>
            <a:off x="4880135" y="3727599"/>
            <a:ext cx="2638433" cy="1696678"/>
          </a:xfrm>
          <a:custGeom>
            <a:avLst/>
            <a:gdLst>
              <a:gd name="connsiteX0" fmla="*/ 1681871 w 2638433"/>
              <a:gd name="connsiteY0" fmla="*/ 0 h 1696678"/>
              <a:gd name="connsiteX1" fmla="*/ 2638433 w 2638433"/>
              <a:gd name="connsiteY1" fmla="*/ 1434052 h 1696678"/>
              <a:gd name="connsiteX2" fmla="*/ 2571904 w 2638433"/>
              <a:gd name="connsiteY2" fmla="*/ 1460283 h 1696678"/>
              <a:gd name="connsiteX3" fmla="*/ 1232404 w 2638433"/>
              <a:gd name="connsiteY3" fmla="*/ 1696678 h 1696678"/>
              <a:gd name="connsiteX4" fmla="*/ 73918 w 2638433"/>
              <a:gd name="connsiteY4" fmla="*/ 1521531 h 1696678"/>
              <a:gd name="connsiteX5" fmla="*/ 0 w 2638433"/>
              <a:gd name="connsiteY5" fmla="*/ 1496520 h 1696678"/>
              <a:gd name="connsiteX6" fmla="*/ 829518 w 2638433"/>
              <a:gd name="connsiteY6" fmla="*/ 59753 h 1696678"/>
              <a:gd name="connsiteX7" fmla="*/ 868772 w 2638433"/>
              <a:gd name="connsiteY7" fmla="*/ 65743 h 1696678"/>
              <a:gd name="connsiteX8" fmla="*/ 1101541 w 2638433"/>
              <a:gd name="connsiteY8" fmla="*/ 77497 h 1696678"/>
              <a:gd name="connsiteX9" fmla="*/ 1560355 w 2638433"/>
              <a:gd name="connsiteY9" fmla="*/ 31245 h 1696678"/>
              <a:gd name="connsiteX10" fmla="*/ 1681871 w 2638433"/>
              <a:gd name="connsiteY10" fmla="*/ 0 h 1696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638433" h="1696678">
                <a:moveTo>
                  <a:pt x="1681871" y="0"/>
                </a:moveTo>
                <a:lnTo>
                  <a:pt x="2638433" y="1434052"/>
                </a:lnTo>
                <a:lnTo>
                  <a:pt x="2571904" y="1460283"/>
                </a:lnTo>
                <a:cubicBezTo>
                  <a:pt x="2154227" y="1613216"/>
                  <a:pt x="1703062" y="1696678"/>
                  <a:pt x="1232404" y="1696678"/>
                </a:cubicBezTo>
                <a:cubicBezTo>
                  <a:pt x="828983" y="1696678"/>
                  <a:pt x="439884" y="1635359"/>
                  <a:pt x="73918" y="1521531"/>
                </a:cubicBezTo>
                <a:lnTo>
                  <a:pt x="0" y="1496520"/>
                </a:lnTo>
                <a:lnTo>
                  <a:pt x="829518" y="59753"/>
                </a:lnTo>
                <a:lnTo>
                  <a:pt x="868772" y="65743"/>
                </a:lnTo>
                <a:cubicBezTo>
                  <a:pt x="945305" y="73516"/>
                  <a:pt x="1022958" y="77497"/>
                  <a:pt x="1101541" y="77497"/>
                </a:cubicBezTo>
                <a:cubicBezTo>
                  <a:pt x="1258708" y="77497"/>
                  <a:pt x="1412154" y="61571"/>
                  <a:pt x="1560355" y="31245"/>
                </a:cubicBezTo>
                <a:lnTo>
                  <a:pt x="1681871" y="0"/>
                </a:lnTo>
                <a:close/>
              </a:path>
            </a:pathLst>
          </a:custGeom>
          <a:solidFill>
            <a:schemeClr val="accent3"/>
          </a:solidFill>
          <a:ln>
            <a:noFill/>
          </a:ln>
          <a:effectLst>
            <a:outerShdw blurRad="97730" dist="74116" dir="660000" sx="94000" sy="94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5" name="Oval 74">
            <a:extLst>
              <a:ext uri="{FF2B5EF4-FFF2-40B4-BE49-F238E27FC236}">
                <a16:creationId xmlns:a16="http://schemas.microsoft.com/office/drawing/2014/main" id="{7975326F-19C9-6C82-58FE-5644933F747A}"/>
              </a:ext>
            </a:extLst>
          </p:cNvPr>
          <p:cNvSpPr/>
          <p:nvPr/>
        </p:nvSpPr>
        <p:spPr>
          <a:xfrm>
            <a:off x="4515673" y="166835"/>
            <a:ext cx="2822713" cy="2822713"/>
          </a:xfrm>
          <a:prstGeom prst="ellipse">
            <a:avLst/>
          </a:prstGeom>
          <a:solidFill>
            <a:schemeClr val="bg1">
              <a:lumMod val="95000"/>
            </a:schemeClr>
          </a:solidFill>
          <a:ln>
            <a:noFill/>
          </a:ln>
          <a:effectLst>
            <a:outerShdw blurRad="250527" dir="19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Freeform 108">
            <a:extLst>
              <a:ext uri="{FF2B5EF4-FFF2-40B4-BE49-F238E27FC236}">
                <a16:creationId xmlns:a16="http://schemas.microsoft.com/office/drawing/2014/main" id="{4BF811D1-5441-7855-85B3-01754F6D3B1A}"/>
              </a:ext>
            </a:extLst>
          </p:cNvPr>
          <p:cNvSpPr/>
          <p:nvPr/>
        </p:nvSpPr>
        <p:spPr>
          <a:xfrm rot="10800000">
            <a:off x="4078518" y="1171883"/>
            <a:ext cx="248510" cy="1187102"/>
          </a:xfrm>
          <a:custGeom>
            <a:avLst/>
            <a:gdLst>
              <a:gd name="connsiteX0" fmla="*/ 194027 w 248510"/>
              <a:gd name="connsiteY0" fmla="*/ 1187102 h 1187102"/>
              <a:gd name="connsiteX1" fmla="*/ 72644 w 248510"/>
              <a:gd name="connsiteY1" fmla="*/ 1187102 h 1187102"/>
              <a:gd name="connsiteX2" fmla="*/ 95669 w 248510"/>
              <a:gd name="connsiteY2" fmla="*/ 1097554 h 1187102"/>
              <a:gd name="connsiteX3" fmla="*/ 96303 w 248510"/>
              <a:gd name="connsiteY3" fmla="*/ 1093403 h 1187102"/>
              <a:gd name="connsiteX4" fmla="*/ 96304 w 248510"/>
              <a:gd name="connsiteY4" fmla="*/ 1093403 h 1187102"/>
              <a:gd name="connsiteX5" fmla="*/ 121898 w 248510"/>
              <a:gd name="connsiteY5" fmla="*/ 925699 h 1187102"/>
              <a:gd name="connsiteX6" fmla="*/ 130834 w 248510"/>
              <a:gd name="connsiteY6" fmla="*/ 748731 h 1187102"/>
              <a:gd name="connsiteX7" fmla="*/ 53019 w 248510"/>
              <a:gd name="connsiteY7" fmla="*/ 234034 h 1187102"/>
              <a:gd name="connsiteX8" fmla="*/ 0 w 248510"/>
              <a:gd name="connsiteY8" fmla="*/ 89175 h 1187102"/>
              <a:gd name="connsiteX9" fmla="*/ 89175 w 248510"/>
              <a:gd name="connsiteY9" fmla="*/ 0 h 1187102"/>
              <a:gd name="connsiteX10" fmla="*/ 103245 w 248510"/>
              <a:gd name="connsiteY10" fmla="*/ 29207 h 1187102"/>
              <a:gd name="connsiteX11" fmla="*/ 248510 w 248510"/>
              <a:gd name="connsiteY11" fmla="*/ 748731 h 1187102"/>
              <a:gd name="connsiteX12" fmla="*/ 238966 w 248510"/>
              <a:gd name="connsiteY12" fmla="*/ 937730 h 1187102"/>
              <a:gd name="connsiteX13" fmla="*/ 215208 w 248510"/>
              <a:gd name="connsiteY13" fmla="*/ 1093403 h 1187102"/>
              <a:gd name="connsiteX14" fmla="*/ 215207 w 248510"/>
              <a:gd name="connsiteY14" fmla="*/ 1093403 h 1187102"/>
              <a:gd name="connsiteX15" fmla="*/ 210954 w 248510"/>
              <a:gd name="connsiteY15" fmla="*/ 1121270 h 11871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48510" h="1187102">
                <a:moveTo>
                  <a:pt x="194027" y="1187102"/>
                </a:moveTo>
                <a:lnTo>
                  <a:pt x="72644" y="1187102"/>
                </a:lnTo>
                <a:lnTo>
                  <a:pt x="95669" y="1097554"/>
                </a:lnTo>
                <a:lnTo>
                  <a:pt x="96303" y="1093403"/>
                </a:lnTo>
                <a:lnTo>
                  <a:pt x="96304" y="1093403"/>
                </a:lnTo>
                <a:lnTo>
                  <a:pt x="121898" y="925699"/>
                </a:lnTo>
                <a:cubicBezTo>
                  <a:pt x="127807" y="867513"/>
                  <a:pt x="130834" y="808476"/>
                  <a:pt x="130834" y="748731"/>
                </a:cubicBezTo>
                <a:cubicBezTo>
                  <a:pt x="130834" y="569497"/>
                  <a:pt x="103591" y="396627"/>
                  <a:pt x="53019" y="234034"/>
                </a:cubicBezTo>
                <a:lnTo>
                  <a:pt x="0" y="89175"/>
                </a:lnTo>
                <a:lnTo>
                  <a:pt x="89175" y="0"/>
                </a:lnTo>
                <a:lnTo>
                  <a:pt x="103245" y="29207"/>
                </a:lnTo>
                <a:cubicBezTo>
                  <a:pt x="196785" y="250360"/>
                  <a:pt x="248510" y="493505"/>
                  <a:pt x="248510" y="748731"/>
                </a:cubicBezTo>
                <a:cubicBezTo>
                  <a:pt x="248510" y="812538"/>
                  <a:pt x="245277" y="875589"/>
                  <a:pt x="238966" y="937730"/>
                </a:cubicBezTo>
                <a:lnTo>
                  <a:pt x="215208" y="1093403"/>
                </a:lnTo>
                <a:lnTo>
                  <a:pt x="215207" y="1093403"/>
                </a:lnTo>
                <a:lnTo>
                  <a:pt x="210954" y="1121270"/>
                </a:ln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0" name="Freeform 109">
            <a:extLst>
              <a:ext uri="{FF2B5EF4-FFF2-40B4-BE49-F238E27FC236}">
                <a16:creationId xmlns:a16="http://schemas.microsoft.com/office/drawing/2014/main" id="{E8473AC5-9133-5244-A396-EC36F97382DD}"/>
              </a:ext>
            </a:extLst>
          </p:cNvPr>
          <p:cNvSpPr/>
          <p:nvPr/>
        </p:nvSpPr>
        <p:spPr>
          <a:xfrm rot="10800000">
            <a:off x="7554930" y="1095384"/>
            <a:ext cx="220608" cy="1153489"/>
          </a:xfrm>
          <a:custGeom>
            <a:avLst/>
            <a:gdLst>
              <a:gd name="connsiteX0" fmla="*/ 195556 w 220608"/>
              <a:gd name="connsiteY0" fmla="*/ 1153489 h 1153489"/>
              <a:gd name="connsiteX1" fmla="*/ 74151 w 220608"/>
              <a:gd name="connsiteY1" fmla="*/ 1153489 h 1153489"/>
              <a:gd name="connsiteX2" fmla="*/ 50059 w 220608"/>
              <a:gd name="connsiteY2" fmla="*/ 1059790 h 1153489"/>
              <a:gd name="connsiteX3" fmla="*/ 50060 w 220608"/>
              <a:gd name="connsiteY3" fmla="*/ 1059790 h 1153489"/>
              <a:gd name="connsiteX4" fmla="*/ 37555 w 220608"/>
              <a:gd name="connsiteY4" fmla="*/ 1011157 h 1153489"/>
              <a:gd name="connsiteX5" fmla="*/ 0 w 220608"/>
              <a:gd name="connsiteY5" fmla="*/ 638618 h 1153489"/>
              <a:gd name="connsiteX6" fmla="*/ 83105 w 220608"/>
              <a:gd name="connsiteY6" fmla="*/ 88928 h 1153489"/>
              <a:gd name="connsiteX7" fmla="*/ 115653 w 220608"/>
              <a:gd name="connsiteY7" fmla="*/ 0 h 1153489"/>
              <a:gd name="connsiteX8" fmla="*/ 220608 w 220608"/>
              <a:gd name="connsiteY8" fmla="*/ 55301 h 1153489"/>
              <a:gd name="connsiteX9" fmla="*/ 195493 w 220608"/>
              <a:gd name="connsiteY9" fmla="*/ 123921 h 1153489"/>
              <a:gd name="connsiteX10" fmla="*/ 117678 w 220608"/>
              <a:gd name="connsiteY10" fmla="*/ 638618 h 1153489"/>
              <a:gd name="connsiteX11" fmla="*/ 152842 w 220608"/>
              <a:gd name="connsiteY11" fmla="*/ 987441 h 1153489"/>
              <a:gd name="connsiteX12" fmla="*/ 171445 w 220608"/>
              <a:gd name="connsiteY12" fmla="*/ 1059790 h 1153489"/>
              <a:gd name="connsiteX13" fmla="*/ 171444 w 220608"/>
              <a:gd name="connsiteY13" fmla="*/ 1059790 h 1153489"/>
              <a:gd name="connsiteX14" fmla="*/ 195492 w 220608"/>
              <a:gd name="connsiteY14" fmla="*/ 1153315 h 1153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20608" h="1153489">
                <a:moveTo>
                  <a:pt x="195556" y="1153489"/>
                </a:moveTo>
                <a:lnTo>
                  <a:pt x="74151" y="1153489"/>
                </a:lnTo>
                <a:lnTo>
                  <a:pt x="50059" y="1059790"/>
                </a:lnTo>
                <a:lnTo>
                  <a:pt x="50060" y="1059790"/>
                </a:lnTo>
                <a:lnTo>
                  <a:pt x="37555" y="1011157"/>
                </a:lnTo>
                <a:cubicBezTo>
                  <a:pt x="12932" y="890824"/>
                  <a:pt x="0" y="766231"/>
                  <a:pt x="0" y="638618"/>
                </a:cubicBezTo>
                <a:cubicBezTo>
                  <a:pt x="0" y="447198"/>
                  <a:pt x="29096" y="262575"/>
                  <a:pt x="83105" y="88928"/>
                </a:cubicBezTo>
                <a:lnTo>
                  <a:pt x="115653" y="0"/>
                </a:lnTo>
                <a:lnTo>
                  <a:pt x="220608" y="55301"/>
                </a:lnTo>
                <a:lnTo>
                  <a:pt x="195493" y="123921"/>
                </a:lnTo>
                <a:cubicBezTo>
                  <a:pt x="144922" y="286514"/>
                  <a:pt x="117678" y="459384"/>
                  <a:pt x="117678" y="638618"/>
                </a:cubicBezTo>
                <a:cubicBezTo>
                  <a:pt x="117678" y="758107"/>
                  <a:pt x="129786" y="874768"/>
                  <a:pt x="152842" y="987441"/>
                </a:cubicBezTo>
                <a:lnTo>
                  <a:pt x="171445" y="1059790"/>
                </a:lnTo>
                <a:lnTo>
                  <a:pt x="171444" y="1059790"/>
                </a:lnTo>
                <a:lnTo>
                  <a:pt x="195492" y="1153315"/>
                </a:lnTo>
                <a:close/>
              </a:path>
            </a:pathLst>
          </a:custGeom>
          <a:ln>
            <a:noFill/>
          </a:ln>
        </p:spPr>
        <p:style>
          <a:lnRef idx="2">
            <a:schemeClr val="accent6">
              <a:shade val="50000"/>
            </a:schemeClr>
          </a:lnRef>
          <a:fillRef idx="1">
            <a:schemeClr val="accent6"/>
          </a:fillRef>
          <a:effectRef idx="0">
            <a:schemeClr val="accent6"/>
          </a:effectRef>
          <a:fontRef idx="minor">
            <a:schemeClr val="lt1"/>
          </a:fontRef>
        </p:style>
        <p:txBody>
          <a:bodyPr wrap="square" rtlCol="0" anchor="ctr">
            <a:noAutofit/>
          </a:bodyPr>
          <a:lstStyle/>
          <a:p>
            <a:pPr algn="ctr"/>
            <a:endParaRPr lang="en-US"/>
          </a:p>
        </p:txBody>
      </p:sp>
      <p:sp>
        <p:nvSpPr>
          <p:cNvPr id="91" name="Freeform 90">
            <a:extLst>
              <a:ext uri="{FF2B5EF4-FFF2-40B4-BE49-F238E27FC236}">
                <a16:creationId xmlns:a16="http://schemas.microsoft.com/office/drawing/2014/main" id="{3E4F14AB-39AA-2C02-C90B-93E8F073CDB3}"/>
              </a:ext>
            </a:extLst>
          </p:cNvPr>
          <p:cNvSpPr/>
          <p:nvPr/>
        </p:nvSpPr>
        <p:spPr>
          <a:xfrm rot="10800000">
            <a:off x="6567062" y="2282359"/>
            <a:ext cx="1059600" cy="1040823"/>
          </a:xfrm>
          <a:custGeom>
            <a:avLst/>
            <a:gdLst>
              <a:gd name="connsiteX0" fmla="*/ 104228 w 1059600"/>
              <a:gd name="connsiteY0" fmla="*/ 1040823 h 1040823"/>
              <a:gd name="connsiteX1" fmla="*/ 0 w 1059600"/>
              <a:gd name="connsiteY1" fmla="*/ 985905 h 1040823"/>
              <a:gd name="connsiteX2" fmla="*/ 74228 w 1059600"/>
              <a:gd name="connsiteY2" fmla="*/ 831818 h 1040823"/>
              <a:gd name="connsiteX3" fmla="*/ 980109 w 1059600"/>
              <a:gd name="connsiteY3" fmla="*/ 9683 h 1040823"/>
              <a:gd name="connsiteX4" fmla="*/ 1006566 w 1059600"/>
              <a:gd name="connsiteY4" fmla="*/ 0 h 1040823"/>
              <a:gd name="connsiteX5" fmla="*/ 1059600 w 1059600"/>
              <a:gd name="connsiteY5" fmla="*/ 105783 h 1040823"/>
              <a:gd name="connsiteX6" fmla="*/ 1025916 w 1059600"/>
              <a:gd name="connsiteY6" fmla="*/ 118112 h 1040823"/>
              <a:gd name="connsiteX7" fmla="*/ 104818 w 1059600"/>
              <a:gd name="connsiteY7" fmla="*/ 1039210 h 1040823"/>
              <a:gd name="connsiteX8" fmla="*/ 104228 w 1059600"/>
              <a:gd name="connsiteY8" fmla="*/ 1040823 h 10408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59600" h="1040823">
                <a:moveTo>
                  <a:pt x="104228" y="1040823"/>
                </a:moveTo>
                <a:lnTo>
                  <a:pt x="0" y="985905"/>
                </a:lnTo>
                <a:lnTo>
                  <a:pt x="74228" y="831818"/>
                </a:lnTo>
                <a:cubicBezTo>
                  <a:pt x="273426" y="465128"/>
                  <a:pt x="593092" y="173377"/>
                  <a:pt x="980109" y="9683"/>
                </a:cubicBezTo>
                <a:lnTo>
                  <a:pt x="1006566" y="0"/>
                </a:lnTo>
                <a:lnTo>
                  <a:pt x="1059600" y="105783"/>
                </a:lnTo>
                <a:lnTo>
                  <a:pt x="1025916" y="118112"/>
                </a:lnTo>
                <a:cubicBezTo>
                  <a:pt x="611768" y="293282"/>
                  <a:pt x="279988" y="625061"/>
                  <a:pt x="104818" y="1039210"/>
                </a:cubicBezTo>
                <a:lnTo>
                  <a:pt x="104228" y="1040823"/>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9" name="Freeform 88">
            <a:extLst>
              <a:ext uri="{FF2B5EF4-FFF2-40B4-BE49-F238E27FC236}">
                <a16:creationId xmlns:a16="http://schemas.microsoft.com/office/drawing/2014/main" id="{E32A7FFC-3DF7-B560-8563-76A2CDDFD1CF}"/>
              </a:ext>
            </a:extLst>
          </p:cNvPr>
          <p:cNvSpPr/>
          <p:nvPr/>
        </p:nvSpPr>
        <p:spPr>
          <a:xfrm rot="10800000">
            <a:off x="4280934" y="2360346"/>
            <a:ext cx="1358549" cy="1066790"/>
          </a:xfrm>
          <a:custGeom>
            <a:avLst/>
            <a:gdLst>
              <a:gd name="connsiteX0" fmla="*/ 1270480 w 1358549"/>
              <a:gd name="connsiteY0" fmla="*/ 1066790 h 1066790"/>
              <a:gd name="connsiteX1" fmla="*/ 1234386 w 1358549"/>
              <a:gd name="connsiteY1" fmla="*/ 991864 h 1066790"/>
              <a:gd name="connsiteX2" fmla="*/ 61278 w 1358549"/>
              <a:gd name="connsiteY2" fmla="*/ 121213 h 1066790"/>
              <a:gd name="connsiteX3" fmla="*/ 0 w 1358549"/>
              <a:gd name="connsiteY3" fmla="*/ 111861 h 1066790"/>
              <a:gd name="connsiteX4" fmla="*/ 46158 w 1358549"/>
              <a:gd name="connsiteY4" fmla="*/ 0 h 1066790"/>
              <a:gd name="connsiteX5" fmla="*/ 84993 w 1358549"/>
              <a:gd name="connsiteY5" fmla="*/ 5927 h 1066790"/>
              <a:gd name="connsiteX6" fmla="*/ 1337859 w 1358549"/>
              <a:gd name="connsiteY6" fmla="*/ 935772 h 1066790"/>
              <a:gd name="connsiteX7" fmla="*/ 1358549 w 1358549"/>
              <a:gd name="connsiteY7" fmla="*/ 978721 h 1066790"/>
              <a:gd name="connsiteX8" fmla="*/ 1270480 w 1358549"/>
              <a:gd name="connsiteY8" fmla="*/ 1066790 h 106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8549" h="1066790">
                <a:moveTo>
                  <a:pt x="1270480" y="1066790"/>
                </a:moveTo>
                <a:lnTo>
                  <a:pt x="1234386" y="991864"/>
                </a:lnTo>
                <a:cubicBezTo>
                  <a:pt x="994579" y="550419"/>
                  <a:pt x="568307" y="224967"/>
                  <a:pt x="61278" y="121213"/>
                </a:cubicBezTo>
                <a:lnTo>
                  <a:pt x="0" y="111861"/>
                </a:lnTo>
                <a:lnTo>
                  <a:pt x="46158" y="0"/>
                </a:lnTo>
                <a:lnTo>
                  <a:pt x="84993" y="5927"/>
                </a:lnTo>
                <a:cubicBezTo>
                  <a:pt x="626495" y="116734"/>
                  <a:pt x="1081747" y="464314"/>
                  <a:pt x="1337859" y="935772"/>
                </a:cubicBezTo>
                <a:lnTo>
                  <a:pt x="1358549" y="978721"/>
                </a:lnTo>
                <a:lnTo>
                  <a:pt x="1270480" y="106679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6" name="Freeform 85">
            <a:extLst>
              <a:ext uri="{FF2B5EF4-FFF2-40B4-BE49-F238E27FC236}">
                <a16:creationId xmlns:a16="http://schemas.microsoft.com/office/drawing/2014/main" id="{CF234745-CAEF-B8A4-4E8F-8103448D80BD}"/>
              </a:ext>
            </a:extLst>
          </p:cNvPr>
          <p:cNvSpPr/>
          <p:nvPr/>
        </p:nvSpPr>
        <p:spPr>
          <a:xfrm rot="10800000">
            <a:off x="5688683" y="3249813"/>
            <a:ext cx="842849" cy="208951"/>
          </a:xfrm>
          <a:custGeom>
            <a:avLst/>
            <a:gdLst>
              <a:gd name="connsiteX0" fmla="*/ 53034 w 842849"/>
              <a:gd name="connsiteY0" fmla="*/ 208951 h 208951"/>
              <a:gd name="connsiteX1" fmla="*/ 0 w 842849"/>
              <a:gd name="connsiteY1" fmla="*/ 103167 h 208951"/>
              <a:gd name="connsiteX2" fmla="*/ 54813 w 842849"/>
              <a:gd name="connsiteY2" fmla="*/ 83105 h 208951"/>
              <a:gd name="connsiteX3" fmla="*/ 604503 w 842849"/>
              <a:gd name="connsiteY3" fmla="*/ 0 h 208951"/>
              <a:gd name="connsiteX4" fmla="*/ 793502 w 842849"/>
              <a:gd name="connsiteY4" fmla="*/ 9544 h 208951"/>
              <a:gd name="connsiteX5" fmla="*/ 842849 w 842849"/>
              <a:gd name="connsiteY5" fmla="*/ 17075 h 208951"/>
              <a:gd name="connsiteX6" fmla="*/ 796692 w 842849"/>
              <a:gd name="connsiteY6" fmla="*/ 128936 h 208951"/>
              <a:gd name="connsiteX7" fmla="*/ 781472 w 842849"/>
              <a:gd name="connsiteY7" fmla="*/ 126613 h 208951"/>
              <a:gd name="connsiteX8" fmla="*/ 604504 w 842849"/>
              <a:gd name="connsiteY8" fmla="*/ 117677 h 208951"/>
              <a:gd name="connsiteX9" fmla="*/ 89807 w 842849"/>
              <a:gd name="connsiteY9" fmla="*/ 195492 h 208951"/>
              <a:gd name="connsiteX10" fmla="*/ 53034 w 842849"/>
              <a:gd name="connsiteY10" fmla="*/ 208951 h 208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42849" h="208951">
                <a:moveTo>
                  <a:pt x="53034" y="208951"/>
                </a:moveTo>
                <a:lnTo>
                  <a:pt x="0" y="103167"/>
                </a:lnTo>
                <a:lnTo>
                  <a:pt x="54813" y="83105"/>
                </a:lnTo>
                <a:cubicBezTo>
                  <a:pt x="228460" y="29095"/>
                  <a:pt x="413084" y="0"/>
                  <a:pt x="604503" y="0"/>
                </a:cubicBezTo>
                <a:cubicBezTo>
                  <a:pt x="668310" y="0"/>
                  <a:pt x="731361" y="3233"/>
                  <a:pt x="793502" y="9544"/>
                </a:cubicBezTo>
                <a:lnTo>
                  <a:pt x="842849" y="17075"/>
                </a:lnTo>
                <a:lnTo>
                  <a:pt x="796692" y="128936"/>
                </a:lnTo>
                <a:lnTo>
                  <a:pt x="781472" y="126613"/>
                </a:lnTo>
                <a:cubicBezTo>
                  <a:pt x="723286" y="120704"/>
                  <a:pt x="664249" y="117677"/>
                  <a:pt x="604504" y="117677"/>
                </a:cubicBezTo>
                <a:cubicBezTo>
                  <a:pt x="425271" y="117677"/>
                  <a:pt x="252400" y="144920"/>
                  <a:pt x="89807" y="195492"/>
                </a:cubicBezTo>
                <a:lnTo>
                  <a:pt x="53034" y="208951"/>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1" name="Oval 110">
            <a:extLst>
              <a:ext uri="{FF2B5EF4-FFF2-40B4-BE49-F238E27FC236}">
                <a16:creationId xmlns:a16="http://schemas.microsoft.com/office/drawing/2014/main" id="{BAB687F7-E1D1-C88B-1331-BE5D18D63297}"/>
              </a:ext>
            </a:extLst>
          </p:cNvPr>
          <p:cNvSpPr/>
          <p:nvPr/>
        </p:nvSpPr>
        <p:spPr>
          <a:xfrm>
            <a:off x="4167797" y="2226881"/>
            <a:ext cx="245013" cy="245013"/>
          </a:xfrm>
          <a:prstGeom prst="ellipse">
            <a:avLst/>
          </a:prstGeom>
          <a:solidFill>
            <a:schemeClr val="bg1"/>
          </a:solid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2DCC7169-A7A8-A931-9B87-5A067EF0A2D3}"/>
              </a:ext>
            </a:extLst>
          </p:cNvPr>
          <p:cNvSpPr/>
          <p:nvPr/>
        </p:nvSpPr>
        <p:spPr>
          <a:xfrm>
            <a:off x="5529237" y="3232721"/>
            <a:ext cx="245013" cy="245013"/>
          </a:xfrm>
          <a:prstGeom prst="ellipse">
            <a:avLst/>
          </a:prstGeom>
          <a:solidFill>
            <a:schemeClr val="bg1"/>
          </a:solidFill>
          <a:ln w="571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160BBA28-E30D-FD76-0F85-C444755B1422}"/>
              </a:ext>
            </a:extLst>
          </p:cNvPr>
          <p:cNvSpPr/>
          <p:nvPr/>
        </p:nvSpPr>
        <p:spPr>
          <a:xfrm>
            <a:off x="6433477" y="3161601"/>
            <a:ext cx="245013" cy="245013"/>
          </a:xfrm>
          <a:prstGeom prst="ellipse">
            <a:avLst/>
          </a:prstGeom>
          <a:solidFill>
            <a:schemeClr val="bg1"/>
          </a:solidFill>
          <a:ln w="571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5DF7DE41-7014-0D86-1090-B2CF8C7B6028}"/>
              </a:ext>
            </a:extLst>
          </p:cNvPr>
          <p:cNvSpPr/>
          <p:nvPr/>
        </p:nvSpPr>
        <p:spPr>
          <a:xfrm>
            <a:off x="7459637" y="2125281"/>
            <a:ext cx="245013" cy="245013"/>
          </a:xfrm>
          <a:prstGeom prst="ellipse">
            <a:avLst/>
          </a:prstGeom>
          <a:solidFill>
            <a:schemeClr val="bg1"/>
          </a:solid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E85C1649-76FA-23F4-D75A-E68CE38D2640}"/>
              </a:ext>
            </a:extLst>
          </p:cNvPr>
          <p:cNvSpPr/>
          <p:nvPr/>
        </p:nvSpPr>
        <p:spPr>
          <a:xfrm>
            <a:off x="4102483" y="985910"/>
            <a:ext cx="245013" cy="245013"/>
          </a:xfrm>
          <a:prstGeom prst="ellipse">
            <a:avLst/>
          </a:prstGeom>
          <a:solidFill>
            <a:schemeClr val="bg1"/>
          </a:solidFill>
          <a:ln w="571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2BEADDE6-EF1D-3F6F-1183-69A34904E865}"/>
              </a:ext>
            </a:extLst>
          </p:cNvPr>
          <p:cNvSpPr/>
          <p:nvPr/>
        </p:nvSpPr>
        <p:spPr>
          <a:xfrm>
            <a:off x="7498826" y="953253"/>
            <a:ext cx="245013" cy="245013"/>
          </a:xfrm>
          <a:prstGeom prst="ellipse">
            <a:avLst/>
          </a:prstGeom>
          <a:solidFill>
            <a:schemeClr val="bg1"/>
          </a:solid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TextBox 116">
            <a:extLst>
              <a:ext uri="{FF2B5EF4-FFF2-40B4-BE49-F238E27FC236}">
                <a16:creationId xmlns:a16="http://schemas.microsoft.com/office/drawing/2014/main" id="{B18C3C63-8A87-E69B-A433-B45C58644278}"/>
              </a:ext>
            </a:extLst>
          </p:cNvPr>
          <p:cNvSpPr txBox="1"/>
          <p:nvPr/>
        </p:nvSpPr>
        <p:spPr>
          <a:xfrm>
            <a:off x="4719183" y="1279182"/>
            <a:ext cx="2377269" cy="923330"/>
          </a:xfrm>
          <a:prstGeom prst="rect">
            <a:avLst/>
          </a:prstGeom>
          <a:noFill/>
        </p:spPr>
        <p:txBody>
          <a:bodyPr wrap="square" rtlCol="0">
            <a:spAutoFit/>
          </a:bodyPr>
          <a:lstStyle/>
          <a:p>
            <a:pPr algn="ctr"/>
            <a:r>
              <a:rPr lang="en-US" sz="3600" b="1" dirty="0">
                <a:solidFill>
                  <a:schemeClr val="tx1">
                    <a:lumMod val="50000"/>
                  </a:schemeClr>
                </a:solidFill>
                <a:latin typeface="+mj-lt"/>
              </a:rPr>
              <a:t>5 STEPS</a:t>
            </a:r>
          </a:p>
          <a:p>
            <a:pPr algn="ctr"/>
            <a:r>
              <a:rPr lang="en-US" dirty="0"/>
              <a:t>INFOGRAPHIC</a:t>
            </a:r>
          </a:p>
        </p:txBody>
      </p:sp>
      <p:grpSp>
        <p:nvGrpSpPr>
          <p:cNvPr id="220" name="Группа 452">
            <a:extLst>
              <a:ext uri="{FF2B5EF4-FFF2-40B4-BE49-F238E27FC236}">
                <a16:creationId xmlns:a16="http://schemas.microsoft.com/office/drawing/2014/main" id="{F2BEC7C2-1561-006B-135B-2313CDBB733E}"/>
              </a:ext>
            </a:extLst>
          </p:cNvPr>
          <p:cNvGrpSpPr>
            <a:grpSpLocks/>
          </p:cNvGrpSpPr>
          <p:nvPr/>
        </p:nvGrpSpPr>
        <p:grpSpPr bwMode="auto">
          <a:xfrm>
            <a:off x="2633459" y="1785040"/>
            <a:ext cx="667641" cy="585254"/>
            <a:chOff x="2187575" y="787401"/>
            <a:chExt cx="925512" cy="811213"/>
          </a:xfrm>
        </p:grpSpPr>
        <p:sp>
          <p:nvSpPr>
            <p:cNvPr id="221" name="Oval 4744">
              <a:extLst>
                <a:ext uri="{FF2B5EF4-FFF2-40B4-BE49-F238E27FC236}">
                  <a16:creationId xmlns:a16="http://schemas.microsoft.com/office/drawing/2014/main" id="{5A42CD97-DEA5-8985-77B9-E4DDF922390B}"/>
                </a:ext>
              </a:extLst>
            </p:cNvPr>
            <p:cNvSpPr>
              <a:spLocks noChangeArrowheads="1"/>
            </p:cNvSpPr>
            <p:nvPr/>
          </p:nvSpPr>
          <p:spPr bwMode="auto">
            <a:xfrm>
              <a:off x="2354263" y="1160463"/>
              <a:ext cx="101600" cy="107950"/>
            </a:xfrm>
            <a:prstGeom prst="ellipse">
              <a:avLst/>
            </a:prstGeom>
            <a:noFill/>
            <a:ln w="17463"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22" name="Freeform 4745">
              <a:extLst>
                <a:ext uri="{FF2B5EF4-FFF2-40B4-BE49-F238E27FC236}">
                  <a16:creationId xmlns:a16="http://schemas.microsoft.com/office/drawing/2014/main" id="{096C690A-74D3-40DD-230A-7E4C93DE2548}"/>
                </a:ext>
              </a:extLst>
            </p:cNvPr>
            <p:cNvSpPr>
              <a:spLocks/>
            </p:cNvSpPr>
            <p:nvPr/>
          </p:nvSpPr>
          <p:spPr bwMode="auto">
            <a:xfrm>
              <a:off x="2289175" y="1104901"/>
              <a:ext cx="225425" cy="219075"/>
            </a:xfrm>
            <a:custGeom>
              <a:avLst/>
              <a:gdLst>
                <a:gd name="T0" fmla="*/ 2147483646 w 53"/>
                <a:gd name="T1" fmla="*/ 2147483646 h 51"/>
                <a:gd name="T2" fmla="*/ 2147483646 w 53"/>
                <a:gd name="T3" fmla="*/ 2147483646 h 51"/>
                <a:gd name="T4" fmla="*/ 2147483646 w 53"/>
                <a:gd name="T5" fmla="*/ 2147483646 h 51"/>
                <a:gd name="T6" fmla="*/ 2147483646 w 53"/>
                <a:gd name="T7" fmla="*/ 2147483646 h 51"/>
                <a:gd name="T8" fmla="*/ 2147483646 w 53"/>
                <a:gd name="T9" fmla="*/ 2147483646 h 51"/>
                <a:gd name="T10" fmla="*/ 2147483646 w 53"/>
                <a:gd name="T11" fmla="*/ 2147483646 h 51"/>
                <a:gd name="T12" fmla="*/ 2147483646 w 53"/>
                <a:gd name="T13" fmla="*/ 2147483646 h 51"/>
                <a:gd name="T14" fmla="*/ 2147483646 w 53"/>
                <a:gd name="T15" fmla="*/ 2147483646 h 51"/>
                <a:gd name="T16" fmla="*/ 2147483646 w 53"/>
                <a:gd name="T17" fmla="*/ 2147483646 h 51"/>
                <a:gd name="T18" fmla="*/ 2147483646 w 53"/>
                <a:gd name="T19" fmla="*/ 2147483646 h 51"/>
                <a:gd name="T20" fmla="*/ 0 w 53"/>
                <a:gd name="T21" fmla="*/ 2147483646 h 51"/>
                <a:gd name="T22" fmla="*/ 2147483646 w 53"/>
                <a:gd name="T23" fmla="*/ 2147483646 h 51"/>
                <a:gd name="T24" fmla="*/ 2147483646 w 53"/>
                <a:gd name="T25" fmla="*/ 2147483646 h 51"/>
                <a:gd name="T26" fmla="*/ 2147483646 w 53"/>
                <a:gd name="T27" fmla="*/ 2147483646 h 51"/>
                <a:gd name="T28" fmla="*/ 2147483646 w 53"/>
                <a:gd name="T29" fmla="*/ 0 h 51"/>
                <a:gd name="T30" fmla="*/ 2147483646 w 53"/>
                <a:gd name="T31" fmla="*/ 2147483646 h 51"/>
                <a:gd name="T32" fmla="*/ 2147483646 w 53"/>
                <a:gd name="T33" fmla="*/ 0 h 51"/>
                <a:gd name="T34" fmla="*/ 2147483646 w 53"/>
                <a:gd name="T35" fmla="*/ 2147483646 h 51"/>
                <a:gd name="T36" fmla="*/ 2147483646 w 53"/>
                <a:gd name="T37" fmla="*/ 2147483646 h 51"/>
                <a:gd name="T38" fmla="*/ 2147483646 w 53"/>
                <a:gd name="T39" fmla="*/ 2147483646 h 51"/>
                <a:gd name="T40" fmla="*/ 2147483646 w 53"/>
                <a:gd name="T41" fmla="*/ 2147483646 h 5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53" h="51">
                  <a:moveTo>
                    <a:pt x="53" y="25"/>
                  </a:moveTo>
                  <a:cubicBezTo>
                    <a:pt x="53" y="28"/>
                    <a:pt x="50" y="30"/>
                    <a:pt x="49" y="33"/>
                  </a:cubicBezTo>
                  <a:cubicBezTo>
                    <a:pt x="48" y="35"/>
                    <a:pt x="50" y="39"/>
                    <a:pt x="48" y="41"/>
                  </a:cubicBezTo>
                  <a:cubicBezTo>
                    <a:pt x="47" y="43"/>
                    <a:pt x="43" y="43"/>
                    <a:pt x="41" y="44"/>
                  </a:cubicBezTo>
                  <a:cubicBezTo>
                    <a:pt x="38" y="46"/>
                    <a:pt x="37" y="50"/>
                    <a:pt x="35" y="50"/>
                  </a:cubicBezTo>
                  <a:cubicBezTo>
                    <a:pt x="33" y="51"/>
                    <a:pt x="29" y="49"/>
                    <a:pt x="27" y="49"/>
                  </a:cubicBezTo>
                  <a:cubicBezTo>
                    <a:pt x="24" y="49"/>
                    <a:pt x="21" y="51"/>
                    <a:pt x="19" y="50"/>
                  </a:cubicBezTo>
                  <a:cubicBezTo>
                    <a:pt x="16" y="50"/>
                    <a:pt x="15" y="46"/>
                    <a:pt x="13" y="44"/>
                  </a:cubicBezTo>
                  <a:cubicBezTo>
                    <a:pt x="11" y="43"/>
                    <a:pt x="7" y="43"/>
                    <a:pt x="5" y="41"/>
                  </a:cubicBezTo>
                  <a:cubicBezTo>
                    <a:pt x="4" y="39"/>
                    <a:pt x="5" y="35"/>
                    <a:pt x="5" y="33"/>
                  </a:cubicBezTo>
                  <a:cubicBezTo>
                    <a:pt x="4" y="30"/>
                    <a:pt x="0" y="28"/>
                    <a:pt x="0" y="25"/>
                  </a:cubicBezTo>
                  <a:cubicBezTo>
                    <a:pt x="0" y="23"/>
                    <a:pt x="4" y="21"/>
                    <a:pt x="5" y="18"/>
                  </a:cubicBezTo>
                  <a:cubicBezTo>
                    <a:pt x="5" y="16"/>
                    <a:pt x="4" y="12"/>
                    <a:pt x="5" y="10"/>
                  </a:cubicBezTo>
                  <a:cubicBezTo>
                    <a:pt x="7" y="8"/>
                    <a:pt x="11" y="8"/>
                    <a:pt x="13" y="7"/>
                  </a:cubicBezTo>
                  <a:cubicBezTo>
                    <a:pt x="15" y="5"/>
                    <a:pt x="16" y="1"/>
                    <a:pt x="19" y="0"/>
                  </a:cubicBezTo>
                  <a:cubicBezTo>
                    <a:pt x="21" y="0"/>
                    <a:pt x="24" y="2"/>
                    <a:pt x="27" y="2"/>
                  </a:cubicBezTo>
                  <a:cubicBezTo>
                    <a:pt x="29" y="2"/>
                    <a:pt x="33" y="0"/>
                    <a:pt x="35" y="0"/>
                  </a:cubicBezTo>
                  <a:cubicBezTo>
                    <a:pt x="37" y="1"/>
                    <a:pt x="38" y="5"/>
                    <a:pt x="41" y="7"/>
                  </a:cubicBezTo>
                  <a:cubicBezTo>
                    <a:pt x="43" y="8"/>
                    <a:pt x="47" y="8"/>
                    <a:pt x="48" y="10"/>
                  </a:cubicBezTo>
                  <a:cubicBezTo>
                    <a:pt x="50" y="12"/>
                    <a:pt x="48" y="16"/>
                    <a:pt x="49" y="18"/>
                  </a:cubicBezTo>
                  <a:cubicBezTo>
                    <a:pt x="50" y="21"/>
                    <a:pt x="53" y="23"/>
                    <a:pt x="53" y="25"/>
                  </a:cubicBezTo>
                  <a:close/>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23" name="Line 4746">
              <a:extLst>
                <a:ext uri="{FF2B5EF4-FFF2-40B4-BE49-F238E27FC236}">
                  <a16:creationId xmlns:a16="http://schemas.microsoft.com/office/drawing/2014/main" id="{303ADDDD-CDE7-18D4-A802-E304249FFDB4}"/>
                </a:ext>
              </a:extLst>
            </p:cNvPr>
            <p:cNvSpPr>
              <a:spLocks noChangeShapeType="1"/>
            </p:cNvSpPr>
            <p:nvPr/>
          </p:nvSpPr>
          <p:spPr bwMode="auto">
            <a:xfrm>
              <a:off x="2578100" y="1255713"/>
              <a:ext cx="187325" cy="0"/>
            </a:xfrm>
            <a:prstGeom prst="line">
              <a:avLst/>
            </a:prstGeom>
            <a:noFill/>
            <a:ln w="17463"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24" name="Line 4747">
              <a:extLst>
                <a:ext uri="{FF2B5EF4-FFF2-40B4-BE49-F238E27FC236}">
                  <a16:creationId xmlns:a16="http://schemas.microsoft.com/office/drawing/2014/main" id="{28F88AA8-2A72-8AC6-7584-84BE0EC80842}"/>
                </a:ext>
              </a:extLst>
            </p:cNvPr>
            <p:cNvSpPr>
              <a:spLocks noChangeShapeType="1"/>
            </p:cNvSpPr>
            <p:nvPr/>
          </p:nvSpPr>
          <p:spPr bwMode="auto">
            <a:xfrm>
              <a:off x="2544763" y="1157288"/>
              <a:ext cx="220662" cy="0"/>
            </a:xfrm>
            <a:prstGeom prst="line">
              <a:avLst/>
            </a:prstGeom>
            <a:noFill/>
            <a:ln w="17463"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25" name="Line 4748">
              <a:extLst>
                <a:ext uri="{FF2B5EF4-FFF2-40B4-BE49-F238E27FC236}">
                  <a16:creationId xmlns:a16="http://schemas.microsoft.com/office/drawing/2014/main" id="{E0EDB4AC-6EE1-7F69-C069-C24280A91A04}"/>
                </a:ext>
              </a:extLst>
            </p:cNvPr>
            <p:cNvSpPr>
              <a:spLocks noChangeShapeType="1"/>
            </p:cNvSpPr>
            <p:nvPr/>
          </p:nvSpPr>
          <p:spPr bwMode="auto">
            <a:xfrm>
              <a:off x="2251075" y="1054101"/>
              <a:ext cx="514350" cy="0"/>
            </a:xfrm>
            <a:prstGeom prst="line">
              <a:avLst/>
            </a:prstGeom>
            <a:noFill/>
            <a:ln w="17463"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26" name="Line 4749">
              <a:extLst>
                <a:ext uri="{FF2B5EF4-FFF2-40B4-BE49-F238E27FC236}">
                  <a16:creationId xmlns:a16="http://schemas.microsoft.com/office/drawing/2014/main" id="{4D929085-9E53-2006-5C7F-96726D19F15A}"/>
                </a:ext>
              </a:extLst>
            </p:cNvPr>
            <p:cNvSpPr>
              <a:spLocks noChangeShapeType="1"/>
            </p:cNvSpPr>
            <p:nvPr/>
          </p:nvSpPr>
          <p:spPr bwMode="auto">
            <a:xfrm>
              <a:off x="2251075" y="955676"/>
              <a:ext cx="798512" cy="0"/>
            </a:xfrm>
            <a:prstGeom prst="line">
              <a:avLst/>
            </a:prstGeom>
            <a:noFill/>
            <a:ln w="17463"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27" name="Freeform 4750">
              <a:extLst>
                <a:ext uri="{FF2B5EF4-FFF2-40B4-BE49-F238E27FC236}">
                  <a16:creationId xmlns:a16="http://schemas.microsoft.com/office/drawing/2014/main" id="{780C6A34-6FBB-17F2-0F91-27D8DFE4ECD1}"/>
                </a:ext>
              </a:extLst>
            </p:cNvPr>
            <p:cNvSpPr>
              <a:spLocks/>
            </p:cNvSpPr>
            <p:nvPr/>
          </p:nvSpPr>
          <p:spPr bwMode="auto">
            <a:xfrm>
              <a:off x="2187575" y="860426"/>
              <a:ext cx="925512" cy="523875"/>
            </a:xfrm>
            <a:custGeom>
              <a:avLst/>
              <a:gdLst>
                <a:gd name="T0" fmla="*/ 2147483646 w 218"/>
                <a:gd name="T1" fmla="*/ 2147483646 h 122"/>
                <a:gd name="T2" fmla="*/ 0 w 218"/>
                <a:gd name="T3" fmla="*/ 2147483646 h 122"/>
                <a:gd name="T4" fmla="*/ 0 w 218"/>
                <a:gd name="T5" fmla="*/ 2147483646 h 122"/>
                <a:gd name="T6" fmla="*/ 2147483646 w 218"/>
                <a:gd name="T7" fmla="*/ 0 h 122"/>
                <a:gd name="T8" fmla="*/ 2147483646 w 218"/>
                <a:gd name="T9" fmla="*/ 0 h 122"/>
                <a:gd name="T10" fmla="*/ 2147483646 w 218"/>
                <a:gd name="T11" fmla="*/ 2147483646 h 122"/>
                <a:gd name="T12" fmla="*/ 2147483646 w 218"/>
                <a:gd name="T13" fmla="*/ 2147483646 h 12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18" h="122">
                  <a:moveTo>
                    <a:pt x="218" y="122"/>
                  </a:moveTo>
                  <a:cubicBezTo>
                    <a:pt x="0" y="122"/>
                    <a:pt x="0" y="122"/>
                    <a:pt x="0" y="122"/>
                  </a:cubicBezTo>
                  <a:cubicBezTo>
                    <a:pt x="0" y="12"/>
                    <a:pt x="0" y="12"/>
                    <a:pt x="0" y="12"/>
                  </a:cubicBezTo>
                  <a:cubicBezTo>
                    <a:pt x="0" y="5"/>
                    <a:pt x="5" y="0"/>
                    <a:pt x="12" y="0"/>
                  </a:cubicBezTo>
                  <a:cubicBezTo>
                    <a:pt x="206" y="0"/>
                    <a:pt x="206" y="0"/>
                    <a:pt x="206" y="0"/>
                  </a:cubicBezTo>
                  <a:cubicBezTo>
                    <a:pt x="213" y="0"/>
                    <a:pt x="218" y="5"/>
                    <a:pt x="218" y="12"/>
                  </a:cubicBezTo>
                  <a:lnTo>
                    <a:pt x="218" y="122"/>
                  </a:lnTo>
                  <a:close/>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28" name="Freeform 4751">
              <a:extLst>
                <a:ext uri="{FF2B5EF4-FFF2-40B4-BE49-F238E27FC236}">
                  <a16:creationId xmlns:a16="http://schemas.microsoft.com/office/drawing/2014/main" id="{F7D1C7FD-C0A9-35FF-1149-ED4D38FB3E41}"/>
                </a:ext>
              </a:extLst>
            </p:cNvPr>
            <p:cNvSpPr>
              <a:spLocks/>
            </p:cNvSpPr>
            <p:nvPr/>
          </p:nvSpPr>
          <p:spPr bwMode="auto">
            <a:xfrm>
              <a:off x="2243138" y="787401"/>
              <a:ext cx="581025" cy="73025"/>
            </a:xfrm>
            <a:custGeom>
              <a:avLst/>
              <a:gdLst>
                <a:gd name="T0" fmla="*/ 0 w 137"/>
                <a:gd name="T1" fmla="*/ 2147483646 h 17"/>
                <a:gd name="T2" fmla="*/ 2147483646 w 137"/>
                <a:gd name="T3" fmla="*/ 2147483646 h 17"/>
                <a:gd name="T4" fmla="*/ 2147483646 w 137"/>
                <a:gd name="T5" fmla="*/ 2147483646 h 17"/>
                <a:gd name="T6" fmla="*/ 2147483646 w 137"/>
                <a:gd name="T7" fmla="*/ 2147483646 h 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37" h="17">
                  <a:moveTo>
                    <a:pt x="0" y="17"/>
                  </a:moveTo>
                  <a:cubicBezTo>
                    <a:pt x="1" y="11"/>
                    <a:pt x="1" y="11"/>
                    <a:pt x="1" y="11"/>
                  </a:cubicBezTo>
                  <a:cubicBezTo>
                    <a:pt x="2" y="5"/>
                    <a:pt x="8" y="0"/>
                    <a:pt x="15" y="1"/>
                  </a:cubicBezTo>
                  <a:cubicBezTo>
                    <a:pt x="137" y="17"/>
                    <a:pt x="137" y="17"/>
                    <a:pt x="137" y="17"/>
                  </a:cubicBezTo>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29" name="Rectangle 4752">
              <a:extLst>
                <a:ext uri="{FF2B5EF4-FFF2-40B4-BE49-F238E27FC236}">
                  <a16:creationId xmlns:a16="http://schemas.microsoft.com/office/drawing/2014/main" id="{A8616F03-8FFE-8392-8760-F30AA3A5AB11}"/>
                </a:ext>
              </a:extLst>
            </p:cNvPr>
            <p:cNvSpPr>
              <a:spLocks noChangeArrowheads="1"/>
            </p:cNvSpPr>
            <p:nvPr/>
          </p:nvSpPr>
          <p:spPr bwMode="auto">
            <a:xfrm>
              <a:off x="2314575" y="1439863"/>
              <a:ext cx="692150" cy="106363"/>
            </a:xfrm>
            <a:prstGeom prst="rect">
              <a:avLst/>
            </a:prstGeom>
            <a:noFill/>
            <a:ln w="17463"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30" name="Freeform 4753">
              <a:extLst>
                <a:ext uri="{FF2B5EF4-FFF2-40B4-BE49-F238E27FC236}">
                  <a16:creationId xmlns:a16="http://schemas.microsoft.com/office/drawing/2014/main" id="{6F7EAD04-FCEB-2BF7-3833-E76A2AAA81D8}"/>
                </a:ext>
              </a:extLst>
            </p:cNvPr>
            <p:cNvSpPr>
              <a:spLocks/>
            </p:cNvSpPr>
            <p:nvPr/>
          </p:nvSpPr>
          <p:spPr bwMode="auto">
            <a:xfrm>
              <a:off x="2205038" y="1439863"/>
              <a:ext cx="109537" cy="106363"/>
            </a:xfrm>
            <a:custGeom>
              <a:avLst/>
              <a:gdLst>
                <a:gd name="T0" fmla="*/ 2147483646 w 26"/>
                <a:gd name="T1" fmla="*/ 0 h 25"/>
                <a:gd name="T2" fmla="*/ 0 w 26"/>
                <a:gd name="T3" fmla="*/ 2147483646 h 25"/>
                <a:gd name="T4" fmla="*/ 2147483646 w 26"/>
                <a:gd name="T5" fmla="*/ 2147483646 h 25"/>
                <a:gd name="T6" fmla="*/ 2147483646 w 26"/>
                <a:gd name="T7" fmla="*/ 0 h 2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6" h="25">
                  <a:moveTo>
                    <a:pt x="26" y="0"/>
                  </a:moveTo>
                  <a:cubicBezTo>
                    <a:pt x="24" y="1"/>
                    <a:pt x="0" y="12"/>
                    <a:pt x="0" y="12"/>
                  </a:cubicBezTo>
                  <a:cubicBezTo>
                    <a:pt x="26" y="25"/>
                    <a:pt x="26" y="25"/>
                    <a:pt x="26" y="25"/>
                  </a:cubicBezTo>
                  <a:lnTo>
                    <a:pt x="26" y="0"/>
                  </a:lnTo>
                  <a:close/>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31" name="Freeform 4754">
              <a:extLst>
                <a:ext uri="{FF2B5EF4-FFF2-40B4-BE49-F238E27FC236}">
                  <a16:creationId xmlns:a16="http://schemas.microsoft.com/office/drawing/2014/main" id="{68CCD58A-EDE3-47A5-A55C-2EB2034B4952}"/>
                </a:ext>
              </a:extLst>
            </p:cNvPr>
            <p:cNvSpPr>
              <a:spLocks/>
            </p:cNvSpPr>
            <p:nvPr/>
          </p:nvSpPr>
          <p:spPr bwMode="auto">
            <a:xfrm>
              <a:off x="2692400" y="1546226"/>
              <a:ext cx="268287" cy="52388"/>
            </a:xfrm>
            <a:custGeom>
              <a:avLst/>
              <a:gdLst>
                <a:gd name="T0" fmla="*/ 0 w 169"/>
                <a:gd name="T1" fmla="*/ 2147483646 h 33"/>
                <a:gd name="T2" fmla="*/ 2147483646 w 169"/>
                <a:gd name="T3" fmla="*/ 2147483646 h 33"/>
                <a:gd name="T4" fmla="*/ 2147483646 w 169"/>
                <a:gd name="T5" fmla="*/ 0 h 33"/>
                <a:gd name="T6" fmla="*/ 0 60000 65536"/>
                <a:gd name="T7" fmla="*/ 0 60000 65536"/>
                <a:gd name="T8" fmla="*/ 0 60000 65536"/>
              </a:gdLst>
              <a:ahLst/>
              <a:cxnLst>
                <a:cxn ang="T6">
                  <a:pos x="T0" y="T1"/>
                </a:cxn>
                <a:cxn ang="T7">
                  <a:pos x="T2" y="T3"/>
                </a:cxn>
                <a:cxn ang="T8">
                  <a:pos x="T4" y="T5"/>
                </a:cxn>
              </a:cxnLst>
              <a:rect l="0" t="0" r="r" b="b"/>
              <a:pathLst>
                <a:path w="169" h="33">
                  <a:moveTo>
                    <a:pt x="0" y="33"/>
                  </a:moveTo>
                  <a:lnTo>
                    <a:pt x="169" y="33"/>
                  </a:lnTo>
                  <a:lnTo>
                    <a:pt x="169" y="0"/>
                  </a:lnTo>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32" name="Line 4755">
              <a:extLst>
                <a:ext uri="{FF2B5EF4-FFF2-40B4-BE49-F238E27FC236}">
                  <a16:creationId xmlns:a16="http://schemas.microsoft.com/office/drawing/2014/main" id="{9FC1170C-6A40-DD9C-5C11-657FBB067B1F}"/>
                </a:ext>
              </a:extLst>
            </p:cNvPr>
            <p:cNvSpPr>
              <a:spLocks noChangeShapeType="1"/>
            </p:cNvSpPr>
            <p:nvPr/>
          </p:nvSpPr>
          <p:spPr bwMode="auto">
            <a:xfrm>
              <a:off x="2522538" y="1439863"/>
              <a:ext cx="0" cy="106363"/>
            </a:xfrm>
            <a:prstGeom prst="line">
              <a:avLst/>
            </a:prstGeom>
            <a:noFill/>
            <a:ln w="17463"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33" name="Line 4756">
              <a:extLst>
                <a:ext uri="{FF2B5EF4-FFF2-40B4-BE49-F238E27FC236}">
                  <a16:creationId xmlns:a16="http://schemas.microsoft.com/office/drawing/2014/main" id="{552F9D7F-01DC-63F2-223E-B92A57CCA122}"/>
                </a:ext>
              </a:extLst>
            </p:cNvPr>
            <p:cNvSpPr>
              <a:spLocks noChangeShapeType="1"/>
            </p:cNvSpPr>
            <p:nvPr/>
          </p:nvSpPr>
          <p:spPr bwMode="auto">
            <a:xfrm>
              <a:off x="2557463" y="1439863"/>
              <a:ext cx="0" cy="106363"/>
            </a:xfrm>
            <a:prstGeom prst="line">
              <a:avLst/>
            </a:prstGeom>
            <a:noFill/>
            <a:ln w="17463"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34" name="Freeform 4757">
              <a:extLst>
                <a:ext uri="{FF2B5EF4-FFF2-40B4-BE49-F238E27FC236}">
                  <a16:creationId xmlns:a16="http://schemas.microsoft.com/office/drawing/2014/main" id="{F636CDE2-FA70-992C-D4B3-0A6173F7F78F}"/>
                </a:ext>
              </a:extLst>
            </p:cNvPr>
            <p:cNvSpPr>
              <a:spLocks/>
            </p:cNvSpPr>
            <p:nvPr/>
          </p:nvSpPr>
          <p:spPr bwMode="auto">
            <a:xfrm>
              <a:off x="3006725" y="1460501"/>
              <a:ext cx="88900" cy="65088"/>
            </a:xfrm>
            <a:custGeom>
              <a:avLst/>
              <a:gdLst>
                <a:gd name="T0" fmla="*/ 0 w 56"/>
                <a:gd name="T1" fmla="*/ 2147483646 h 41"/>
                <a:gd name="T2" fmla="*/ 2147483646 w 56"/>
                <a:gd name="T3" fmla="*/ 2147483646 h 41"/>
                <a:gd name="T4" fmla="*/ 2147483646 w 56"/>
                <a:gd name="T5" fmla="*/ 0 h 41"/>
                <a:gd name="T6" fmla="*/ 0 w 56"/>
                <a:gd name="T7" fmla="*/ 0 h 4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6" h="41">
                  <a:moveTo>
                    <a:pt x="0" y="41"/>
                  </a:moveTo>
                  <a:lnTo>
                    <a:pt x="56" y="41"/>
                  </a:lnTo>
                  <a:lnTo>
                    <a:pt x="56" y="0"/>
                  </a:lnTo>
                  <a:lnTo>
                    <a:pt x="0" y="0"/>
                  </a:lnTo>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35" name="Freeform 4758">
              <a:extLst>
                <a:ext uri="{FF2B5EF4-FFF2-40B4-BE49-F238E27FC236}">
                  <a16:creationId xmlns:a16="http://schemas.microsoft.com/office/drawing/2014/main" id="{86F1C806-BD02-6AEB-B827-FD564A590812}"/>
                </a:ext>
              </a:extLst>
            </p:cNvPr>
            <p:cNvSpPr>
              <a:spLocks/>
            </p:cNvSpPr>
            <p:nvPr/>
          </p:nvSpPr>
          <p:spPr bwMode="auto">
            <a:xfrm>
              <a:off x="2828925" y="1041401"/>
              <a:ext cx="127000" cy="239713"/>
            </a:xfrm>
            <a:custGeom>
              <a:avLst/>
              <a:gdLst>
                <a:gd name="T0" fmla="*/ 0 w 30"/>
                <a:gd name="T1" fmla="*/ 2147483646 h 56"/>
                <a:gd name="T2" fmla="*/ 2147483646 w 30"/>
                <a:gd name="T3" fmla="*/ 2147483646 h 56"/>
                <a:gd name="T4" fmla="*/ 2147483646 w 30"/>
                <a:gd name="T5" fmla="*/ 2147483646 h 56"/>
                <a:gd name="T6" fmla="*/ 2147483646 w 30"/>
                <a:gd name="T7" fmla="*/ 2147483646 h 56"/>
                <a:gd name="T8" fmla="*/ 0 w 30"/>
                <a:gd name="T9" fmla="*/ 2147483646 h 56"/>
                <a:gd name="T10" fmla="*/ 2147483646 w 30"/>
                <a:gd name="T11" fmla="*/ 0 h 56"/>
                <a:gd name="T12" fmla="*/ 2147483646 w 30"/>
                <a:gd name="T13" fmla="*/ 2147483646 h 5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56">
                  <a:moveTo>
                    <a:pt x="0" y="46"/>
                  </a:moveTo>
                  <a:cubicBezTo>
                    <a:pt x="2" y="52"/>
                    <a:pt x="8" y="56"/>
                    <a:pt x="15" y="56"/>
                  </a:cubicBezTo>
                  <a:cubicBezTo>
                    <a:pt x="24" y="56"/>
                    <a:pt x="30" y="50"/>
                    <a:pt x="30" y="42"/>
                  </a:cubicBezTo>
                  <a:cubicBezTo>
                    <a:pt x="30" y="34"/>
                    <a:pt x="24" y="29"/>
                    <a:pt x="15" y="28"/>
                  </a:cubicBezTo>
                  <a:cubicBezTo>
                    <a:pt x="7" y="28"/>
                    <a:pt x="0" y="22"/>
                    <a:pt x="0" y="14"/>
                  </a:cubicBezTo>
                  <a:cubicBezTo>
                    <a:pt x="0" y="7"/>
                    <a:pt x="7" y="0"/>
                    <a:pt x="15" y="0"/>
                  </a:cubicBezTo>
                  <a:cubicBezTo>
                    <a:pt x="22" y="0"/>
                    <a:pt x="28" y="5"/>
                    <a:pt x="30" y="10"/>
                  </a:cubicBezTo>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36" name="Line 4759">
              <a:extLst>
                <a:ext uri="{FF2B5EF4-FFF2-40B4-BE49-F238E27FC236}">
                  <a16:creationId xmlns:a16="http://schemas.microsoft.com/office/drawing/2014/main" id="{FD54F04A-1DC6-1F43-1CE0-F30190BD7D6D}"/>
                </a:ext>
              </a:extLst>
            </p:cNvPr>
            <p:cNvSpPr>
              <a:spLocks noChangeShapeType="1"/>
            </p:cNvSpPr>
            <p:nvPr/>
          </p:nvSpPr>
          <p:spPr bwMode="auto">
            <a:xfrm>
              <a:off x="2892425" y="1011238"/>
              <a:ext cx="0" cy="30163"/>
            </a:xfrm>
            <a:prstGeom prst="line">
              <a:avLst/>
            </a:prstGeom>
            <a:noFill/>
            <a:ln w="17463"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37" name="Line 4760">
              <a:extLst>
                <a:ext uri="{FF2B5EF4-FFF2-40B4-BE49-F238E27FC236}">
                  <a16:creationId xmlns:a16="http://schemas.microsoft.com/office/drawing/2014/main" id="{7EEF8655-535D-1201-F2B4-C86495161607}"/>
                </a:ext>
              </a:extLst>
            </p:cNvPr>
            <p:cNvSpPr>
              <a:spLocks noChangeShapeType="1"/>
            </p:cNvSpPr>
            <p:nvPr/>
          </p:nvSpPr>
          <p:spPr bwMode="auto">
            <a:xfrm>
              <a:off x="2892425" y="1281113"/>
              <a:ext cx="0" cy="34925"/>
            </a:xfrm>
            <a:prstGeom prst="line">
              <a:avLst/>
            </a:prstGeom>
            <a:noFill/>
            <a:ln w="17463"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238" name="Группа 523">
            <a:extLst>
              <a:ext uri="{FF2B5EF4-FFF2-40B4-BE49-F238E27FC236}">
                <a16:creationId xmlns:a16="http://schemas.microsoft.com/office/drawing/2014/main" id="{E291420D-DAA0-8B7B-3DF2-899F6711D8A3}"/>
              </a:ext>
            </a:extLst>
          </p:cNvPr>
          <p:cNvGrpSpPr>
            <a:grpSpLocks/>
          </p:cNvGrpSpPr>
          <p:nvPr/>
        </p:nvGrpSpPr>
        <p:grpSpPr bwMode="auto">
          <a:xfrm>
            <a:off x="3927814" y="3512292"/>
            <a:ext cx="594350" cy="679168"/>
            <a:chOff x="2263775" y="2071688"/>
            <a:chExt cx="823912" cy="941387"/>
          </a:xfrm>
        </p:grpSpPr>
        <p:sp>
          <p:nvSpPr>
            <p:cNvPr id="239" name="Freeform 4857">
              <a:extLst>
                <a:ext uri="{FF2B5EF4-FFF2-40B4-BE49-F238E27FC236}">
                  <a16:creationId xmlns:a16="http://schemas.microsoft.com/office/drawing/2014/main" id="{7E83307A-8624-79C7-9859-03AAB1A76859}"/>
                </a:ext>
              </a:extLst>
            </p:cNvPr>
            <p:cNvSpPr>
              <a:spLocks/>
            </p:cNvSpPr>
            <p:nvPr/>
          </p:nvSpPr>
          <p:spPr bwMode="auto">
            <a:xfrm>
              <a:off x="2471738" y="2208213"/>
              <a:ext cx="127000" cy="231775"/>
            </a:xfrm>
            <a:custGeom>
              <a:avLst/>
              <a:gdLst>
                <a:gd name="T0" fmla="*/ 2147483646 w 30"/>
                <a:gd name="T1" fmla="*/ 2147483646 h 54"/>
                <a:gd name="T2" fmla="*/ 2147483646 w 30"/>
                <a:gd name="T3" fmla="*/ 2147483646 h 54"/>
                <a:gd name="T4" fmla="*/ 2147483646 w 30"/>
                <a:gd name="T5" fmla="*/ 2147483646 h 54"/>
                <a:gd name="T6" fmla="*/ 2147483646 w 30"/>
                <a:gd name="T7" fmla="*/ 2147483646 h 54"/>
                <a:gd name="T8" fmla="*/ 0 w 30"/>
                <a:gd name="T9" fmla="*/ 2147483646 h 54"/>
                <a:gd name="T10" fmla="*/ 2147483646 w 30"/>
                <a:gd name="T11" fmla="*/ 0 h 54"/>
                <a:gd name="T12" fmla="*/ 2147483646 w 30"/>
                <a:gd name="T13" fmla="*/ 2147483646 h 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54">
                  <a:moveTo>
                    <a:pt x="1" y="44"/>
                  </a:moveTo>
                  <a:cubicBezTo>
                    <a:pt x="3" y="50"/>
                    <a:pt x="8" y="54"/>
                    <a:pt x="15" y="54"/>
                  </a:cubicBezTo>
                  <a:cubicBezTo>
                    <a:pt x="23" y="54"/>
                    <a:pt x="30" y="48"/>
                    <a:pt x="30" y="40"/>
                  </a:cubicBezTo>
                  <a:cubicBezTo>
                    <a:pt x="30" y="33"/>
                    <a:pt x="24" y="27"/>
                    <a:pt x="15" y="27"/>
                  </a:cubicBezTo>
                  <a:cubicBezTo>
                    <a:pt x="7" y="26"/>
                    <a:pt x="0" y="21"/>
                    <a:pt x="0" y="13"/>
                  </a:cubicBezTo>
                  <a:cubicBezTo>
                    <a:pt x="0" y="6"/>
                    <a:pt x="7" y="0"/>
                    <a:pt x="15" y="0"/>
                  </a:cubicBezTo>
                  <a:cubicBezTo>
                    <a:pt x="22" y="0"/>
                    <a:pt x="28" y="4"/>
                    <a:pt x="29" y="9"/>
                  </a:cubicBezTo>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40" name="Line 4858">
              <a:extLst>
                <a:ext uri="{FF2B5EF4-FFF2-40B4-BE49-F238E27FC236}">
                  <a16:creationId xmlns:a16="http://schemas.microsoft.com/office/drawing/2014/main" id="{1E02659E-F8A6-62B1-DF08-EF58F38A9047}"/>
                </a:ext>
              </a:extLst>
            </p:cNvPr>
            <p:cNvSpPr>
              <a:spLocks noChangeShapeType="1"/>
            </p:cNvSpPr>
            <p:nvPr/>
          </p:nvSpPr>
          <p:spPr bwMode="auto">
            <a:xfrm>
              <a:off x="2535238" y="2173288"/>
              <a:ext cx="0" cy="34925"/>
            </a:xfrm>
            <a:prstGeom prst="line">
              <a:avLst/>
            </a:prstGeom>
            <a:noFill/>
            <a:ln w="17463"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41" name="Line 4859">
              <a:extLst>
                <a:ext uri="{FF2B5EF4-FFF2-40B4-BE49-F238E27FC236}">
                  <a16:creationId xmlns:a16="http://schemas.microsoft.com/office/drawing/2014/main" id="{911D6C40-87B2-A494-6143-8B1487B6B1DA}"/>
                </a:ext>
              </a:extLst>
            </p:cNvPr>
            <p:cNvSpPr>
              <a:spLocks noChangeShapeType="1"/>
            </p:cNvSpPr>
            <p:nvPr/>
          </p:nvSpPr>
          <p:spPr bwMode="auto">
            <a:xfrm>
              <a:off x="2535238" y="2439988"/>
              <a:ext cx="0" cy="28575"/>
            </a:xfrm>
            <a:prstGeom prst="line">
              <a:avLst/>
            </a:prstGeom>
            <a:noFill/>
            <a:ln w="17463"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42" name="Freeform 4860">
              <a:extLst>
                <a:ext uri="{FF2B5EF4-FFF2-40B4-BE49-F238E27FC236}">
                  <a16:creationId xmlns:a16="http://schemas.microsoft.com/office/drawing/2014/main" id="{3D81E6E0-31FC-2619-BBA1-65E99DFE3206}"/>
                </a:ext>
              </a:extLst>
            </p:cNvPr>
            <p:cNvSpPr>
              <a:spLocks/>
            </p:cNvSpPr>
            <p:nvPr/>
          </p:nvSpPr>
          <p:spPr bwMode="auto">
            <a:xfrm>
              <a:off x="2286000" y="2071688"/>
              <a:ext cx="500062" cy="504825"/>
            </a:xfrm>
            <a:custGeom>
              <a:avLst/>
              <a:gdLst>
                <a:gd name="T0" fmla="*/ 2147483646 w 118"/>
                <a:gd name="T1" fmla="*/ 2147483646 h 118"/>
                <a:gd name="T2" fmla="*/ 2147483646 w 118"/>
                <a:gd name="T3" fmla="*/ 2147483646 h 118"/>
                <a:gd name="T4" fmla="*/ 2147483646 w 118"/>
                <a:gd name="T5" fmla="*/ 2147483646 h 118"/>
                <a:gd name="T6" fmla="*/ 2147483646 w 118"/>
                <a:gd name="T7" fmla="*/ 2147483646 h 118"/>
                <a:gd name="T8" fmla="*/ 2147483646 w 118"/>
                <a:gd name="T9" fmla="*/ 2147483646 h 1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8" h="118">
                  <a:moveTo>
                    <a:pt x="97" y="21"/>
                  </a:moveTo>
                  <a:cubicBezTo>
                    <a:pt x="118" y="42"/>
                    <a:pt x="118" y="76"/>
                    <a:pt x="97" y="97"/>
                  </a:cubicBezTo>
                  <a:cubicBezTo>
                    <a:pt x="76" y="118"/>
                    <a:pt x="42" y="118"/>
                    <a:pt x="21" y="97"/>
                  </a:cubicBezTo>
                  <a:cubicBezTo>
                    <a:pt x="0" y="76"/>
                    <a:pt x="0" y="42"/>
                    <a:pt x="21" y="21"/>
                  </a:cubicBezTo>
                  <a:cubicBezTo>
                    <a:pt x="42" y="0"/>
                    <a:pt x="76" y="0"/>
                    <a:pt x="97" y="21"/>
                  </a:cubicBezTo>
                  <a:close/>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43" name="Freeform 4861">
              <a:extLst>
                <a:ext uri="{FF2B5EF4-FFF2-40B4-BE49-F238E27FC236}">
                  <a16:creationId xmlns:a16="http://schemas.microsoft.com/office/drawing/2014/main" id="{5DECBB65-0962-7F59-B6D2-D8A9F0A1185E}"/>
                </a:ext>
              </a:extLst>
            </p:cNvPr>
            <p:cNvSpPr>
              <a:spLocks/>
            </p:cNvSpPr>
            <p:nvPr/>
          </p:nvSpPr>
          <p:spPr bwMode="auto">
            <a:xfrm>
              <a:off x="2263775" y="2127250"/>
              <a:ext cx="80962" cy="149225"/>
            </a:xfrm>
            <a:custGeom>
              <a:avLst/>
              <a:gdLst>
                <a:gd name="T0" fmla="*/ 0 w 19"/>
                <a:gd name="T1" fmla="*/ 2147483646 h 35"/>
                <a:gd name="T2" fmla="*/ 2147483646 w 19"/>
                <a:gd name="T3" fmla="*/ 0 h 35"/>
                <a:gd name="T4" fmla="*/ 0 60000 65536"/>
                <a:gd name="T5" fmla="*/ 0 60000 65536"/>
              </a:gdLst>
              <a:ahLst/>
              <a:cxnLst>
                <a:cxn ang="T4">
                  <a:pos x="T0" y="T1"/>
                </a:cxn>
                <a:cxn ang="T5">
                  <a:pos x="T2" y="T3"/>
                </a:cxn>
              </a:cxnLst>
              <a:rect l="0" t="0" r="r" b="b"/>
              <a:pathLst>
                <a:path w="19" h="35">
                  <a:moveTo>
                    <a:pt x="0" y="35"/>
                  </a:moveTo>
                  <a:cubicBezTo>
                    <a:pt x="3" y="22"/>
                    <a:pt x="9" y="10"/>
                    <a:pt x="19" y="0"/>
                  </a:cubicBezTo>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44" name="Freeform 4862">
              <a:extLst>
                <a:ext uri="{FF2B5EF4-FFF2-40B4-BE49-F238E27FC236}">
                  <a16:creationId xmlns:a16="http://schemas.microsoft.com/office/drawing/2014/main" id="{DEFC4D67-B6E9-669F-D0A6-27973F3E081C}"/>
                </a:ext>
              </a:extLst>
            </p:cNvPr>
            <p:cNvSpPr>
              <a:spLocks/>
            </p:cNvSpPr>
            <p:nvPr/>
          </p:nvSpPr>
          <p:spPr bwMode="auto">
            <a:xfrm>
              <a:off x="2781300" y="2208213"/>
              <a:ext cx="25400" cy="115887"/>
            </a:xfrm>
            <a:custGeom>
              <a:avLst/>
              <a:gdLst>
                <a:gd name="T0" fmla="*/ 0 w 6"/>
                <a:gd name="T1" fmla="*/ 0 h 27"/>
                <a:gd name="T2" fmla="*/ 2147483646 w 6"/>
                <a:gd name="T3" fmla="*/ 2147483646 h 27"/>
                <a:gd name="T4" fmla="*/ 0 60000 65536"/>
                <a:gd name="T5" fmla="*/ 0 60000 65536"/>
              </a:gdLst>
              <a:ahLst/>
              <a:cxnLst>
                <a:cxn ang="T4">
                  <a:pos x="T0" y="T1"/>
                </a:cxn>
                <a:cxn ang="T5">
                  <a:pos x="T2" y="T3"/>
                </a:cxn>
              </a:cxnLst>
              <a:rect l="0" t="0" r="r" b="b"/>
              <a:pathLst>
                <a:path w="6" h="27">
                  <a:moveTo>
                    <a:pt x="0" y="0"/>
                  </a:moveTo>
                  <a:cubicBezTo>
                    <a:pt x="4" y="8"/>
                    <a:pt x="6" y="17"/>
                    <a:pt x="6" y="27"/>
                  </a:cubicBezTo>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45" name="Freeform 4863">
              <a:extLst>
                <a:ext uri="{FF2B5EF4-FFF2-40B4-BE49-F238E27FC236}">
                  <a16:creationId xmlns:a16="http://schemas.microsoft.com/office/drawing/2014/main" id="{A2A3E22A-4143-D9A6-4C01-27AFB3F6DE73}"/>
                </a:ext>
              </a:extLst>
            </p:cNvPr>
            <p:cNvSpPr>
              <a:spLocks/>
            </p:cNvSpPr>
            <p:nvPr/>
          </p:nvSpPr>
          <p:spPr bwMode="auto">
            <a:xfrm>
              <a:off x="2790825" y="2576513"/>
              <a:ext cx="296862" cy="300037"/>
            </a:xfrm>
            <a:custGeom>
              <a:avLst/>
              <a:gdLst>
                <a:gd name="T0" fmla="*/ 2147483646 w 187"/>
                <a:gd name="T1" fmla="*/ 2147483646 h 189"/>
                <a:gd name="T2" fmla="*/ 2147483646 w 187"/>
                <a:gd name="T3" fmla="*/ 2147483646 h 189"/>
                <a:gd name="T4" fmla="*/ 0 w 187"/>
                <a:gd name="T5" fmla="*/ 2147483646 h 189"/>
                <a:gd name="T6" fmla="*/ 2147483646 w 187"/>
                <a:gd name="T7" fmla="*/ 0 h 189"/>
                <a:gd name="T8" fmla="*/ 2147483646 w 187"/>
                <a:gd name="T9" fmla="*/ 2147483646 h 1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7" h="189">
                  <a:moveTo>
                    <a:pt x="187" y="151"/>
                  </a:moveTo>
                  <a:lnTo>
                    <a:pt x="147" y="189"/>
                  </a:lnTo>
                  <a:lnTo>
                    <a:pt x="0" y="38"/>
                  </a:lnTo>
                  <a:lnTo>
                    <a:pt x="37" y="0"/>
                  </a:lnTo>
                  <a:lnTo>
                    <a:pt x="187" y="151"/>
                  </a:lnTo>
                  <a:close/>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46" name="Freeform 4864">
              <a:extLst>
                <a:ext uri="{FF2B5EF4-FFF2-40B4-BE49-F238E27FC236}">
                  <a16:creationId xmlns:a16="http://schemas.microsoft.com/office/drawing/2014/main" id="{17C5C2B1-C6B0-E2D5-AC9C-8B9022E398FD}"/>
                </a:ext>
              </a:extLst>
            </p:cNvPr>
            <p:cNvSpPr>
              <a:spLocks/>
            </p:cNvSpPr>
            <p:nvPr/>
          </p:nvSpPr>
          <p:spPr bwMode="auto">
            <a:xfrm>
              <a:off x="2679700" y="2465388"/>
              <a:ext cx="157162" cy="158750"/>
            </a:xfrm>
            <a:custGeom>
              <a:avLst/>
              <a:gdLst>
                <a:gd name="T0" fmla="*/ 2147483646 w 37"/>
                <a:gd name="T1" fmla="*/ 2147483646 h 37"/>
                <a:gd name="T2" fmla="*/ 0 w 37"/>
                <a:gd name="T3" fmla="*/ 2147483646 h 37"/>
                <a:gd name="T4" fmla="*/ 2147483646 w 37"/>
                <a:gd name="T5" fmla="*/ 2147483646 h 37"/>
                <a:gd name="T6" fmla="*/ 2147483646 w 37"/>
                <a:gd name="T7" fmla="*/ 2147483646 h 37"/>
                <a:gd name="T8" fmla="*/ 2147483646 w 37"/>
                <a:gd name="T9" fmla="*/ 0 h 37"/>
                <a:gd name="T10" fmla="*/ 2147483646 w 37"/>
                <a:gd name="T11" fmla="*/ 2147483646 h 3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7" h="37">
                  <a:moveTo>
                    <a:pt x="4" y="5"/>
                  </a:moveTo>
                  <a:cubicBezTo>
                    <a:pt x="3" y="6"/>
                    <a:pt x="1" y="7"/>
                    <a:pt x="0" y="8"/>
                  </a:cubicBezTo>
                  <a:cubicBezTo>
                    <a:pt x="29" y="37"/>
                    <a:pt x="29" y="37"/>
                    <a:pt x="29" y="37"/>
                  </a:cubicBezTo>
                  <a:cubicBezTo>
                    <a:pt x="37" y="29"/>
                    <a:pt x="37" y="29"/>
                    <a:pt x="37" y="29"/>
                  </a:cubicBezTo>
                  <a:cubicBezTo>
                    <a:pt x="8" y="0"/>
                    <a:pt x="8" y="0"/>
                    <a:pt x="8" y="0"/>
                  </a:cubicBezTo>
                  <a:cubicBezTo>
                    <a:pt x="7" y="2"/>
                    <a:pt x="5" y="3"/>
                    <a:pt x="4" y="5"/>
                  </a:cubicBezTo>
                  <a:close/>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47" name="Freeform 4865">
              <a:extLst>
                <a:ext uri="{FF2B5EF4-FFF2-40B4-BE49-F238E27FC236}">
                  <a16:creationId xmlns:a16="http://schemas.microsoft.com/office/drawing/2014/main" id="{26E6BA78-B487-4F2D-5B2D-93E4C52EF4E9}"/>
                </a:ext>
              </a:extLst>
            </p:cNvPr>
            <p:cNvSpPr>
              <a:spLocks/>
            </p:cNvSpPr>
            <p:nvPr/>
          </p:nvSpPr>
          <p:spPr bwMode="auto">
            <a:xfrm>
              <a:off x="2871788" y="2778125"/>
              <a:ext cx="127000" cy="234950"/>
            </a:xfrm>
            <a:custGeom>
              <a:avLst/>
              <a:gdLst>
                <a:gd name="T0" fmla="*/ 0 w 80"/>
                <a:gd name="T1" fmla="*/ 0 h 148"/>
                <a:gd name="T2" fmla="*/ 0 w 80"/>
                <a:gd name="T3" fmla="*/ 2147483646 h 148"/>
                <a:gd name="T4" fmla="*/ 2147483646 w 80"/>
                <a:gd name="T5" fmla="*/ 2147483646 h 148"/>
                <a:gd name="T6" fmla="*/ 2147483646 w 80"/>
                <a:gd name="T7" fmla="*/ 2147483646 h 148"/>
                <a:gd name="T8" fmla="*/ 0 w 80"/>
                <a:gd name="T9" fmla="*/ 0 h 1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0" h="148">
                  <a:moveTo>
                    <a:pt x="0" y="0"/>
                  </a:moveTo>
                  <a:lnTo>
                    <a:pt x="0" y="148"/>
                  </a:lnTo>
                  <a:lnTo>
                    <a:pt x="80" y="148"/>
                  </a:lnTo>
                  <a:lnTo>
                    <a:pt x="80" y="80"/>
                  </a:lnTo>
                  <a:lnTo>
                    <a:pt x="0" y="0"/>
                  </a:lnTo>
                  <a:close/>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48" name="Freeform 4866">
              <a:extLst>
                <a:ext uri="{FF2B5EF4-FFF2-40B4-BE49-F238E27FC236}">
                  <a16:creationId xmlns:a16="http://schemas.microsoft.com/office/drawing/2014/main" id="{F51171FE-880E-DE48-2D77-645E72D33F48}"/>
                </a:ext>
              </a:extLst>
            </p:cNvPr>
            <p:cNvSpPr>
              <a:spLocks/>
            </p:cNvSpPr>
            <p:nvPr/>
          </p:nvSpPr>
          <p:spPr bwMode="auto">
            <a:xfrm>
              <a:off x="2697163" y="2601913"/>
              <a:ext cx="122237" cy="411162"/>
            </a:xfrm>
            <a:custGeom>
              <a:avLst/>
              <a:gdLst>
                <a:gd name="T0" fmla="*/ 2147483646 w 77"/>
                <a:gd name="T1" fmla="*/ 2147483646 h 259"/>
                <a:gd name="T2" fmla="*/ 0 w 77"/>
                <a:gd name="T3" fmla="*/ 0 h 259"/>
                <a:gd name="T4" fmla="*/ 0 w 77"/>
                <a:gd name="T5" fmla="*/ 2147483646 h 259"/>
                <a:gd name="T6" fmla="*/ 2147483646 w 77"/>
                <a:gd name="T7" fmla="*/ 2147483646 h 259"/>
                <a:gd name="T8" fmla="*/ 2147483646 w 77"/>
                <a:gd name="T9" fmla="*/ 2147483646 h 259"/>
                <a:gd name="T10" fmla="*/ 2147483646 w 77"/>
                <a:gd name="T11" fmla="*/ 2147483646 h 2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7" h="259">
                  <a:moveTo>
                    <a:pt x="21" y="22"/>
                  </a:moveTo>
                  <a:lnTo>
                    <a:pt x="0" y="0"/>
                  </a:lnTo>
                  <a:lnTo>
                    <a:pt x="0" y="259"/>
                  </a:lnTo>
                  <a:lnTo>
                    <a:pt x="77" y="259"/>
                  </a:lnTo>
                  <a:lnTo>
                    <a:pt x="77" y="78"/>
                  </a:lnTo>
                  <a:lnTo>
                    <a:pt x="21" y="22"/>
                  </a:lnTo>
                  <a:close/>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49" name="Freeform 4867">
              <a:extLst>
                <a:ext uri="{FF2B5EF4-FFF2-40B4-BE49-F238E27FC236}">
                  <a16:creationId xmlns:a16="http://schemas.microsoft.com/office/drawing/2014/main" id="{ED020667-30D0-AF35-5303-2DEDA4157FA5}"/>
                </a:ext>
              </a:extLst>
            </p:cNvPr>
            <p:cNvSpPr>
              <a:spLocks/>
            </p:cNvSpPr>
            <p:nvPr/>
          </p:nvSpPr>
          <p:spPr bwMode="auto">
            <a:xfrm>
              <a:off x="2519363" y="2566988"/>
              <a:ext cx="127000" cy="446087"/>
            </a:xfrm>
            <a:custGeom>
              <a:avLst/>
              <a:gdLst>
                <a:gd name="T0" fmla="*/ 2147483646 w 30"/>
                <a:gd name="T1" fmla="*/ 2147483646 h 104"/>
                <a:gd name="T2" fmla="*/ 0 w 30"/>
                <a:gd name="T3" fmla="*/ 2147483646 h 104"/>
                <a:gd name="T4" fmla="*/ 0 w 30"/>
                <a:gd name="T5" fmla="*/ 2147483646 h 104"/>
                <a:gd name="T6" fmla="*/ 2147483646 w 30"/>
                <a:gd name="T7" fmla="*/ 2147483646 h 104"/>
                <a:gd name="T8" fmla="*/ 2147483646 w 30"/>
                <a:gd name="T9" fmla="*/ 0 h 104"/>
                <a:gd name="T10" fmla="*/ 2147483646 w 30"/>
                <a:gd name="T11" fmla="*/ 2147483646 h 10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0" h="104">
                  <a:moveTo>
                    <a:pt x="4" y="6"/>
                  </a:moveTo>
                  <a:cubicBezTo>
                    <a:pt x="3" y="6"/>
                    <a:pt x="1" y="5"/>
                    <a:pt x="0" y="5"/>
                  </a:cubicBezTo>
                  <a:cubicBezTo>
                    <a:pt x="0" y="104"/>
                    <a:pt x="0" y="104"/>
                    <a:pt x="0" y="104"/>
                  </a:cubicBezTo>
                  <a:cubicBezTo>
                    <a:pt x="30" y="104"/>
                    <a:pt x="30" y="104"/>
                    <a:pt x="30" y="104"/>
                  </a:cubicBezTo>
                  <a:cubicBezTo>
                    <a:pt x="30" y="0"/>
                    <a:pt x="30" y="0"/>
                    <a:pt x="30" y="0"/>
                  </a:cubicBezTo>
                  <a:cubicBezTo>
                    <a:pt x="22" y="4"/>
                    <a:pt x="13" y="6"/>
                    <a:pt x="4" y="6"/>
                  </a:cubicBezTo>
                  <a:close/>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50" name="Freeform 4868">
              <a:extLst>
                <a:ext uri="{FF2B5EF4-FFF2-40B4-BE49-F238E27FC236}">
                  <a16:creationId xmlns:a16="http://schemas.microsoft.com/office/drawing/2014/main" id="{143B5E3C-5293-8952-5024-2E04C5457107}"/>
                </a:ext>
              </a:extLst>
            </p:cNvPr>
            <p:cNvSpPr>
              <a:spLocks/>
            </p:cNvSpPr>
            <p:nvPr/>
          </p:nvSpPr>
          <p:spPr bwMode="auto">
            <a:xfrm>
              <a:off x="2344738" y="2508250"/>
              <a:ext cx="123825" cy="504825"/>
            </a:xfrm>
            <a:custGeom>
              <a:avLst/>
              <a:gdLst>
                <a:gd name="T0" fmla="*/ 2147483646 w 29"/>
                <a:gd name="T1" fmla="*/ 2147483646 h 118"/>
                <a:gd name="T2" fmla="*/ 0 w 29"/>
                <a:gd name="T3" fmla="*/ 0 h 118"/>
                <a:gd name="T4" fmla="*/ 0 w 29"/>
                <a:gd name="T5" fmla="*/ 2147483646 h 118"/>
                <a:gd name="T6" fmla="*/ 2147483646 w 29"/>
                <a:gd name="T7" fmla="*/ 2147483646 h 118"/>
                <a:gd name="T8" fmla="*/ 2147483646 w 29"/>
                <a:gd name="T9" fmla="*/ 2147483646 h 118"/>
                <a:gd name="T10" fmla="*/ 2147483646 w 29"/>
                <a:gd name="T11" fmla="*/ 2147483646 h 1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9" h="118">
                  <a:moveTo>
                    <a:pt x="1" y="1"/>
                  </a:moveTo>
                  <a:cubicBezTo>
                    <a:pt x="0" y="1"/>
                    <a:pt x="0" y="0"/>
                    <a:pt x="0" y="0"/>
                  </a:cubicBezTo>
                  <a:cubicBezTo>
                    <a:pt x="0" y="118"/>
                    <a:pt x="0" y="118"/>
                    <a:pt x="0" y="118"/>
                  </a:cubicBezTo>
                  <a:cubicBezTo>
                    <a:pt x="29" y="118"/>
                    <a:pt x="29" y="118"/>
                    <a:pt x="29" y="118"/>
                  </a:cubicBezTo>
                  <a:cubicBezTo>
                    <a:pt x="29" y="17"/>
                    <a:pt x="29" y="17"/>
                    <a:pt x="29" y="17"/>
                  </a:cubicBezTo>
                  <a:cubicBezTo>
                    <a:pt x="18" y="15"/>
                    <a:pt x="9" y="9"/>
                    <a:pt x="1" y="1"/>
                  </a:cubicBezTo>
                  <a:close/>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grpSp>
      <p:grpSp>
        <p:nvGrpSpPr>
          <p:cNvPr id="251" name="Группа 705">
            <a:extLst>
              <a:ext uri="{FF2B5EF4-FFF2-40B4-BE49-F238E27FC236}">
                <a16:creationId xmlns:a16="http://schemas.microsoft.com/office/drawing/2014/main" id="{4933D314-943E-4791-008F-EF7D7387D54E}"/>
              </a:ext>
            </a:extLst>
          </p:cNvPr>
          <p:cNvGrpSpPr>
            <a:grpSpLocks/>
          </p:cNvGrpSpPr>
          <p:nvPr/>
        </p:nvGrpSpPr>
        <p:grpSpPr bwMode="auto">
          <a:xfrm>
            <a:off x="5734024" y="4333647"/>
            <a:ext cx="875375" cy="584435"/>
            <a:chOff x="6989763" y="2747963"/>
            <a:chExt cx="1089024" cy="727075"/>
          </a:xfrm>
        </p:grpSpPr>
        <p:sp>
          <p:nvSpPr>
            <p:cNvPr id="252" name="Freeform 322">
              <a:extLst>
                <a:ext uri="{FF2B5EF4-FFF2-40B4-BE49-F238E27FC236}">
                  <a16:creationId xmlns:a16="http://schemas.microsoft.com/office/drawing/2014/main" id="{7D09AE76-50F8-D38D-E316-6211B2BC5440}"/>
                </a:ext>
              </a:extLst>
            </p:cNvPr>
            <p:cNvSpPr>
              <a:spLocks/>
            </p:cNvSpPr>
            <p:nvPr/>
          </p:nvSpPr>
          <p:spPr bwMode="auto">
            <a:xfrm>
              <a:off x="6989763" y="2930525"/>
              <a:ext cx="609600" cy="533400"/>
            </a:xfrm>
            <a:custGeom>
              <a:avLst/>
              <a:gdLst>
                <a:gd name="T0" fmla="*/ 2147483646 w 162"/>
                <a:gd name="T1" fmla="*/ 2147483646 h 140"/>
                <a:gd name="T2" fmla="*/ 2147483646 w 162"/>
                <a:gd name="T3" fmla="*/ 2147483646 h 140"/>
                <a:gd name="T4" fmla="*/ 2147483646 w 162"/>
                <a:gd name="T5" fmla="*/ 2147483646 h 140"/>
                <a:gd name="T6" fmla="*/ 2147483646 w 162"/>
                <a:gd name="T7" fmla="*/ 2147483646 h 140"/>
                <a:gd name="T8" fmla="*/ 2147483646 w 162"/>
                <a:gd name="T9" fmla="*/ 2147483646 h 140"/>
                <a:gd name="T10" fmla="*/ 2147483646 w 162"/>
                <a:gd name="T11" fmla="*/ 0 h 140"/>
                <a:gd name="T12" fmla="*/ 2147483646 w 162"/>
                <a:gd name="T13" fmla="*/ 2147483646 h 140"/>
                <a:gd name="T14" fmla="*/ 2147483646 w 162"/>
                <a:gd name="T15" fmla="*/ 2147483646 h 140"/>
                <a:gd name="T16" fmla="*/ 2147483646 w 162"/>
                <a:gd name="T17" fmla="*/ 2147483646 h 140"/>
                <a:gd name="T18" fmla="*/ 2147483646 w 162"/>
                <a:gd name="T19" fmla="*/ 2147483646 h 140"/>
                <a:gd name="T20" fmla="*/ 2147483646 w 162"/>
                <a:gd name="T21" fmla="*/ 2147483646 h 140"/>
                <a:gd name="T22" fmla="*/ 2147483646 w 162"/>
                <a:gd name="T23" fmla="*/ 2147483646 h 140"/>
                <a:gd name="T24" fmla="*/ 2147483646 w 162"/>
                <a:gd name="T25" fmla="*/ 2147483646 h 140"/>
                <a:gd name="T26" fmla="*/ 2147483646 w 162"/>
                <a:gd name="T27" fmla="*/ 2147483646 h 140"/>
                <a:gd name="T28" fmla="*/ 2147483646 w 162"/>
                <a:gd name="T29" fmla="*/ 2147483646 h 140"/>
                <a:gd name="T30" fmla="*/ 2147483646 w 162"/>
                <a:gd name="T31" fmla="*/ 2147483646 h 140"/>
                <a:gd name="T32" fmla="*/ 2147483646 w 162"/>
                <a:gd name="T33" fmla="*/ 2147483646 h 140"/>
                <a:gd name="T34" fmla="*/ 2147483646 w 162"/>
                <a:gd name="T35" fmla="*/ 2147483646 h 140"/>
                <a:gd name="T36" fmla="*/ 2147483646 w 162"/>
                <a:gd name="T37" fmla="*/ 2147483646 h 140"/>
                <a:gd name="T38" fmla="*/ 2147483646 w 162"/>
                <a:gd name="T39" fmla="*/ 2147483646 h 140"/>
                <a:gd name="T40" fmla="*/ 2147483646 w 162"/>
                <a:gd name="T41" fmla="*/ 2147483646 h 140"/>
                <a:gd name="T42" fmla="*/ 2147483646 w 162"/>
                <a:gd name="T43" fmla="*/ 2147483646 h 140"/>
                <a:gd name="T44" fmla="*/ 2147483646 w 162"/>
                <a:gd name="T45" fmla="*/ 2147483646 h 140"/>
                <a:gd name="T46" fmla="*/ 2147483646 w 162"/>
                <a:gd name="T47" fmla="*/ 2147483646 h 140"/>
                <a:gd name="T48" fmla="*/ 2147483646 w 162"/>
                <a:gd name="T49" fmla="*/ 2147483646 h 14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62" h="140">
                  <a:moveTo>
                    <a:pt x="162" y="19"/>
                  </a:moveTo>
                  <a:cubicBezTo>
                    <a:pt x="154" y="16"/>
                    <a:pt x="144" y="14"/>
                    <a:pt x="134" y="13"/>
                  </a:cubicBezTo>
                  <a:cubicBezTo>
                    <a:pt x="120" y="12"/>
                    <a:pt x="109" y="13"/>
                    <a:pt x="103" y="13"/>
                  </a:cubicBezTo>
                  <a:cubicBezTo>
                    <a:pt x="94" y="14"/>
                    <a:pt x="84" y="16"/>
                    <a:pt x="75" y="18"/>
                  </a:cubicBezTo>
                  <a:cubicBezTo>
                    <a:pt x="75" y="16"/>
                    <a:pt x="75" y="14"/>
                    <a:pt x="74" y="12"/>
                  </a:cubicBezTo>
                  <a:cubicBezTo>
                    <a:pt x="71" y="4"/>
                    <a:pt x="69" y="2"/>
                    <a:pt x="64" y="0"/>
                  </a:cubicBezTo>
                  <a:cubicBezTo>
                    <a:pt x="61" y="2"/>
                    <a:pt x="61" y="7"/>
                    <a:pt x="62" y="14"/>
                  </a:cubicBezTo>
                  <a:cubicBezTo>
                    <a:pt x="59" y="9"/>
                    <a:pt x="56" y="6"/>
                    <a:pt x="53" y="5"/>
                  </a:cubicBezTo>
                  <a:cubicBezTo>
                    <a:pt x="50" y="8"/>
                    <a:pt x="48" y="13"/>
                    <a:pt x="50" y="20"/>
                  </a:cubicBezTo>
                  <a:cubicBezTo>
                    <a:pt x="50" y="23"/>
                    <a:pt x="51" y="25"/>
                    <a:pt x="53" y="27"/>
                  </a:cubicBezTo>
                  <a:cubicBezTo>
                    <a:pt x="41" y="33"/>
                    <a:pt x="31" y="41"/>
                    <a:pt x="25" y="49"/>
                  </a:cubicBezTo>
                  <a:cubicBezTo>
                    <a:pt x="21" y="54"/>
                    <a:pt x="13" y="59"/>
                    <a:pt x="2" y="61"/>
                  </a:cubicBezTo>
                  <a:cubicBezTo>
                    <a:pt x="0" y="71"/>
                    <a:pt x="2" y="84"/>
                    <a:pt x="3" y="84"/>
                  </a:cubicBezTo>
                  <a:cubicBezTo>
                    <a:pt x="4" y="85"/>
                    <a:pt x="20" y="84"/>
                    <a:pt x="26" y="90"/>
                  </a:cubicBezTo>
                  <a:cubicBezTo>
                    <a:pt x="34" y="100"/>
                    <a:pt x="46" y="107"/>
                    <a:pt x="61" y="112"/>
                  </a:cubicBezTo>
                  <a:cubicBezTo>
                    <a:pt x="61" y="113"/>
                    <a:pt x="61" y="113"/>
                    <a:pt x="61" y="113"/>
                  </a:cubicBezTo>
                  <a:cubicBezTo>
                    <a:pt x="61" y="135"/>
                    <a:pt x="61" y="135"/>
                    <a:pt x="61" y="135"/>
                  </a:cubicBezTo>
                  <a:cubicBezTo>
                    <a:pt x="61" y="138"/>
                    <a:pt x="63" y="140"/>
                    <a:pt x="65" y="140"/>
                  </a:cubicBezTo>
                  <a:cubicBezTo>
                    <a:pt x="80" y="140"/>
                    <a:pt x="80" y="140"/>
                    <a:pt x="80" y="140"/>
                  </a:cubicBezTo>
                  <a:cubicBezTo>
                    <a:pt x="83" y="140"/>
                    <a:pt x="85" y="138"/>
                    <a:pt x="85" y="135"/>
                  </a:cubicBezTo>
                  <a:cubicBezTo>
                    <a:pt x="85" y="119"/>
                    <a:pt x="85" y="119"/>
                    <a:pt x="85" y="119"/>
                  </a:cubicBezTo>
                  <a:cubicBezTo>
                    <a:pt x="95" y="121"/>
                    <a:pt x="106" y="122"/>
                    <a:pt x="116" y="122"/>
                  </a:cubicBezTo>
                  <a:cubicBezTo>
                    <a:pt x="132" y="122"/>
                    <a:pt x="145" y="120"/>
                    <a:pt x="156" y="118"/>
                  </a:cubicBezTo>
                  <a:cubicBezTo>
                    <a:pt x="156" y="135"/>
                    <a:pt x="156" y="135"/>
                    <a:pt x="156" y="135"/>
                  </a:cubicBezTo>
                  <a:cubicBezTo>
                    <a:pt x="156" y="138"/>
                    <a:pt x="158" y="140"/>
                    <a:pt x="161" y="140"/>
                  </a:cubicBezTo>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53" name="Freeform 323">
              <a:extLst>
                <a:ext uri="{FF2B5EF4-FFF2-40B4-BE49-F238E27FC236}">
                  <a16:creationId xmlns:a16="http://schemas.microsoft.com/office/drawing/2014/main" id="{B1AAAAB9-9111-4D29-778B-533142AFA584}"/>
                </a:ext>
              </a:extLst>
            </p:cNvPr>
            <p:cNvSpPr>
              <a:spLocks/>
            </p:cNvSpPr>
            <p:nvPr/>
          </p:nvSpPr>
          <p:spPr bwMode="auto">
            <a:xfrm>
              <a:off x="7148513" y="3101975"/>
              <a:ext cx="82550" cy="38100"/>
            </a:xfrm>
            <a:custGeom>
              <a:avLst/>
              <a:gdLst>
                <a:gd name="T0" fmla="*/ 0 w 22"/>
                <a:gd name="T1" fmla="*/ 2147483646 h 10"/>
                <a:gd name="T2" fmla="*/ 2147483646 w 22"/>
                <a:gd name="T3" fmla="*/ 0 h 10"/>
                <a:gd name="T4" fmla="*/ 2147483646 w 22"/>
                <a:gd name="T5" fmla="*/ 2147483646 h 10"/>
                <a:gd name="T6" fmla="*/ 0 60000 65536"/>
                <a:gd name="T7" fmla="*/ 0 60000 65536"/>
                <a:gd name="T8" fmla="*/ 0 60000 65536"/>
              </a:gdLst>
              <a:ahLst/>
              <a:cxnLst>
                <a:cxn ang="T6">
                  <a:pos x="T0" y="T1"/>
                </a:cxn>
                <a:cxn ang="T7">
                  <a:pos x="T2" y="T3"/>
                </a:cxn>
                <a:cxn ang="T8">
                  <a:pos x="T4" y="T5"/>
                </a:cxn>
              </a:cxnLst>
              <a:rect l="0" t="0" r="r" b="b"/>
              <a:pathLst>
                <a:path w="22" h="10">
                  <a:moveTo>
                    <a:pt x="0" y="10"/>
                  </a:moveTo>
                  <a:cubicBezTo>
                    <a:pt x="0" y="4"/>
                    <a:pt x="5" y="0"/>
                    <a:pt x="11" y="0"/>
                  </a:cubicBezTo>
                  <a:cubicBezTo>
                    <a:pt x="17" y="0"/>
                    <a:pt x="22" y="4"/>
                    <a:pt x="22" y="10"/>
                  </a:cubicBezTo>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54" name="Freeform 324">
              <a:extLst>
                <a:ext uri="{FF2B5EF4-FFF2-40B4-BE49-F238E27FC236}">
                  <a16:creationId xmlns:a16="http://schemas.microsoft.com/office/drawing/2014/main" id="{E5D16F85-5041-F1B2-5406-CE96C8F84546}"/>
                </a:ext>
              </a:extLst>
            </p:cNvPr>
            <p:cNvSpPr>
              <a:spLocks/>
            </p:cNvSpPr>
            <p:nvPr/>
          </p:nvSpPr>
          <p:spPr bwMode="auto">
            <a:xfrm>
              <a:off x="7340600" y="3011488"/>
              <a:ext cx="228600" cy="63500"/>
            </a:xfrm>
            <a:custGeom>
              <a:avLst/>
              <a:gdLst>
                <a:gd name="T0" fmla="*/ 0 w 61"/>
                <a:gd name="T1" fmla="*/ 2147483646 h 17"/>
                <a:gd name="T2" fmla="*/ 2147483646 w 61"/>
                <a:gd name="T3" fmla="*/ 2147483646 h 17"/>
                <a:gd name="T4" fmla="*/ 0 60000 65536"/>
                <a:gd name="T5" fmla="*/ 0 60000 65536"/>
              </a:gdLst>
              <a:ahLst/>
              <a:cxnLst>
                <a:cxn ang="T4">
                  <a:pos x="T0" y="T1"/>
                </a:cxn>
                <a:cxn ang="T5">
                  <a:pos x="T2" y="T3"/>
                </a:cxn>
              </a:cxnLst>
              <a:rect l="0" t="0" r="r" b="b"/>
              <a:pathLst>
                <a:path w="61" h="17">
                  <a:moveTo>
                    <a:pt x="0" y="17"/>
                  </a:moveTo>
                  <a:cubicBezTo>
                    <a:pt x="17" y="0"/>
                    <a:pt x="44" y="0"/>
                    <a:pt x="61" y="17"/>
                  </a:cubicBezTo>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55" name="Rectangle 325">
              <a:extLst>
                <a:ext uri="{FF2B5EF4-FFF2-40B4-BE49-F238E27FC236}">
                  <a16:creationId xmlns:a16="http://schemas.microsoft.com/office/drawing/2014/main" id="{567E3E89-6689-31C8-3C85-6A29C73C6631}"/>
                </a:ext>
              </a:extLst>
            </p:cNvPr>
            <p:cNvSpPr>
              <a:spLocks noChangeArrowheads="1"/>
            </p:cNvSpPr>
            <p:nvPr/>
          </p:nvSpPr>
          <p:spPr bwMode="auto">
            <a:xfrm>
              <a:off x="7953375" y="3363913"/>
              <a:ext cx="68262"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56" name="Rectangle 326">
              <a:extLst>
                <a:ext uri="{FF2B5EF4-FFF2-40B4-BE49-F238E27FC236}">
                  <a16:creationId xmlns:a16="http://schemas.microsoft.com/office/drawing/2014/main" id="{CECB34D4-0E82-A2DA-48DC-F10CC2386AF3}"/>
                </a:ext>
              </a:extLst>
            </p:cNvPr>
            <p:cNvSpPr>
              <a:spLocks noChangeArrowheads="1"/>
            </p:cNvSpPr>
            <p:nvPr/>
          </p:nvSpPr>
          <p:spPr bwMode="auto">
            <a:xfrm>
              <a:off x="7859713" y="3363913"/>
              <a:ext cx="71437"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57" name="Rectangle 327">
              <a:extLst>
                <a:ext uri="{FF2B5EF4-FFF2-40B4-BE49-F238E27FC236}">
                  <a16:creationId xmlns:a16="http://schemas.microsoft.com/office/drawing/2014/main" id="{EAE11CCB-FBF7-4B18-D3D9-AE7A2A232958}"/>
                </a:ext>
              </a:extLst>
            </p:cNvPr>
            <p:cNvSpPr>
              <a:spLocks noChangeArrowheads="1"/>
            </p:cNvSpPr>
            <p:nvPr/>
          </p:nvSpPr>
          <p:spPr bwMode="auto">
            <a:xfrm>
              <a:off x="7675563" y="3363913"/>
              <a:ext cx="161925"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58" name="Rectangle 328">
              <a:extLst>
                <a:ext uri="{FF2B5EF4-FFF2-40B4-BE49-F238E27FC236}">
                  <a16:creationId xmlns:a16="http://schemas.microsoft.com/office/drawing/2014/main" id="{9B6D2D1D-551A-2540-2506-A58296996311}"/>
                </a:ext>
              </a:extLst>
            </p:cNvPr>
            <p:cNvSpPr>
              <a:spLocks noChangeArrowheads="1"/>
            </p:cNvSpPr>
            <p:nvPr/>
          </p:nvSpPr>
          <p:spPr bwMode="auto">
            <a:xfrm>
              <a:off x="7953375" y="3273425"/>
              <a:ext cx="68262"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59" name="Rectangle 329">
              <a:extLst>
                <a:ext uri="{FF2B5EF4-FFF2-40B4-BE49-F238E27FC236}">
                  <a16:creationId xmlns:a16="http://schemas.microsoft.com/office/drawing/2014/main" id="{C0E09D14-9F07-6167-A468-4BAE5BA32466}"/>
                </a:ext>
              </a:extLst>
            </p:cNvPr>
            <p:cNvSpPr>
              <a:spLocks noChangeArrowheads="1"/>
            </p:cNvSpPr>
            <p:nvPr/>
          </p:nvSpPr>
          <p:spPr bwMode="auto">
            <a:xfrm>
              <a:off x="7859713" y="3273425"/>
              <a:ext cx="71437"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60" name="Rectangle 330">
              <a:extLst>
                <a:ext uri="{FF2B5EF4-FFF2-40B4-BE49-F238E27FC236}">
                  <a16:creationId xmlns:a16="http://schemas.microsoft.com/office/drawing/2014/main" id="{38A2DBF3-A44D-7DAD-C827-AAEC58826814}"/>
                </a:ext>
              </a:extLst>
            </p:cNvPr>
            <p:cNvSpPr>
              <a:spLocks noChangeArrowheads="1"/>
            </p:cNvSpPr>
            <p:nvPr/>
          </p:nvSpPr>
          <p:spPr bwMode="auto">
            <a:xfrm>
              <a:off x="7769225" y="3273425"/>
              <a:ext cx="68262"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61" name="Rectangle 331">
              <a:extLst>
                <a:ext uri="{FF2B5EF4-FFF2-40B4-BE49-F238E27FC236}">
                  <a16:creationId xmlns:a16="http://schemas.microsoft.com/office/drawing/2014/main" id="{FA10A87F-D89F-36EB-1192-20CCE0B6E0A4}"/>
                </a:ext>
              </a:extLst>
            </p:cNvPr>
            <p:cNvSpPr>
              <a:spLocks noChangeArrowheads="1"/>
            </p:cNvSpPr>
            <p:nvPr/>
          </p:nvSpPr>
          <p:spPr bwMode="auto">
            <a:xfrm>
              <a:off x="7675563" y="3273425"/>
              <a:ext cx="71437"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62" name="Rectangle 332">
              <a:extLst>
                <a:ext uri="{FF2B5EF4-FFF2-40B4-BE49-F238E27FC236}">
                  <a16:creationId xmlns:a16="http://schemas.microsoft.com/office/drawing/2014/main" id="{7A094EDE-DFA2-2DB0-87A7-269335C1B011}"/>
                </a:ext>
              </a:extLst>
            </p:cNvPr>
            <p:cNvSpPr>
              <a:spLocks noChangeArrowheads="1"/>
            </p:cNvSpPr>
            <p:nvPr/>
          </p:nvSpPr>
          <p:spPr bwMode="auto">
            <a:xfrm>
              <a:off x="7953375" y="3186113"/>
              <a:ext cx="68262"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63" name="Rectangle 333">
              <a:extLst>
                <a:ext uri="{FF2B5EF4-FFF2-40B4-BE49-F238E27FC236}">
                  <a16:creationId xmlns:a16="http://schemas.microsoft.com/office/drawing/2014/main" id="{22611A3D-EB06-F701-6A94-CC23EBDBFDFF}"/>
                </a:ext>
              </a:extLst>
            </p:cNvPr>
            <p:cNvSpPr>
              <a:spLocks noChangeArrowheads="1"/>
            </p:cNvSpPr>
            <p:nvPr/>
          </p:nvSpPr>
          <p:spPr bwMode="auto">
            <a:xfrm>
              <a:off x="7859713" y="3186113"/>
              <a:ext cx="71437"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64" name="Rectangle 334">
              <a:extLst>
                <a:ext uri="{FF2B5EF4-FFF2-40B4-BE49-F238E27FC236}">
                  <a16:creationId xmlns:a16="http://schemas.microsoft.com/office/drawing/2014/main" id="{CB7F3105-B15F-8E37-E013-B0D6D49C0E8A}"/>
                </a:ext>
              </a:extLst>
            </p:cNvPr>
            <p:cNvSpPr>
              <a:spLocks noChangeArrowheads="1"/>
            </p:cNvSpPr>
            <p:nvPr/>
          </p:nvSpPr>
          <p:spPr bwMode="auto">
            <a:xfrm>
              <a:off x="7769225" y="3186113"/>
              <a:ext cx="68262"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65" name="Rectangle 335">
              <a:extLst>
                <a:ext uri="{FF2B5EF4-FFF2-40B4-BE49-F238E27FC236}">
                  <a16:creationId xmlns:a16="http://schemas.microsoft.com/office/drawing/2014/main" id="{E7ABAF63-196D-28CF-F571-C0487B32EF36}"/>
                </a:ext>
              </a:extLst>
            </p:cNvPr>
            <p:cNvSpPr>
              <a:spLocks noChangeArrowheads="1"/>
            </p:cNvSpPr>
            <p:nvPr/>
          </p:nvSpPr>
          <p:spPr bwMode="auto">
            <a:xfrm>
              <a:off x="7675563" y="3186113"/>
              <a:ext cx="71437"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66" name="Rectangle 336">
              <a:extLst>
                <a:ext uri="{FF2B5EF4-FFF2-40B4-BE49-F238E27FC236}">
                  <a16:creationId xmlns:a16="http://schemas.microsoft.com/office/drawing/2014/main" id="{80547D58-9141-6C77-E067-26841976C1F2}"/>
                </a:ext>
              </a:extLst>
            </p:cNvPr>
            <p:cNvSpPr>
              <a:spLocks noChangeArrowheads="1"/>
            </p:cNvSpPr>
            <p:nvPr/>
          </p:nvSpPr>
          <p:spPr bwMode="auto">
            <a:xfrm>
              <a:off x="7953375" y="3094038"/>
              <a:ext cx="68262"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67" name="Rectangle 337">
              <a:extLst>
                <a:ext uri="{FF2B5EF4-FFF2-40B4-BE49-F238E27FC236}">
                  <a16:creationId xmlns:a16="http://schemas.microsoft.com/office/drawing/2014/main" id="{86236661-03D2-165E-5D5F-9C4261510456}"/>
                </a:ext>
              </a:extLst>
            </p:cNvPr>
            <p:cNvSpPr>
              <a:spLocks noChangeArrowheads="1"/>
            </p:cNvSpPr>
            <p:nvPr/>
          </p:nvSpPr>
          <p:spPr bwMode="auto">
            <a:xfrm>
              <a:off x="7859713" y="3094038"/>
              <a:ext cx="71437"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68" name="Rectangle 338">
              <a:extLst>
                <a:ext uri="{FF2B5EF4-FFF2-40B4-BE49-F238E27FC236}">
                  <a16:creationId xmlns:a16="http://schemas.microsoft.com/office/drawing/2014/main" id="{91AC4628-5A5F-132C-77BC-5CFF8C628894}"/>
                </a:ext>
              </a:extLst>
            </p:cNvPr>
            <p:cNvSpPr>
              <a:spLocks noChangeArrowheads="1"/>
            </p:cNvSpPr>
            <p:nvPr/>
          </p:nvSpPr>
          <p:spPr bwMode="auto">
            <a:xfrm>
              <a:off x="7769225" y="3094038"/>
              <a:ext cx="68262"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69" name="Rectangle 339">
              <a:extLst>
                <a:ext uri="{FF2B5EF4-FFF2-40B4-BE49-F238E27FC236}">
                  <a16:creationId xmlns:a16="http://schemas.microsoft.com/office/drawing/2014/main" id="{D841BA1B-AD87-54EC-5CB7-52ED768D1E3E}"/>
                </a:ext>
              </a:extLst>
            </p:cNvPr>
            <p:cNvSpPr>
              <a:spLocks noChangeArrowheads="1"/>
            </p:cNvSpPr>
            <p:nvPr/>
          </p:nvSpPr>
          <p:spPr bwMode="auto">
            <a:xfrm>
              <a:off x="7675563" y="3094038"/>
              <a:ext cx="71437"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70" name="Rectangle 340">
              <a:extLst>
                <a:ext uri="{FF2B5EF4-FFF2-40B4-BE49-F238E27FC236}">
                  <a16:creationId xmlns:a16="http://schemas.microsoft.com/office/drawing/2014/main" id="{4CA9C740-CA47-76AD-C576-DB89E76FF5C4}"/>
                </a:ext>
              </a:extLst>
            </p:cNvPr>
            <p:cNvSpPr>
              <a:spLocks noChangeArrowheads="1"/>
            </p:cNvSpPr>
            <p:nvPr/>
          </p:nvSpPr>
          <p:spPr bwMode="auto">
            <a:xfrm>
              <a:off x="7953375" y="3006725"/>
              <a:ext cx="68262"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71" name="Rectangle 341">
              <a:extLst>
                <a:ext uri="{FF2B5EF4-FFF2-40B4-BE49-F238E27FC236}">
                  <a16:creationId xmlns:a16="http://schemas.microsoft.com/office/drawing/2014/main" id="{8466551E-40B3-94EB-5975-9474812BA76D}"/>
                </a:ext>
              </a:extLst>
            </p:cNvPr>
            <p:cNvSpPr>
              <a:spLocks noChangeArrowheads="1"/>
            </p:cNvSpPr>
            <p:nvPr/>
          </p:nvSpPr>
          <p:spPr bwMode="auto">
            <a:xfrm>
              <a:off x="7859713" y="3006725"/>
              <a:ext cx="71437"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72" name="Rectangle 342">
              <a:extLst>
                <a:ext uri="{FF2B5EF4-FFF2-40B4-BE49-F238E27FC236}">
                  <a16:creationId xmlns:a16="http://schemas.microsoft.com/office/drawing/2014/main" id="{6BC06BCC-615C-CBD0-1F86-719D9E087785}"/>
                </a:ext>
              </a:extLst>
            </p:cNvPr>
            <p:cNvSpPr>
              <a:spLocks noChangeArrowheads="1"/>
            </p:cNvSpPr>
            <p:nvPr/>
          </p:nvSpPr>
          <p:spPr bwMode="auto">
            <a:xfrm>
              <a:off x="7769225" y="3006725"/>
              <a:ext cx="68262"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73" name="Rectangle 343">
              <a:extLst>
                <a:ext uri="{FF2B5EF4-FFF2-40B4-BE49-F238E27FC236}">
                  <a16:creationId xmlns:a16="http://schemas.microsoft.com/office/drawing/2014/main" id="{B0AD2E35-6B4D-1FC3-A1F0-B27B3EF58A99}"/>
                </a:ext>
              </a:extLst>
            </p:cNvPr>
            <p:cNvSpPr>
              <a:spLocks noChangeArrowheads="1"/>
            </p:cNvSpPr>
            <p:nvPr/>
          </p:nvSpPr>
          <p:spPr bwMode="auto">
            <a:xfrm>
              <a:off x="7675563" y="3006725"/>
              <a:ext cx="71437"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74" name="Rectangle 344">
              <a:extLst>
                <a:ext uri="{FF2B5EF4-FFF2-40B4-BE49-F238E27FC236}">
                  <a16:creationId xmlns:a16="http://schemas.microsoft.com/office/drawing/2014/main" id="{E1534CF0-93EE-796F-4DC1-2C7175A13E4C}"/>
                </a:ext>
              </a:extLst>
            </p:cNvPr>
            <p:cNvSpPr>
              <a:spLocks noChangeArrowheads="1"/>
            </p:cNvSpPr>
            <p:nvPr/>
          </p:nvSpPr>
          <p:spPr bwMode="auto">
            <a:xfrm>
              <a:off x="7667625" y="2867025"/>
              <a:ext cx="365125" cy="82550"/>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75" name="Rectangle 345">
              <a:extLst>
                <a:ext uri="{FF2B5EF4-FFF2-40B4-BE49-F238E27FC236}">
                  <a16:creationId xmlns:a16="http://schemas.microsoft.com/office/drawing/2014/main" id="{1F5B2743-5E6F-49D0-004A-0B2E4D435DC4}"/>
                </a:ext>
              </a:extLst>
            </p:cNvPr>
            <p:cNvSpPr>
              <a:spLocks noChangeArrowheads="1"/>
            </p:cNvSpPr>
            <p:nvPr/>
          </p:nvSpPr>
          <p:spPr bwMode="auto">
            <a:xfrm>
              <a:off x="7626350" y="2813050"/>
              <a:ext cx="452437" cy="6619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76" name="Freeform 346">
              <a:extLst>
                <a:ext uri="{FF2B5EF4-FFF2-40B4-BE49-F238E27FC236}">
                  <a16:creationId xmlns:a16="http://schemas.microsoft.com/office/drawing/2014/main" id="{5D3707E4-C28C-B3F3-6784-324551D39848}"/>
                </a:ext>
              </a:extLst>
            </p:cNvPr>
            <p:cNvSpPr>
              <a:spLocks/>
            </p:cNvSpPr>
            <p:nvPr/>
          </p:nvSpPr>
          <p:spPr bwMode="auto">
            <a:xfrm>
              <a:off x="7351713" y="2747963"/>
              <a:ext cx="180975" cy="182563"/>
            </a:xfrm>
            <a:custGeom>
              <a:avLst/>
              <a:gdLst>
                <a:gd name="T0" fmla="*/ 2147483646 w 48"/>
                <a:gd name="T1" fmla="*/ 2147483646 h 48"/>
                <a:gd name="T2" fmla="*/ 2147483646 w 48"/>
                <a:gd name="T3" fmla="*/ 2147483646 h 48"/>
                <a:gd name="T4" fmla="*/ 2147483646 w 48"/>
                <a:gd name="T5" fmla="*/ 2147483646 h 48"/>
                <a:gd name="T6" fmla="*/ 2147483646 w 48"/>
                <a:gd name="T7" fmla="*/ 2147483646 h 48"/>
                <a:gd name="T8" fmla="*/ 2147483646 w 48"/>
                <a:gd name="T9" fmla="*/ 2147483646 h 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 h="48">
                  <a:moveTo>
                    <a:pt x="40" y="39"/>
                  </a:moveTo>
                  <a:cubicBezTo>
                    <a:pt x="31" y="48"/>
                    <a:pt x="17" y="48"/>
                    <a:pt x="9" y="39"/>
                  </a:cubicBezTo>
                  <a:cubicBezTo>
                    <a:pt x="0" y="31"/>
                    <a:pt x="0" y="17"/>
                    <a:pt x="9" y="8"/>
                  </a:cubicBezTo>
                  <a:cubicBezTo>
                    <a:pt x="17" y="0"/>
                    <a:pt x="31" y="0"/>
                    <a:pt x="40" y="8"/>
                  </a:cubicBezTo>
                  <a:cubicBezTo>
                    <a:pt x="48" y="17"/>
                    <a:pt x="48" y="31"/>
                    <a:pt x="40" y="39"/>
                  </a:cubicBezTo>
                  <a:close/>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77" name="Freeform 347">
              <a:extLst>
                <a:ext uri="{FF2B5EF4-FFF2-40B4-BE49-F238E27FC236}">
                  <a16:creationId xmlns:a16="http://schemas.microsoft.com/office/drawing/2014/main" id="{2BBB65D6-79A9-DE81-E7BB-BDC561AA151F}"/>
                </a:ext>
              </a:extLst>
            </p:cNvPr>
            <p:cNvSpPr>
              <a:spLocks/>
            </p:cNvSpPr>
            <p:nvPr/>
          </p:nvSpPr>
          <p:spPr bwMode="auto">
            <a:xfrm>
              <a:off x="7396163" y="2794000"/>
              <a:ext cx="90487" cy="92075"/>
            </a:xfrm>
            <a:custGeom>
              <a:avLst/>
              <a:gdLst>
                <a:gd name="T0" fmla="*/ 2147483646 w 24"/>
                <a:gd name="T1" fmla="*/ 2147483646 h 24"/>
                <a:gd name="T2" fmla="*/ 2147483646 w 24"/>
                <a:gd name="T3" fmla="*/ 2147483646 h 24"/>
                <a:gd name="T4" fmla="*/ 2147483646 w 24"/>
                <a:gd name="T5" fmla="*/ 2147483646 h 24"/>
                <a:gd name="T6" fmla="*/ 2147483646 w 24"/>
                <a:gd name="T7" fmla="*/ 2147483646 h 24"/>
                <a:gd name="T8" fmla="*/ 2147483646 w 24"/>
                <a:gd name="T9" fmla="*/ 2147483646 h 24"/>
                <a:gd name="T10" fmla="*/ 2147483646 w 24"/>
                <a:gd name="T11" fmla="*/ 2147483646 h 24"/>
                <a:gd name="T12" fmla="*/ 2147483646 w 24"/>
                <a:gd name="T13" fmla="*/ 2147483646 h 2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4" h="24">
                  <a:moveTo>
                    <a:pt x="23" y="11"/>
                  </a:moveTo>
                  <a:cubicBezTo>
                    <a:pt x="24" y="8"/>
                    <a:pt x="23" y="5"/>
                    <a:pt x="21" y="3"/>
                  </a:cubicBezTo>
                  <a:cubicBezTo>
                    <a:pt x="18" y="0"/>
                    <a:pt x="14" y="0"/>
                    <a:pt x="12" y="2"/>
                  </a:cubicBezTo>
                  <a:cubicBezTo>
                    <a:pt x="9" y="5"/>
                    <a:pt x="10" y="9"/>
                    <a:pt x="12" y="12"/>
                  </a:cubicBezTo>
                  <a:cubicBezTo>
                    <a:pt x="15" y="15"/>
                    <a:pt x="15" y="19"/>
                    <a:pt x="13" y="21"/>
                  </a:cubicBezTo>
                  <a:cubicBezTo>
                    <a:pt x="10" y="24"/>
                    <a:pt x="6" y="24"/>
                    <a:pt x="3" y="21"/>
                  </a:cubicBezTo>
                  <a:cubicBezTo>
                    <a:pt x="1" y="19"/>
                    <a:pt x="0" y="15"/>
                    <a:pt x="2" y="13"/>
                  </a:cubicBezTo>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78" name="Line 348">
              <a:extLst>
                <a:ext uri="{FF2B5EF4-FFF2-40B4-BE49-F238E27FC236}">
                  <a16:creationId xmlns:a16="http://schemas.microsoft.com/office/drawing/2014/main" id="{1052D470-88CF-E76A-AF4D-763AF592688D}"/>
                </a:ext>
              </a:extLst>
            </p:cNvPr>
            <p:cNvSpPr>
              <a:spLocks noChangeShapeType="1"/>
            </p:cNvSpPr>
            <p:nvPr/>
          </p:nvSpPr>
          <p:spPr bwMode="auto">
            <a:xfrm flipH="1">
              <a:off x="7475538" y="2794000"/>
              <a:ext cx="11112" cy="11113"/>
            </a:xfrm>
            <a:prstGeom prst="line">
              <a:avLst/>
            </a:prstGeom>
            <a:noFill/>
            <a:ln w="14288"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79" name="Line 349">
              <a:extLst>
                <a:ext uri="{FF2B5EF4-FFF2-40B4-BE49-F238E27FC236}">
                  <a16:creationId xmlns:a16="http://schemas.microsoft.com/office/drawing/2014/main" id="{9982D6D8-8A47-58A4-9C2D-2BA33011082A}"/>
                </a:ext>
              </a:extLst>
            </p:cNvPr>
            <p:cNvSpPr>
              <a:spLocks noChangeShapeType="1"/>
            </p:cNvSpPr>
            <p:nvPr/>
          </p:nvSpPr>
          <p:spPr bwMode="auto">
            <a:xfrm flipH="1">
              <a:off x="7400925" y="2874963"/>
              <a:ext cx="6350" cy="6350"/>
            </a:xfrm>
            <a:prstGeom prst="line">
              <a:avLst/>
            </a:prstGeom>
            <a:noFill/>
            <a:ln w="14288"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280" name="Group 2">
            <a:extLst>
              <a:ext uri="{FF2B5EF4-FFF2-40B4-BE49-F238E27FC236}">
                <a16:creationId xmlns:a16="http://schemas.microsoft.com/office/drawing/2014/main" id="{6F974F4E-6170-AC8C-670F-8B91E2FE9DDB}"/>
              </a:ext>
            </a:extLst>
          </p:cNvPr>
          <p:cNvGrpSpPr>
            <a:grpSpLocks/>
          </p:cNvGrpSpPr>
          <p:nvPr/>
        </p:nvGrpSpPr>
        <p:grpSpPr bwMode="auto">
          <a:xfrm>
            <a:off x="7795548" y="3324721"/>
            <a:ext cx="720974" cy="718421"/>
            <a:chOff x="7016750" y="2584450"/>
            <a:chExt cx="896938" cy="893763"/>
          </a:xfrm>
        </p:grpSpPr>
        <p:sp>
          <p:nvSpPr>
            <p:cNvPr id="281" name="Freeform 136">
              <a:extLst>
                <a:ext uri="{FF2B5EF4-FFF2-40B4-BE49-F238E27FC236}">
                  <a16:creationId xmlns:a16="http://schemas.microsoft.com/office/drawing/2014/main" id="{722541FC-AFD1-CD83-26DF-80469A4FF621}"/>
                </a:ext>
              </a:extLst>
            </p:cNvPr>
            <p:cNvSpPr>
              <a:spLocks/>
            </p:cNvSpPr>
            <p:nvPr/>
          </p:nvSpPr>
          <p:spPr bwMode="auto">
            <a:xfrm>
              <a:off x="7196137" y="3076575"/>
              <a:ext cx="466725" cy="296863"/>
            </a:xfrm>
            <a:custGeom>
              <a:avLst/>
              <a:gdLst>
                <a:gd name="T0" fmla="*/ 2147483646 w 294"/>
                <a:gd name="T1" fmla="*/ 2147483646 h 187"/>
                <a:gd name="T2" fmla="*/ 2147483646 w 294"/>
                <a:gd name="T3" fmla="*/ 2147483646 h 187"/>
                <a:gd name="T4" fmla="*/ 0 w 294"/>
                <a:gd name="T5" fmla="*/ 2147483646 h 187"/>
                <a:gd name="T6" fmla="*/ 0 w 294"/>
                <a:gd name="T7" fmla="*/ 0 h 187"/>
                <a:gd name="T8" fmla="*/ 2147483646 w 294"/>
                <a:gd name="T9" fmla="*/ 0 h 187"/>
                <a:gd name="T10" fmla="*/ 2147483646 w 294"/>
                <a:gd name="T11" fmla="*/ 2147483646 h 18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94" h="187">
                  <a:moveTo>
                    <a:pt x="294" y="151"/>
                  </a:moveTo>
                  <a:lnTo>
                    <a:pt x="294" y="187"/>
                  </a:lnTo>
                  <a:lnTo>
                    <a:pt x="0" y="187"/>
                  </a:lnTo>
                  <a:lnTo>
                    <a:pt x="0" y="0"/>
                  </a:lnTo>
                  <a:lnTo>
                    <a:pt x="294" y="0"/>
                  </a:lnTo>
                  <a:lnTo>
                    <a:pt x="294" y="116"/>
                  </a:lnTo>
                </a:path>
              </a:pathLst>
            </a:custGeom>
            <a:noFill/>
            <a:ln w="1587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82" name="Line 137">
              <a:extLst>
                <a:ext uri="{FF2B5EF4-FFF2-40B4-BE49-F238E27FC236}">
                  <a16:creationId xmlns:a16="http://schemas.microsoft.com/office/drawing/2014/main" id="{071DC81E-1238-9B84-634C-383C47F36EBE}"/>
                </a:ext>
              </a:extLst>
            </p:cNvPr>
            <p:cNvSpPr>
              <a:spLocks noChangeShapeType="1"/>
            </p:cNvSpPr>
            <p:nvPr/>
          </p:nvSpPr>
          <p:spPr bwMode="auto">
            <a:xfrm>
              <a:off x="7662862" y="3282950"/>
              <a:ext cx="0" cy="11113"/>
            </a:xfrm>
            <a:prstGeom prst="line">
              <a:avLst/>
            </a:prstGeom>
            <a:noFill/>
            <a:ln w="15875"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83" name="Line 138">
              <a:extLst>
                <a:ext uri="{FF2B5EF4-FFF2-40B4-BE49-F238E27FC236}">
                  <a16:creationId xmlns:a16="http://schemas.microsoft.com/office/drawing/2014/main" id="{DB05A3C4-9345-5DE3-BA94-E89162E5BC0E}"/>
                </a:ext>
              </a:extLst>
            </p:cNvPr>
            <p:cNvSpPr>
              <a:spLocks noChangeShapeType="1"/>
            </p:cNvSpPr>
            <p:nvPr/>
          </p:nvSpPr>
          <p:spPr bwMode="auto">
            <a:xfrm flipV="1">
              <a:off x="7218362" y="3154362"/>
              <a:ext cx="0" cy="26988"/>
            </a:xfrm>
            <a:prstGeom prst="line">
              <a:avLst/>
            </a:prstGeom>
            <a:noFill/>
            <a:ln w="15875"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84" name="Rectangle 139">
              <a:extLst>
                <a:ext uri="{FF2B5EF4-FFF2-40B4-BE49-F238E27FC236}">
                  <a16:creationId xmlns:a16="http://schemas.microsoft.com/office/drawing/2014/main" id="{EA5D31A3-758A-7903-65D9-689113DE29DF}"/>
                </a:ext>
              </a:extLst>
            </p:cNvPr>
            <p:cNvSpPr>
              <a:spLocks noChangeArrowheads="1"/>
            </p:cNvSpPr>
            <p:nvPr/>
          </p:nvSpPr>
          <p:spPr bwMode="auto">
            <a:xfrm>
              <a:off x="7358062" y="3373437"/>
              <a:ext cx="142875" cy="77788"/>
            </a:xfrm>
            <a:prstGeom prst="rect">
              <a:avLst/>
            </a:prstGeom>
            <a:noFill/>
            <a:ln w="15875"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85" name="Rectangle 140">
              <a:extLst>
                <a:ext uri="{FF2B5EF4-FFF2-40B4-BE49-F238E27FC236}">
                  <a16:creationId xmlns:a16="http://schemas.microsoft.com/office/drawing/2014/main" id="{EE25FF10-0DC3-AFDE-9858-84350AF4C594}"/>
                </a:ext>
              </a:extLst>
            </p:cNvPr>
            <p:cNvSpPr>
              <a:spLocks noChangeArrowheads="1"/>
            </p:cNvSpPr>
            <p:nvPr/>
          </p:nvSpPr>
          <p:spPr bwMode="auto">
            <a:xfrm>
              <a:off x="7297737" y="3451225"/>
              <a:ext cx="263525" cy="26988"/>
            </a:xfrm>
            <a:prstGeom prst="rect">
              <a:avLst/>
            </a:prstGeom>
            <a:noFill/>
            <a:ln w="15875"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86" name="Rectangle 141">
              <a:extLst>
                <a:ext uri="{FF2B5EF4-FFF2-40B4-BE49-F238E27FC236}">
                  <a16:creationId xmlns:a16="http://schemas.microsoft.com/office/drawing/2014/main" id="{A2A79B1E-299D-81FB-8D6C-A8F5C62B3543}"/>
                </a:ext>
              </a:extLst>
            </p:cNvPr>
            <p:cNvSpPr>
              <a:spLocks noChangeArrowheads="1"/>
            </p:cNvSpPr>
            <p:nvPr/>
          </p:nvSpPr>
          <p:spPr bwMode="auto">
            <a:xfrm>
              <a:off x="7410450" y="3373437"/>
              <a:ext cx="38100" cy="55563"/>
            </a:xfrm>
            <a:prstGeom prst="rect">
              <a:avLst/>
            </a:prstGeom>
            <a:noFill/>
            <a:ln w="15875"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87" name="Oval 142">
              <a:extLst>
                <a:ext uri="{FF2B5EF4-FFF2-40B4-BE49-F238E27FC236}">
                  <a16:creationId xmlns:a16="http://schemas.microsoft.com/office/drawing/2014/main" id="{076B91DD-CEAE-EDD7-F02D-08A4E78DBC4E}"/>
                </a:ext>
              </a:extLst>
            </p:cNvPr>
            <p:cNvSpPr>
              <a:spLocks noChangeArrowheads="1"/>
            </p:cNvSpPr>
            <p:nvPr/>
          </p:nvSpPr>
          <p:spPr bwMode="auto">
            <a:xfrm>
              <a:off x="7399337" y="3117850"/>
              <a:ext cx="60325" cy="55563"/>
            </a:xfrm>
            <a:prstGeom prst="ellipse">
              <a:avLst/>
            </a:prstGeom>
            <a:noFill/>
            <a:ln w="15875"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88" name="Line 143">
              <a:extLst>
                <a:ext uri="{FF2B5EF4-FFF2-40B4-BE49-F238E27FC236}">
                  <a16:creationId xmlns:a16="http://schemas.microsoft.com/office/drawing/2014/main" id="{4FF34BB0-157E-F4D4-F46E-26DC2B34445E}"/>
                </a:ext>
              </a:extLst>
            </p:cNvPr>
            <p:cNvSpPr>
              <a:spLocks noChangeShapeType="1"/>
            </p:cNvSpPr>
            <p:nvPr/>
          </p:nvSpPr>
          <p:spPr bwMode="auto">
            <a:xfrm>
              <a:off x="7016750" y="3478212"/>
              <a:ext cx="896938" cy="0"/>
            </a:xfrm>
            <a:prstGeom prst="line">
              <a:avLst/>
            </a:prstGeom>
            <a:noFill/>
            <a:ln w="15875"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89" name="Rectangle 144">
              <a:extLst>
                <a:ext uri="{FF2B5EF4-FFF2-40B4-BE49-F238E27FC236}">
                  <a16:creationId xmlns:a16="http://schemas.microsoft.com/office/drawing/2014/main" id="{A24183A0-CD2C-10AA-6305-F21BE0AB319E}"/>
                </a:ext>
              </a:extLst>
            </p:cNvPr>
            <p:cNvSpPr>
              <a:spLocks noChangeArrowheads="1"/>
            </p:cNvSpPr>
            <p:nvPr/>
          </p:nvSpPr>
          <p:spPr bwMode="auto">
            <a:xfrm>
              <a:off x="7061200" y="3349625"/>
              <a:ext cx="87313" cy="128588"/>
            </a:xfrm>
            <a:prstGeom prst="rect">
              <a:avLst/>
            </a:prstGeom>
            <a:noFill/>
            <a:ln w="15875"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90" name="Freeform 145">
              <a:extLst>
                <a:ext uri="{FF2B5EF4-FFF2-40B4-BE49-F238E27FC236}">
                  <a16:creationId xmlns:a16="http://schemas.microsoft.com/office/drawing/2014/main" id="{869903A5-4C22-8BFC-36A9-4F2AA926B457}"/>
                </a:ext>
              </a:extLst>
            </p:cNvPr>
            <p:cNvSpPr>
              <a:spLocks/>
            </p:cNvSpPr>
            <p:nvPr/>
          </p:nvSpPr>
          <p:spPr bwMode="auto">
            <a:xfrm>
              <a:off x="7031037" y="3384550"/>
              <a:ext cx="30163" cy="63500"/>
            </a:xfrm>
            <a:custGeom>
              <a:avLst/>
              <a:gdLst>
                <a:gd name="T0" fmla="*/ 2147483646 w 8"/>
                <a:gd name="T1" fmla="*/ 2147483646 h 17"/>
                <a:gd name="T2" fmla="*/ 2147483646 w 8"/>
                <a:gd name="T3" fmla="*/ 2147483646 h 17"/>
                <a:gd name="T4" fmla="*/ 2147483646 w 8"/>
                <a:gd name="T5" fmla="*/ 2147483646 h 17"/>
                <a:gd name="T6" fmla="*/ 0 w 8"/>
                <a:gd name="T7" fmla="*/ 2147483646 h 17"/>
                <a:gd name="T8" fmla="*/ 0 w 8"/>
                <a:gd name="T9" fmla="*/ 2147483646 h 17"/>
                <a:gd name="T10" fmla="*/ 2147483646 w 8"/>
                <a:gd name="T11" fmla="*/ 0 h 17"/>
                <a:gd name="T12" fmla="*/ 2147483646 w 8"/>
                <a:gd name="T13" fmla="*/ 0 h 17"/>
                <a:gd name="T14" fmla="*/ 2147483646 w 8"/>
                <a:gd name="T15" fmla="*/ 0 h 1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 h="17">
                  <a:moveTo>
                    <a:pt x="8" y="16"/>
                  </a:moveTo>
                  <a:cubicBezTo>
                    <a:pt x="8" y="16"/>
                    <a:pt x="7" y="17"/>
                    <a:pt x="6" y="17"/>
                  </a:cubicBezTo>
                  <a:cubicBezTo>
                    <a:pt x="6" y="17"/>
                    <a:pt x="6" y="17"/>
                    <a:pt x="6" y="17"/>
                  </a:cubicBezTo>
                  <a:cubicBezTo>
                    <a:pt x="2" y="17"/>
                    <a:pt x="0" y="14"/>
                    <a:pt x="0" y="11"/>
                  </a:cubicBezTo>
                  <a:cubicBezTo>
                    <a:pt x="0" y="5"/>
                    <a:pt x="0" y="5"/>
                    <a:pt x="0" y="5"/>
                  </a:cubicBezTo>
                  <a:cubicBezTo>
                    <a:pt x="0" y="2"/>
                    <a:pt x="2" y="0"/>
                    <a:pt x="6" y="0"/>
                  </a:cubicBezTo>
                  <a:cubicBezTo>
                    <a:pt x="6" y="0"/>
                    <a:pt x="6" y="0"/>
                    <a:pt x="6" y="0"/>
                  </a:cubicBezTo>
                  <a:cubicBezTo>
                    <a:pt x="7" y="0"/>
                    <a:pt x="8" y="0"/>
                    <a:pt x="8" y="0"/>
                  </a:cubicBezTo>
                </a:path>
              </a:pathLst>
            </a:custGeom>
            <a:noFill/>
            <a:ln w="1587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91" name="Freeform 146">
              <a:extLst>
                <a:ext uri="{FF2B5EF4-FFF2-40B4-BE49-F238E27FC236}">
                  <a16:creationId xmlns:a16="http://schemas.microsoft.com/office/drawing/2014/main" id="{AA8576CC-C39F-931A-DF8A-0D3128E4504B}"/>
                </a:ext>
              </a:extLst>
            </p:cNvPr>
            <p:cNvSpPr>
              <a:spLocks/>
            </p:cNvSpPr>
            <p:nvPr/>
          </p:nvSpPr>
          <p:spPr bwMode="auto">
            <a:xfrm>
              <a:off x="7740650" y="3365500"/>
              <a:ext cx="131763" cy="112713"/>
            </a:xfrm>
            <a:custGeom>
              <a:avLst/>
              <a:gdLst>
                <a:gd name="T0" fmla="*/ 2147483646 w 83"/>
                <a:gd name="T1" fmla="*/ 2147483646 h 71"/>
                <a:gd name="T2" fmla="*/ 2147483646 w 83"/>
                <a:gd name="T3" fmla="*/ 2147483646 h 71"/>
                <a:gd name="T4" fmla="*/ 2147483646 w 83"/>
                <a:gd name="T5" fmla="*/ 0 h 71"/>
                <a:gd name="T6" fmla="*/ 0 w 83"/>
                <a:gd name="T7" fmla="*/ 0 h 71"/>
                <a:gd name="T8" fmla="*/ 2147483646 w 83"/>
                <a:gd name="T9" fmla="*/ 2147483646 h 7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3" h="71">
                  <a:moveTo>
                    <a:pt x="17" y="71"/>
                  </a:moveTo>
                  <a:lnTo>
                    <a:pt x="67" y="71"/>
                  </a:lnTo>
                  <a:lnTo>
                    <a:pt x="83" y="0"/>
                  </a:lnTo>
                  <a:lnTo>
                    <a:pt x="0" y="0"/>
                  </a:lnTo>
                  <a:lnTo>
                    <a:pt x="17" y="71"/>
                  </a:lnTo>
                  <a:close/>
                </a:path>
              </a:pathLst>
            </a:custGeom>
            <a:noFill/>
            <a:ln w="793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92" name="Rectangle 147">
              <a:extLst>
                <a:ext uri="{FF2B5EF4-FFF2-40B4-BE49-F238E27FC236}">
                  <a16:creationId xmlns:a16="http://schemas.microsoft.com/office/drawing/2014/main" id="{87EBDFE7-A3D3-3D53-F4C1-BBDA14952AFD}"/>
                </a:ext>
              </a:extLst>
            </p:cNvPr>
            <p:cNvSpPr>
              <a:spLocks noChangeArrowheads="1"/>
            </p:cNvSpPr>
            <p:nvPr/>
          </p:nvSpPr>
          <p:spPr bwMode="auto">
            <a:xfrm>
              <a:off x="7726362" y="3349625"/>
              <a:ext cx="157163" cy="15875"/>
            </a:xfrm>
            <a:prstGeom prst="rect">
              <a:avLst/>
            </a:prstGeom>
            <a:noFill/>
            <a:ln w="793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93" name="Line 148">
              <a:extLst>
                <a:ext uri="{FF2B5EF4-FFF2-40B4-BE49-F238E27FC236}">
                  <a16:creationId xmlns:a16="http://schemas.microsoft.com/office/drawing/2014/main" id="{A2D2A5EA-CD5E-26D9-59BD-7BA6D2330CF3}"/>
                </a:ext>
              </a:extLst>
            </p:cNvPr>
            <p:cNvSpPr>
              <a:spLocks noChangeShapeType="1"/>
            </p:cNvSpPr>
            <p:nvPr/>
          </p:nvSpPr>
          <p:spPr bwMode="auto">
            <a:xfrm>
              <a:off x="7753350" y="3409950"/>
              <a:ext cx="58738" cy="0"/>
            </a:xfrm>
            <a:prstGeom prst="line">
              <a:avLst/>
            </a:prstGeom>
            <a:noFill/>
            <a:ln w="7938"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94" name="Line 149">
              <a:extLst>
                <a:ext uri="{FF2B5EF4-FFF2-40B4-BE49-F238E27FC236}">
                  <a16:creationId xmlns:a16="http://schemas.microsoft.com/office/drawing/2014/main" id="{D45AD363-46C4-9757-95FE-B6FDCE59E52A}"/>
                </a:ext>
              </a:extLst>
            </p:cNvPr>
            <p:cNvSpPr>
              <a:spLocks noChangeShapeType="1"/>
            </p:cNvSpPr>
            <p:nvPr/>
          </p:nvSpPr>
          <p:spPr bwMode="auto">
            <a:xfrm>
              <a:off x="7789862" y="3459162"/>
              <a:ext cx="60325" cy="0"/>
            </a:xfrm>
            <a:prstGeom prst="line">
              <a:avLst/>
            </a:prstGeom>
            <a:noFill/>
            <a:ln w="7938"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95" name="Freeform 150">
              <a:extLst>
                <a:ext uri="{FF2B5EF4-FFF2-40B4-BE49-F238E27FC236}">
                  <a16:creationId xmlns:a16="http://schemas.microsoft.com/office/drawing/2014/main" id="{DC65808E-D6AC-E63D-B6D0-598747245CE0}"/>
                </a:ext>
              </a:extLst>
            </p:cNvPr>
            <p:cNvSpPr>
              <a:spLocks/>
            </p:cNvSpPr>
            <p:nvPr/>
          </p:nvSpPr>
          <p:spPr bwMode="auto">
            <a:xfrm>
              <a:off x="7726362" y="3165475"/>
              <a:ext cx="150813" cy="184150"/>
            </a:xfrm>
            <a:custGeom>
              <a:avLst/>
              <a:gdLst>
                <a:gd name="T0" fmla="*/ 2147483646 w 40"/>
                <a:gd name="T1" fmla="*/ 2147483646 h 49"/>
                <a:gd name="T2" fmla="*/ 2147483646 w 40"/>
                <a:gd name="T3" fmla="*/ 2147483646 h 49"/>
                <a:gd name="T4" fmla="*/ 2147483646 w 40"/>
                <a:gd name="T5" fmla="*/ 2147483646 h 49"/>
                <a:gd name="T6" fmla="*/ 0 w 40"/>
                <a:gd name="T7" fmla="*/ 2147483646 h 49"/>
                <a:gd name="T8" fmla="*/ 0 w 40"/>
                <a:gd name="T9" fmla="*/ 2147483646 h 49"/>
                <a:gd name="T10" fmla="*/ 2147483646 w 40"/>
                <a:gd name="T11" fmla="*/ 2147483646 h 49"/>
                <a:gd name="T12" fmla="*/ 2147483646 w 40"/>
                <a:gd name="T13" fmla="*/ 2147483646 h 49"/>
                <a:gd name="T14" fmla="*/ 2147483646 w 40"/>
                <a:gd name="T15" fmla="*/ 2147483646 h 49"/>
                <a:gd name="T16" fmla="*/ 2147483646 w 40"/>
                <a:gd name="T17" fmla="*/ 2147483646 h 49"/>
                <a:gd name="T18" fmla="*/ 2147483646 w 40"/>
                <a:gd name="T19" fmla="*/ 2147483646 h 49"/>
                <a:gd name="T20" fmla="*/ 2147483646 w 40"/>
                <a:gd name="T21" fmla="*/ 0 h 49"/>
                <a:gd name="T22" fmla="*/ 2147483646 w 40"/>
                <a:gd name="T23" fmla="*/ 2147483646 h 49"/>
                <a:gd name="T24" fmla="*/ 2147483646 w 40"/>
                <a:gd name="T25" fmla="*/ 2147483646 h 49"/>
                <a:gd name="T26" fmla="*/ 2147483646 w 40"/>
                <a:gd name="T27" fmla="*/ 2147483646 h 49"/>
                <a:gd name="T28" fmla="*/ 2147483646 w 40"/>
                <a:gd name="T29" fmla="*/ 2147483646 h 49"/>
                <a:gd name="T30" fmla="*/ 2147483646 w 40"/>
                <a:gd name="T31" fmla="*/ 2147483646 h 49"/>
                <a:gd name="T32" fmla="*/ 2147483646 w 40"/>
                <a:gd name="T33" fmla="*/ 2147483646 h 49"/>
                <a:gd name="T34" fmla="*/ 2147483646 w 40"/>
                <a:gd name="T35" fmla="*/ 2147483646 h 49"/>
                <a:gd name="T36" fmla="*/ 2147483646 w 40"/>
                <a:gd name="T37" fmla="*/ 2147483646 h 49"/>
                <a:gd name="T38" fmla="*/ 2147483646 w 40"/>
                <a:gd name="T39" fmla="*/ 2147483646 h 49"/>
                <a:gd name="T40" fmla="*/ 2147483646 w 40"/>
                <a:gd name="T41" fmla="*/ 2147483646 h 49"/>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40" h="49">
                  <a:moveTo>
                    <a:pt x="14" y="49"/>
                  </a:moveTo>
                  <a:cubicBezTo>
                    <a:pt x="14" y="30"/>
                    <a:pt x="14" y="30"/>
                    <a:pt x="14" y="30"/>
                  </a:cubicBezTo>
                  <a:cubicBezTo>
                    <a:pt x="5" y="30"/>
                    <a:pt x="5" y="30"/>
                    <a:pt x="5" y="30"/>
                  </a:cubicBezTo>
                  <a:cubicBezTo>
                    <a:pt x="2" y="30"/>
                    <a:pt x="0" y="28"/>
                    <a:pt x="0" y="25"/>
                  </a:cubicBezTo>
                  <a:cubicBezTo>
                    <a:pt x="0" y="15"/>
                    <a:pt x="0" y="15"/>
                    <a:pt x="0" y="15"/>
                  </a:cubicBezTo>
                  <a:cubicBezTo>
                    <a:pt x="0" y="12"/>
                    <a:pt x="2" y="10"/>
                    <a:pt x="5" y="10"/>
                  </a:cubicBezTo>
                  <a:cubicBezTo>
                    <a:pt x="8" y="10"/>
                    <a:pt x="10" y="12"/>
                    <a:pt x="10" y="15"/>
                  </a:cubicBezTo>
                  <a:cubicBezTo>
                    <a:pt x="10" y="20"/>
                    <a:pt x="10" y="20"/>
                    <a:pt x="10" y="20"/>
                  </a:cubicBezTo>
                  <a:cubicBezTo>
                    <a:pt x="14" y="20"/>
                    <a:pt x="14" y="20"/>
                    <a:pt x="14" y="20"/>
                  </a:cubicBezTo>
                  <a:cubicBezTo>
                    <a:pt x="14" y="6"/>
                    <a:pt x="14" y="6"/>
                    <a:pt x="14" y="6"/>
                  </a:cubicBezTo>
                  <a:cubicBezTo>
                    <a:pt x="14" y="3"/>
                    <a:pt x="17" y="0"/>
                    <a:pt x="20" y="0"/>
                  </a:cubicBezTo>
                  <a:cubicBezTo>
                    <a:pt x="23" y="0"/>
                    <a:pt x="26" y="3"/>
                    <a:pt x="26" y="6"/>
                  </a:cubicBezTo>
                  <a:cubicBezTo>
                    <a:pt x="26" y="34"/>
                    <a:pt x="26" y="34"/>
                    <a:pt x="26" y="34"/>
                  </a:cubicBezTo>
                  <a:cubicBezTo>
                    <a:pt x="30" y="34"/>
                    <a:pt x="30" y="34"/>
                    <a:pt x="30" y="34"/>
                  </a:cubicBezTo>
                  <a:cubicBezTo>
                    <a:pt x="30" y="18"/>
                    <a:pt x="30" y="18"/>
                    <a:pt x="30" y="18"/>
                  </a:cubicBezTo>
                  <a:cubicBezTo>
                    <a:pt x="30" y="15"/>
                    <a:pt x="32" y="13"/>
                    <a:pt x="35" y="13"/>
                  </a:cubicBezTo>
                  <a:cubicBezTo>
                    <a:pt x="38" y="13"/>
                    <a:pt x="40" y="15"/>
                    <a:pt x="40" y="18"/>
                  </a:cubicBezTo>
                  <a:cubicBezTo>
                    <a:pt x="40" y="39"/>
                    <a:pt x="40" y="39"/>
                    <a:pt x="40" y="39"/>
                  </a:cubicBezTo>
                  <a:cubicBezTo>
                    <a:pt x="40" y="42"/>
                    <a:pt x="38" y="44"/>
                    <a:pt x="35" y="44"/>
                  </a:cubicBezTo>
                  <a:cubicBezTo>
                    <a:pt x="26" y="44"/>
                    <a:pt x="26" y="44"/>
                    <a:pt x="26" y="44"/>
                  </a:cubicBezTo>
                  <a:cubicBezTo>
                    <a:pt x="26" y="49"/>
                    <a:pt x="26" y="49"/>
                    <a:pt x="26" y="49"/>
                  </a:cubicBezTo>
                </a:path>
              </a:pathLst>
            </a:custGeom>
            <a:noFill/>
            <a:ln w="793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96" name="Freeform 175">
              <a:extLst>
                <a:ext uri="{FF2B5EF4-FFF2-40B4-BE49-F238E27FC236}">
                  <a16:creationId xmlns:a16="http://schemas.microsoft.com/office/drawing/2014/main" id="{37FF8B20-9293-7B21-3754-A5E71D178241}"/>
                </a:ext>
              </a:extLst>
            </p:cNvPr>
            <p:cNvSpPr>
              <a:spLocks/>
            </p:cNvSpPr>
            <p:nvPr/>
          </p:nvSpPr>
          <p:spPr bwMode="auto">
            <a:xfrm>
              <a:off x="7350125" y="2928937"/>
              <a:ext cx="158750" cy="76200"/>
            </a:xfrm>
            <a:custGeom>
              <a:avLst/>
              <a:gdLst>
                <a:gd name="T0" fmla="*/ 0 w 42"/>
                <a:gd name="T1" fmla="*/ 2147483646 h 20"/>
                <a:gd name="T2" fmla="*/ 2147483646 w 42"/>
                <a:gd name="T3" fmla="*/ 2147483646 h 20"/>
                <a:gd name="T4" fmla="*/ 2147483646 w 42"/>
                <a:gd name="T5" fmla="*/ 2147483646 h 20"/>
                <a:gd name="T6" fmla="*/ 2147483646 w 42"/>
                <a:gd name="T7" fmla="*/ 2147483646 h 20"/>
                <a:gd name="T8" fmla="*/ 2147483646 w 42"/>
                <a:gd name="T9" fmla="*/ 2147483646 h 20"/>
                <a:gd name="T10" fmla="*/ 2147483646 w 42"/>
                <a:gd name="T11" fmla="*/ 0 h 2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2" h="20">
                  <a:moveTo>
                    <a:pt x="0" y="1"/>
                  </a:moveTo>
                  <a:cubicBezTo>
                    <a:pt x="0" y="1"/>
                    <a:pt x="1" y="2"/>
                    <a:pt x="1" y="2"/>
                  </a:cubicBezTo>
                  <a:cubicBezTo>
                    <a:pt x="2" y="5"/>
                    <a:pt x="4" y="7"/>
                    <a:pt x="5" y="9"/>
                  </a:cubicBezTo>
                  <a:cubicBezTo>
                    <a:pt x="9" y="14"/>
                    <a:pt x="14" y="19"/>
                    <a:pt x="20" y="20"/>
                  </a:cubicBezTo>
                  <a:cubicBezTo>
                    <a:pt x="20" y="20"/>
                    <a:pt x="21" y="20"/>
                    <a:pt x="22" y="20"/>
                  </a:cubicBezTo>
                  <a:cubicBezTo>
                    <a:pt x="30" y="19"/>
                    <a:pt x="39" y="6"/>
                    <a:pt x="42" y="0"/>
                  </a:cubicBezTo>
                </a:path>
              </a:pathLst>
            </a:custGeom>
            <a:noFill/>
            <a:ln w="1587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97" name="Freeform 176">
              <a:extLst>
                <a:ext uri="{FF2B5EF4-FFF2-40B4-BE49-F238E27FC236}">
                  <a16:creationId xmlns:a16="http://schemas.microsoft.com/office/drawing/2014/main" id="{2AD34FAA-E105-0861-4C25-2A2E85FCDE5C}"/>
                </a:ext>
              </a:extLst>
            </p:cNvPr>
            <p:cNvSpPr>
              <a:spLocks/>
            </p:cNvSpPr>
            <p:nvPr/>
          </p:nvSpPr>
          <p:spPr bwMode="auto">
            <a:xfrm>
              <a:off x="7429500" y="3005137"/>
              <a:ext cx="0" cy="0"/>
            </a:xfrm>
            <a:custGeom>
              <a:avLst/>
              <a:gdLst>
                <a:gd name="T0" fmla="*/ 0 60000 65536"/>
                <a:gd name="T1" fmla="*/ 0 60000 65536"/>
                <a:gd name="T2" fmla="*/ 0 60000 65536"/>
              </a:gdLst>
              <a:ahLst/>
              <a:cxnLst>
                <a:cxn ang="T0">
                  <a:pos x="0" y="0"/>
                </a:cxn>
                <a:cxn ang="T1">
                  <a:pos x="0" y="0"/>
                </a:cxn>
                <a:cxn ang="T2">
                  <a:pos x="0" y="0"/>
                </a:cxn>
              </a:cxnLst>
              <a:rect l="0" t="0" r="r" b="b"/>
              <a:pathLst>
                <a:path>
                  <a:moveTo>
                    <a:pt x="0" y="0"/>
                  </a:moveTo>
                  <a:cubicBezTo>
                    <a:pt x="0" y="0"/>
                    <a:pt x="0" y="0"/>
                    <a:pt x="0" y="0"/>
                  </a:cubicBezTo>
                  <a:cubicBezTo>
                    <a:pt x="0" y="0"/>
                    <a:pt x="0" y="0"/>
                    <a:pt x="0" y="0"/>
                  </a:cubicBezTo>
                  <a:close/>
                </a:path>
              </a:pathLst>
            </a:custGeom>
            <a:noFill/>
            <a:ln w="1587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98" name="Freeform 177">
              <a:extLst>
                <a:ext uri="{FF2B5EF4-FFF2-40B4-BE49-F238E27FC236}">
                  <a16:creationId xmlns:a16="http://schemas.microsoft.com/office/drawing/2014/main" id="{79D7E0C0-9563-E245-D5E3-CE12EFDF959C}"/>
                </a:ext>
              </a:extLst>
            </p:cNvPr>
            <p:cNvSpPr>
              <a:spLocks/>
            </p:cNvSpPr>
            <p:nvPr/>
          </p:nvSpPr>
          <p:spPr bwMode="auto">
            <a:xfrm>
              <a:off x="7429500" y="3005137"/>
              <a:ext cx="0" cy="0"/>
            </a:xfrm>
            <a:custGeom>
              <a:avLst/>
              <a:gdLst>
                <a:gd name="T0" fmla="*/ 0 60000 65536"/>
                <a:gd name="T1" fmla="*/ 0 60000 65536"/>
                <a:gd name="T2" fmla="*/ 0 60000 65536"/>
              </a:gdLst>
              <a:ahLst/>
              <a:cxnLst>
                <a:cxn ang="T0">
                  <a:pos x="0" y="0"/>
                </a:cxn>
                <a:cxn ang="T1">
                  <a:pos x="0" y="0"/>
                </a:cxn>
                <a:cxn ang="T2">
                  <a:pos x="0" y="0"/>
                </a:cxn>
              </a:cxnLst>
              <a:rect l="0" t="0" r="r" b="b"/>
              <a:pathLst>
                <a:path>
                  <a:moveTo>
                    <a:pt x="0" y="0"/>
                  </a:moveTo>
                  <a:cubicBezTo>
                    <a:pt x="0" y="0"/>
                    <a:pt x="0" y="0"/>
                    <a:pt x="0" y="0"/>
                  </a:cubicBezTo>
                  <a:cubicBezTo>
                    <a:pt x="0" y="0"/>
                    <a:pt x="0" y="0"/>
                    <a:pt x="0" y="0"/>
                  </a:cubicBezTo>
                  <a:close/>
                </a:path>
              </a:pathLst>
            </a:custGeom>
            <a:noFill/>
            <a:ln w="1587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99" name="Freeform 178">
              <a:extLst>
                <a:ext uri="{FF2B5EF4-FFF2-40B4-BE49-F238E27FC236}">
                  <a16:creationId xmlns:a16="http://schemas.microsoft.com/office/drawing/2014/main" id="{F5560203-D8A9-CCE6-29B7-8A31CF1CE13E}"/>
                </a:ext>
              </a:extLst>
            </p:cNvPr>
            <p:cNvSpPr>
              <a:spLocks/>
            </p:cNvSpPr>
            <p:nvPr/>
          </p:nvSpPr>
          <p:spPr bwMode="auto">
            <a:xfrm>
              <a:off x="7165975" y="2906712"/>
              <a:ext cx="211138" cy="436563"/>
            </a:xfrm>
            <a:custGeom>
              <a:avLst/>
              <a:gdLst>
                <a:gd name="T0" fmla="*/ 2147483646 w 56"/>
                <a:gd name="T1" fmla="*/ 2147483646 h 116"/>
                <a:gd name="T2" fmla="*/ 2147483646 w 56"/>
                <a:gd name="T3" fmla="*/ 2147483646 h 116"/>
                <a:gd name="T4" fmla="*/ 0 w 56"/>
                <a:gd name="T5" fmla="*/ 2147483646 h 116"/>
                <a:gd name="T6" fmla="*/ 0 w 56"/>
                <a:gd name="T7" fmla="*/ 2147483646 h 116"/>
                <a:gd name="T8" fmla="*/ 2147483646 w 56"/>
                <a:gd name="T9" fmla="*/ 2147483646 h 116"/>
                <a:gd name="T10" fmla="*/ 2147483646 w 56"/>
                <a:gd name="T11" fmla="*/ 2147483646 h 116"/>
                <a:gd name="T12" fmla="*/ 2147483646 w 56"/>
                <a:gd name="T13" fmla="*/ 0 h 116"/>
                <a:gd name="T14" fmla="*/ 2147483646 w 56"/>
                <a:gd name="T15" fmla="*/ 2147483646 h 116"/>
                <a:gd name="T16" fmla="*/ 2147483646 w 56"/>
                <a:gd name="T17" fmla="*/ 2147483646 h 11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6" h="116">
                  <a:moveTo>
                    <a:pt x="8" y="116"/>
                  </a:moveTo>
                  <a:cubicBezTo>
                    <a:pt x="5" y="115"/>
                    <a:pt x="3" y="114"/>
                    <a:pt x="1" y="113"/>
                  </a:cubicBezTo>
                  <a:cubicBezTo>
                    <a:pt x="0" y="111"/>
                    <a:pt x="0" y="109"/>
                    <a:pt x="0" y="107"/>
                  </a:cubicBezTo>
                  <a:cubicBezTo>
                    <a:pt x="0" y="104"/>
                    <a:pt x="0" y="47"/>
                    <a:pt x="0" y="43"/>
                  </a:cubicBezTo>
                  <a:cubicBezTo>
                    <a:pt x="0" y="22"/>
                    <a:pt x="13" y="17"/>
                    <a:pt x="22" y="13"/>
                  </a:cubicBezTo>
                  <a:cubicBezTo>
                    <a:pt x="42" y="6"/>
                    <a:pt x="42" y="6"/>
                    <a:pt x="42" y="6"/>
                  </a:cubicBezTo>
                  <a:cubicBezTo>
                    <a:pt x="43" y="6"/>
                    <a:pt x="48" y="0"/>
                    <a:pt x="48" y="0"/>
                  </a:cubicBezTo>
                  <a:cubicBezTo>
                    <a:pt x="50" y="12"/>
                    <a:pt x="52" y="23"/>
                    <a:pt x="54" y="35"/>
                  </a:cubicBezTo>
                  <a:cubicBezTo>
                    <a:pt x="55" y="38"/>
                    <a:pt x="55" y="42"/>
                    <a:pt x="56" y="45"/>
                  </a:cubicBezTo>
                </a:path>
              </a:pathLst>
            </a:custGeom>
            <a:noFill/>
            <a:ln w="1587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00" name="Freeform 179">
              <a:extLst>
                <a:ext uri="{FF2B5EF4-FFF2-40B4-BE49-F238E27FC236}">
                  <a16:creationId xmlns:a16="http://schemas.microsoft.com/office/drawing/2014/main" id="{EBA0DDB1-1D39-B682-27AC-7D9742AE4E06}"/>
                </a:ext>
              </a:extLst>
            </p:cNvPr>
            <p:cNvSpPr>
              <a:spLocks/>
            </p:cNvSpPr>
            <p:nvPr/>
          </p:nvSpPr>
          <p:spPr bwMode="auto">
            <a:xfrm>
              <a:off x="7481887" y="2903537"/>
              <a:ext cx="214313" cy="439738"/>
            </a:xfrm>
            <a:custGeom>
              <a:avLst/>
              <a:gdLst>
                <a:gd name="T0" fmla="*/ 2147483646 w 57"/>
                <a:gd name="T1" fmla="*/ 2147483646 h 117"/>
                <a:gd name="T2" fmla="*/ 2147483646 w 57"/>
                <a:gd name="T3" fmla="*/ 2147483646 h 117"/>
                <a:gd name="T4" fmla="*/ 2147483646 w 57"/>
                <a:gd name="T5" fmla="*/ 2147483646 h 117"/>
                <a:gd name="T6" fmla="*/ 2147483646 w 57"/>
                <a:gd name="T7" fmla="*/ 2147483646 h 117"/>
                <a:gd name="T8" fmla="*/ 2147483646 w 57"/>
                <a:gd name="T9" fmla="*/ 2147483646 h 117"/>
                <a:gd name="T10" fmla="*/ 2147483646 w 57"/>
                <a:gd name="T11" fmla="*/ 2147483646 h 117"/>
                <a:gd name="T12" fmla="*/ 2147483646 w 57"/>
                <a:gd name="T13" fmla="*/ 0 h 117"/>
                <a:gd name="T14" fmla="*/ 2147483646 w 57"/>
                <a:gd name="T15" fmla="*/ 2147483646 h 117"/>
                <a:gd name="T16" fmla="*/ 2147483646 w 57"/>
                <a:gd name="T17" fmla="*/ 2147483646 h 117"/>
                <a:gd name="T18" fmla="*/ 0 w 57"/>
                <a:gd name="T19" fmla="*/ 2147483646 h 11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7" h="117">
                  <a:moveTo>
                    <a:pt x="48" y="117"/>
                  </a:moveTo>
                  <a:cubicBezTo>
                    <a:pt x="51" y="116"/>
                    <a:pt x="54" y="115"/>
                    <a:pt x="55" y="113"/>
                  </a:cubicBezTo>
                  <a:cubicBezTo>
                    <a:pt x="56" y="112"/>
                    <a:pt x="56" y="112"/>
                    <a:pt x="56" y="111"/>
                  </a:cubicBezTo>
                  <a:cubicBezTo>
                    <a:pt x="57" y="107"/>
                    <a:pt x="56" y="48"/>
                    <a:pt x="56" y="44"/>
                  </a:cubicBezTo>
                  <a:cubicBezTo>
                    <a:pt x="56" y="23"/>
                    <a:pt x="43" y="18"/>
                    <a:pt x="33" y="14"/>
                  </a:cubicBezTo>
                  <a:cubicBezTo>
                    <a:pt x="27" y="12"/>
                    <a:pt x="20" y="9"/>
                    <a:pt x="14" y="7"/>
                  </a:cubicBezTo>
                  <a:cubicBezTo>
                    <a:pt x="12" y="6"/>
                    <a:pt x="8" y="1"/>
                    <a:pt x="8" y="0"/>
                  </a:cubicBezTo>
                  <a:cubicBezTo>
                    <a:pt x="8" y="5"/>
                    <a:pt x="6" y="10"/>
                    <a:pt x="5" y="15"/>
                  </a:cubicBezTo>
                  <a:cubicBezTo>
                    <a:pt x="4" y="22"/>
                    <a:pt x="3" y="28"/>
                    <a:pt x="2" y="34"/>
                  </a:cubicBezTo>
                  <a:cubicBezTo>
                    <a:pt x="1" y="38"/>
                    <a:pt x="0" y="42"/>
                    <a:pt x="0" y="46"/>
                  </a:cubicBezTo>
                </a:path>
              </a:pathLst>
            </a:custGeom>
            <a:noFill/>
            <a:ln w="1587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01" name="Freeform 180">
              <a:extLst>
                <a:ext uri="{FF2B5EF4-FFF2-40B4-BE49-F238E27FC236}">
                  <a16:creationId xmlns:a16="http://schemas.microsoft.com/office/drawing/2014/main" id="{48421B3B-E90C-49AC-611B-44A256D901DE}"/>
                </a:ext>
              </a:extLst>
            </p:cNvPr>
            <p:cNvSpPr>
              <a:spLocks/>
            </p:cNvSpPr>
            <p:nvPr/>
          </p:nvSpPr>
          <p:spPr bwMode="auto">
            <a:xfrm>
              <a:off x="7302500" y="2584450"/>
              <a:ext cx="258763" cy="119063"/>
            </a:xfrm>
            <a:custGeom>
              <a:avLst/>
              <a:gdLst>
                <a:gd name="T0" fmla="*/ 0 w 69"/>
                <a:gd name="T1" fmla="*/ 2147483646 h 32"/>
                <a:gd name="T2" fmla="*/ 2147483646 w 69"/>
                <a:gd name="T3" fmla="*/ 2147483646 h 32"/>
                <a:gd name="T4" fmla="*/ 2147483646 w 69"/>
                <a:gd name="T5" fmla="*/ 0 h 32"/>
                <a:gd name="T6" fmla="*/ 2147483646 w 69"/>
                <a:gd name="T7" fmla="*/ 2147483646 h 3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9" h="32">
                  <a:moveTo>
                    <a:pt x="0" y="32"/>
                  </a:moveTo>
                  <a:cubicBezTo>
                    <a:pt x="1" y="24"/>
                    <a:pt x="3" y="15"/>
                    <a:pt x="8" y="9"/>
                  </a:cubicBezTo>
                  <a:cubicBezTo>
                    <a:pt x="14" y="2"/>
                    <a:pt x="22" y="0"/>
                    <a:pt x="30" y="0"/>
                  </a:cubicBezTo>
                  <a:cubicBezTo>
                    <a:pt x="48" y="0"/>
                    <a:pt x="69" y="12"/>
                    <a:pt x="68" y="32"/>
                  </a:cubicBezTo>
                </a:path>
              </a:pathLst>
            </a:custGeom>
            <a:noFill/>
            <a:ln w="1587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02" name="Freeform 181">
              <a:extLst>
                <a:ext uri="{FF2B5EF4-FFF2-40B4-BE49-F238E27FC236}">
                  <a16:creationId xmlns:a16="http://schemas.microsoft.com/office/drawing/2014/main" id="{C05F17D6-9FC4-8D45-3350-90304E8865AB}"/>
                </a:ext>
              </a:extLst>
            </p:cNvPr>
            <p:cNvSpPr>
              <a:spLocks/>
            </p:cNvSpPr>
            <p:nvPr/>
          </p:nvSpPr>
          <p:spPr bwMode="auto">
            <a:xfrm>
              <a:off x="7272337" y="2670175"/>
              <a:ext cx="311150" cy="236538"/>
            </a:xfrm>
            <a:custGeom>
              <a:avLst/>
              <a:gdLst>
                <a:gd name="T0" fmla="*/ 2147483646 w 83"/>
                <a:gd name="T1" fmla="*/ 2147483646 h 63"/>
                <a:gd name="T2" fmla="*/ 2147483646 w 83"/>
                <a:gd name="T3" fmla="*/ 2147483646 h 63"/>
                <a:gd name="T4" fmla="*/ 2147483646 w 83"/>
                <a:gd name="T5" fmla="*/ 2147483646 h 63"/>
                <a:gd name="T6" fmla="*/ 2147483646 w 83"/>
                <a:gd name="T7" fmla="*/ 2147483646 h 63"/>
                <a:gd name="T8" fmla="*/ 2147483646 w 83"/>
                <a:gd name="T9" fmla="*/ 2147483646 h 63"/>
                <a:gd name="T10" fmla="*/ 2147483646 w 83"/>
                <a:gd name="T11" fmla="*/ 2147483646 h 63"/>
                <a:gd name="T12" fmla="*/ 2147483646 w 83"/>
                <a:gd name="T13" fmla="*/ 2147483646 h 63"/>
                <a:gd name="T14" fmla="*/ 2147483646 w 83"/>
                <a:gd name="T15" fmla="*/ 2147483646 h 63"/>
                <a:gd name="T16" fmla="*/ 2147483646 w 83"/>
                <a:gd name="T17" fmla="*/ 2147483646 h 63"/>
                <a:gd name="T18" fmla="*/ 2147483646 w 83"/>
                <a:gd name="T19" fmla="*/ 2147483646 h 63"/>
                <a:gd name="T20" fmla="*/ 2147483646 w 83"/>
                <a:gd name="T21" fmla="*/ 2147483646 h 63"/>
                <a:gd name="T22" fmla="*/ 2147483646 w 83"/>
                <a:gd name="T23" fmla="*/ 2147483646 h 63"/>
                <a:gd name="T24" fmla="*/ 2147483646 w 83"/>
                <a:gd name="T25" fmla="*/ 2147483646 h 63"/>
                <a:gd name="T26" fmla="*/ 2147483646 w 83"/>
                <a:gd name="T27" fmla="*/ 2147483646 h 63"/>
                <a:gd name="T28" fmla="*/ 2147483646 w 83"/>
                <a:gd name="T29" fmla="*/ 2147483646 h 63"/>
                <a:gd name="T30" fmla="*/ 2147483646 w 83"/>
                <a:gd name="T31" fmla="*/ 2147483646 h 63"/>
                <a:gd name="T32" fmla="*/ 2147483646 w 83"/>
                <a:gd name="T33" fmla="*/ 2147483646 h 63"/>
                <a:gd name="T34" fmla="*/ 2147483646 w 83"/>
                <a:gd name="T35" fmla="*/ 2147483646 h 63"/>
                <a:gd name="T36" fmla="*/ 2147483646 w 83"/>
                <a:gd name="T37" fmla="*/ 2147483646 h 63"/>
                <a:gd name="T38" fmla="*/ 2147483646 w 83"/>
                <a:gd name="T39" fmla="*/ 2147483646 h 63"/>
                <a:gd name="T40" fmla="*/ 2147483646 w 83"/>
                <a:gd name="T41" fmla="*/ 2147483646 h 63"/>
                <a:gd name="T42" fmla="*/ 2147483646 w 83"/>
                <a:gd name="T43" fmla="*/ 2147483646 h 63"/>
                <a:gd name="T44" fmla="*/ 2147483646 w 83"/>
                <a:gd name="T45" fmla="*/ 2147483646 h 63"/>
                <a:gd name="T46" fmla="*/ 2147483646 w 83"/>
                <a:gd name="T47" fmla="*/ 2147483646 h 63"/>
                <a:gd name="T48" fmla="*/ 2147483646 w 83"/>
                <a:gd name="T49" fmla="*/ 2147483646 h 63"/>
                <a:gd name="T50" fmla="*/ 2147483646 w 83"/>
                <a:gd name="T51" fmla="*/ 2147483646 h 63"/>
                <a:gd name="T52" fmla="*/ 2147483646 w 83"/>
                <a:gd name="T53" fmla="*/ 2147483646 h 63"/>
                <a:gd name="T54" fmla="*/ 2147483646 w 83"/>
                <a:gd name="T55" fmla="*/ 2147483646 h 63"/>
                <a:gd name="T56" fmla="*/ 2147483646 w 83"/>
                <a:gd name="T57" fmla="*/ 2147483646 h 63"/>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83" h="63">
                  <a:moveTo>
                    <a:pt x="64" y="62"/>
                  </a:moveTo>
                  <a:cubicBezTo>
                    <a:pt x="62" y="60"/>
                    <a:pt x="62" y="60"/>
                    <a:pt x="62" y="60"/>
                  </a:cubicBezTo>
                  <a:cubicBezTo>
                    <a:pt x="67" y="54"/>
                    <a:pt x="69" y="48"/>
                    <a:pt x="72" y="42"/>
                  </a:cubicBezTo>
                  <a:cubicBezTo>
                    <a:pt x="72" y="40"/>
                    <a:pt x="73" y="39"/>
                    <a:pt x="73" y="37"/>
                  </a:cubicBezTo>
                  <a:cubicBezTo>
                    <a:pt x="74" y="37"/>
                    <a:pt x="75" y="37"/>
                    <a:pt x="76" y="36"/>
                  </a:cubicBezTo>
                  <a:cubicBezTo>
                    <a:pt x="78" y="34"/>
                    <a:pt x="78" y="32"/>
                    <a:pt x="79" y="30"/>
                  </a:cubicBezTo>
                  <a:cubicBezTo>
                    <a:pt x="80" y="25"/>
                    <a:pt x="83" y="10"/>
                    <a:pt x="76" y="9"/>
                  </a:cubicBezTo>
                  <a:cubicBezTo>
                    <a:pt x="76" y="9"/>
                    <a:pt x="76" y="9"/>
                    <a:pt x="76" y="9"/>
                  </a:cubicBezTo>
                  <a:cubicBezTo>
                    <a:pt x="75" y="9"/>
                    <a:pt x="75" y="9"/>
                    <a:pt x="74" y="9"/>
                  </a:cubicBezTo>
                  <a:cubicBezTo>
                    <a:pt x="70" y="10"/>
                    <a:pt x="71" y="17"/>
                    <a:pt x="71" y="20"/>
                  </a:cubicBezTo>
                  <a:cubicBezTo>
                    <a:pt x="71" y="20"/>
                    <a:pt x="70" y="25"/>
                    <a:pt x="69" y="23"/>
                  </a:cubicBezTo>
                  <a:cubicBezTo>
                    <a:pt x="68" y="22"/>
                    <a:pt x="68" y="20"/>
                    <a:pt x="68" y="18"/>
                  </a:cubicBezTo>
                  <a:cubicBezTo>
                    <a:pt x="68" y="13"/>
                    <a:pt x="68" y="5"/>
                    <a:pt x="63" y="3"/>
                  </a:cubicBezTo>
                  <a:cubicBezTo>
                    <a:pt x="58" y="0"/>
                    <a:pt x="52" y="2"/>
                    <a:pt x="47" y="2"/>
                  </a:cubicBezTo>
                  <a:cubicBezTo>
                    <a:pt x="40" y="3"/>
                    <a:pt x="32" y="3"/>
                    <a:pt x="25" y="4"/>
                  </a:cubicBezTo>
                  <a:cubicBezTo>
                    <a:pt x="19" y="4"/>
                    <a:pt x="16" y="8"/>
                    <a:pt x="15" y="15"/>
                  </a:cubicBezTo>
                  <a:cubicBezTo>
                    <a:pt x="15" y="15"/>
                    <a:pt x="14" y="23"/>
                    <a:pt x="13" y="23"/>
                  </a:cubicBezTo>
                  <a:cubicBezTo>
                    <a:pt x="12" y="22"/>
                    <a:pt x="12" y="18"/>
                    <a:pt x="12" y="16"/>
                  </a:cubicBezTo>
                  <a:cubicBezTo>
                    <a:pt x="12" y="14"/>
                    <a:pt x="11" y="10"/>
                    <a:pt x="8" y="9"/>
                  </a:cubicBezTo>
                  <a:cubicBezTo>
                    <a:pt x="8" y="9"/>
                    <a:pt x="8" y="9"/>
                    <a:pt x="8" y="9"/>
                  </a:cubicBezTo>
                  <a:cubicBezTo>
                    <a:pt x="0" y="10"/>
                    <a:pt x="3" y="25"/>
                    <a:pt x="5" y="30"/>
                  </a:cubicBezTo>
                  <a:cubicBezTo>
                    <a:pt x="5" y="32"/>
                    <a:pt x="6" y="34"/>
                    <a:pt x="7" y="36"/>
                  </a:cubicBezTo>
                  <a:cubicBezTo>
                    <a:pt x="8" y="37"/>
                    <a:pt x="8" y="37"/>
                    <a:pt x="9" y="38"/>
                  </a:cubicBezTo>
                  <a:cubicBezTo>
                    <a:pt x="10" y="38"/>
                    <a:pt x="10" y="38"/>
                    <a:pt x="10" y="38"/>
                  </a:cubicBezTo>
                  <a:cubicBezTo>
                    <a:pt x="12" y="38"/>
                    <a:pt x="12" y="39"/>
                    <a:pt x="12" y="41"/>
                  </a:cubicBezTo>
                  <a:cubicBezTo>
                    <a:pt x="13" y="44"/>
                    <a:pt x="14" y="48"/>
                    <a:pt x="16" y="51"/>
                  </a:cubicBezTo>
                  <a:cubicBezTo>
                    <a:pt x="17" y="53"/>
                    <a:pt x="18" y="54"/>
                    <a:pt x="19" y="56"/>
                  </a:cubicBezTo>
                  <a:cubicBezTo>
                    <a:pt x="19" y="57"/>
                    <a:pt x="22" y="59"/>
                    <a:pt x="22" y="60"/>
                  </a:cubicBezTo>
                  <a:cubicBezTo>
                    <a:pt x="21" y="61"/>
                    <a:pt x="21" y="62"/>
                    <a:pt x="20" y="63"/>
                  </a:cubicBezTo>
                </a:path>
              </a:pathLst>
            </a:custGeom>
            <a:noFill/>
            <a:ln w="1587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03" name="Freeform 182">
              <a:extLst>
                <a:ext uri="{FF2B5EF4-FFF2-40B4-BE49-F238E27FC236}">
                  <a16:creationId xmlns:a16="http://schemas.microsoft.com/office/drawing/2014/main" id="{4A93BE60-7046-4FAE-2D53-D7F0FA3FE57C}"/>
                </a:ext>
              </a:extLst>
            </p:cNvPr>
            <p:cNvSpPr>
              <a:spLocks/>
            </p:cNvSpPr>
            <p:nvPr/>
          </p:nvSpPr>
          <p:spPr bwMode="auto">
            <a:xfrm>
              <a:off x="7410450" y="3000375"/>
              <a:ext cx="38100" cy="22225"/>
            </a:xfrm>
            <a:custGeom>
              <a:avLst/>
              <a:gdLst>
                <a:gd name="T0" fmla="*/ 2147483646 w 24"/>
                <a:gd name="T1" fmla="*/ 0 h 14"/>
                <a:gd name="T2" fmla="*/ 2147483646 w 24"/>
                <a:gd name="T3" fmla="*/ 2147483646 h 14"/>
                <a:gd name="T4" fmla="*/ 0 w 24"/>
                <a:gd name="T5" fmla="*/ 2147483646 h 14"/>
                <a:gd name="T6" fmla="*/ 0 w 24"/>
                <a:gd name="T7" fmla="*/ 0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4" h="14">
                  <a:moveTo>
                    <a:pt x="24" y="0"/>
                  </a:moveTo>
                  <a:lnTo>
                    <a:pt x="24" y="14"/>
                  </a:lnTo>
                  <a:lnTo>
                    <a:pt x="0" y="14"/>
                  </a:lnTo>
                  <a:lnTo>
                    <a:pt x="0" y="0"/>
                  </a:lnTo>
                </a:path>
              </a:pathLst>
            </a:custGeom>
            <a:noFill/>
            <a:ln w="1587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04" name="Line 183">
              <a:extLst>
                <a:ext uri="{FF2B5EF4-FFF2-40B4-BE49-F238E27FC236}">
                  <a16:creationId xmlns:a16="http://schemas.microsoft.com/office/drawing/2014/main" id="{10C49464-B2DC-6E0F-4424-05F03206331B}"/>
                </a:ext>
              </a:extLst>
            </p:cNvPr>
            <p:cNvSpPr>
              <a:spLocks noChangeShapeType="1"/>
            </p:cNvSpPr>
            <p:nvPr/>
          </p:nvSpPr>
          <p:spPr bwMode="auto">
            <a:xfrm flipH="1">
              <a:off x="7415212" y="3022600"/>
              <a:ext cx="6350" cy="53975"/>
            </a:xfrm>
            <a:prstGeom prst="line">
              <a:avLst/>
            </a:prstGeom>
            <a:noFill/>
            <a:ln w="15875"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305" name="Line 184">
              <a:extLst>
                <a:ext uri="{FF2B5EF4-FFF2-40B4-BE49-F238E27FC236}">
                  <a16:creationId xmlns:a16="http://schemas.microsoft.com/office/drawing/2014/main" id="{1CCF0CAA-3F6B-CD27-758C-E263B872EB60}"/>
                </a:ext>
              </a:extLst>
            </p:cNvPr>
            <p:cNvSpPr>
              <a:spLocks noChangeShapeType="1"/>
            </p:cNvSpPr>
            <p:nvPr/>
          </p:nvSpPr>
          <p:spPr bwMode="auto">
            <a:xfrm>
              <a:off x="7437437" y="3022600"/>
              <a:ext cx="6350" cy="53975"/>
            </a:xfrm>
            <a:prstGeom prst="line">
              <a:avLst/>
            </a:prstGeom>
            <a:noFill/>
            <a:ln w="15875"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306" name="Line 185">
              <a:extLst>
                <a:ext uri="{FF2B5EF4-FFF2-40B4-BE49-F238E27FC236}">
                  <a16:creationId xmlns:a16="http://schemas.microsoft.com/office/drawing/2014/main" id="{A389EC03-C89C-7967-0391-E0E2B02B5658}"/>
                </a:ext>
              </a:extLst>
            </p:cNvPr>
            <p:cNvSpPr>
              <a:spLocks noChangeShapeType="1"/>
            </p:cNvSpPr>
            <p:nvPr/>
          </p:nvSpPr>
          <p:spPr bwMode="auto">
            <a:xfrm>
              <a:off x="7366000" y="2763837"/>
              <a:ext cx="36513" cy="0"/>
            </a:xfrm>
            <a:prstGeom prst="line">
              <a:avLst/>
            </a:prstGeom>
            <a:noFill/>
            <a:ln w="15875"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307" name="Line 186">
              <a:extLst>
                <a:ext uri="{FF2B5EF4-FFF2-40B4-BE49-F238E27FC236}">
                  <a16:creationId xmlns:a16="http://schemas.microsoft.com/office/drawing/2014/main" id="{489D5444-4B30-A616-A475-DAD4E3FFB212}"/>
                </a:ext>
              </a:extLst>
            </p:cNvPr>
            <p:cNvSpPr>
              <a:spLocks noChangeShapeType="1"/>
            </p:cNvSpPr>
            <p:nvPr/>
          </p:nvSpPr>
          <p:spPr bwMode="auto">
            <a:xfrm>
              <a:off x="7451725" y="2763837"/>
              <a:ext cx="38100" cy="0"/>
            </a:xfrm>
            <a:prstGeom prst="line">
              <a:avLst/>
            </a:prstGeom>
            <a:noFill/>
            <a:ln w="15875"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308" name="Freeform 187">
              <a:extLst>
                <a:ext uri="{FF2B5EF4-FFF2-40B4-BE49-F238E27FC236}">
                  <a16:creationId xmlns:a16="http://schemas.microsoft.com/office/drawing/2014/main" id="{710BD390-479E-DFF3-66B3-FB24D02D1E63}"/>
                </a:ext>
              </a:extLst>
            </p:cNvPr>
            <p:cNvSpPr>
              <a:spLocks/>
            </p:cNvSpPr>
            <p:nvPr/>
          </p:nvSpPr>
          <p:spPr bwMode="auto">
            <a:xfrm>
              <a:off x="7542212" y="2955925"/>
              <a:ext cx="74613" cy="30163"/>
            </a:xfrm>
            <a:custGeom>
              <a:avLst/>
              <a:gdLst>
                <a:gd name="T0" fmla="*/ 2147483646 w 20"/>
                <a:gd name="T1" fmla="*/ 2147483646 h 8"/>
                <a:gd name="T2" fmla="*/ 0 w 20"/>
                <a:gd name="T3" fmla="*/ 0 h 8"/>
                <a:gd name="T4" fmla="*/ 0 60000 65536"/>
                <a:gd name="T5" fmla="*/ 0 60000 65536"/>
              </a:gdLst>
              <a:ahLst/>
              <a:cxnLst>
                <a:cxn ang="T4">
                  <a:pos x="T0" y="T1"/>
                </a:cxn>
                <a:cxn ang="T5">
                  <a:pos x="T2" y="T3"/>
                </a:cxn>
              </a:cxnLst>
              <a:rect l="0" t="0" r="r" b="b"/>
              <a:pathLst>
                <a:path w="20" h="8">
                  <a:moveTo>
                    <a:pt x="20" y="8"/>
                  </a:moveTo>
                  <a:cubicBezTo>
                    <a:pt x="13" y="5"/>
                    <a:pt x="7" y="3"/>
                    <a:pt x="0" y="0"/>
                  </a:cubicBezTo>
                </a:path>
              </a:pathLst>
            </a:custGeom>
            <a:noFill/>
            <a:ln w="1587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grpSp>
      <p:grpSp>
        <p:nvGrpSpPr>
          <p:cNvPr id="309" name="Группа 706">
            <a:extLst>
              <a:ext uri="{FF2B5EF4-FFF2-40B4-BE49-F238E27FC236}">
                <a16:creationId xmlns:a16="http://schemas.microsoft.com/office/drawing/2014/main" id="{C6845D5A-6F0C-4051-F411-133F63651A0E}"/>
              </a:ext>
            </a:extLst>
          </p:cNvPr>
          <p:cNvGrpSpPr>
            <a:grpSpLocks/>
          </p:cNvGrpSpPr>
          <p:nvPr/>
        </p:nvGrpSpPr>
        <p:grpSpPr bwMode="auto">
          <a:xfrm>
            <a:off x="8821687" y="1742483"/>
            <a:ext cx="768187" cy="678863"/>
            <a:chOff x="5649913" y="2630488"/>
            <a:chExt cx="955675" cy="844550"/>
          </a:xfrm>
        </p:grpSpPr>
        <p:sp>
          <p:nvSpPr>
            <p:cNvPr id="310" name="Freeform 310">
              <a:extLst>
                <a:ext uri="{FF2B5EF4-FFF2-40B4-BE49-F238E27FC236}">
                  <a16:creationId xmlns:a16="http://schemas.microsoft.com/office/drawing/2014/main" id="{F6B140D2-7CC9-CA36-9138-39F86920B652}"/>
                </a:ext>
              </a:extLst>
            </p:cNvPr>
            <p:cNvSpPr>
              <a:spLocks/>
            </p:cNvSpPr>
            <p:nvPr/>
          </p:nvSpPr>
          <p:spPr bwMode="auto">
            <a:xfrm>
              <a:off x="5826125" y="2692400"/>
              <a:ext cx="485775" cy="488950"/>
            </a:xfrm>
            <a:custGeom>
              <a:avLst/>
              <a:gdLst>
                <a:gd name="T0" fmla="*/ 2147483646 w 129"/>
                <a:gd name="T1" fmla="*/ 2147483646 h 129"/>
                <a:gd name="T2" fmla="*/ 2147483646 w 129"/>
                <a:gd name="T3" fmla="*/ 2147483646 h 129"/>
                <a:gd name="T4" fmla="*/ 2147483646 w 129"/>
                <a:gd name="T5" fmla="*/ 2147483646 h 129"/>
                <a:gd name="T6" fmla="*/ 2147483646 w 129"/>
                <a:gd name="T7" fmla="*/ 2147483646 h 129"/>
                <a:gd name="T8" fmla="*/ 2147483646 w 129"/>
                <a:gd name="T9" fmla="*/ 2147483646 h 12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9" h="129">
                  <a:moveTo>
                    <a:pt x="106" y="23"/>
                  </a:moveTo>
                  <a:cubicBezTo>
                    <a:pt x="129" y="46"/>
                    <a:pt x="129" y="83"/>
                    <a:pt x="106" y="106"/>
                  </a:cubicBezTo>
                  <a:cubicBezTo>
                    <a:pt x="83" y="129"/>
                    <a:pt x="46" y="129"/>
                    <a:pt x="23" y="106"/>
                  </a:cubicBezTo>
                  <a:cubicBezTo>
                    <a:pt x="0" y="83"/>
                    <a:pt x="0" y="46"/>
                    <a:pt x="23" y="23"/>
                  </a:cubicBezTo>
                  <a:cubicBezTo>
                    <a:pt x="46" y="0"/>
                    <a:pt x="83" y="0"/>
                    <a:pt x="106" y="23"/>
                  </a:cubicBezTo>
                  <a:close/>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11" name="Freeform 311">
              <a:extLst>
                <a:ext uri="{FF2B5EF4-FFF2-40B4-BE49-F238E27FC236}">
                  <a16:creationId xmlns:a16="http://schemas.microsoft.com/office/drawing/2014/main" id="{498FC298-77FB-6830-ED22-F8616A8CEC85}"/>
                </a:ext>
              </a:extLst>
            </p:cNvPr>
            <p:cNvSpPr>
              <a:spLocks/>
            </p:cNvSpPr>
            <p:nvPr/>
          </p:nvSpPr>
          <p:spPr bwMode="auto">
            <a:xfrm>
              <a:off x="5807075" y="2744788"/>
              <a:ext cx="76200" cy="147638"/>
            </a:xfrm>
            <a:custGeom>
              <a:avLst/>
              <a:gdLst>
                <a:gd name="T0" fmla="*/ 0 w 20"/>
                <a:gd name="T1" fmla="*/ 2147483646 h 39"/>
                <a:gd name="T2" fmla="*/ 2147483646 w 20"/>
                <a:gd name="T3" fmla="*/ 0 h 39"/>
                <a:gd name="T4" fmla="*/ 0 60000 65536"/>
                <a:gd name="T5" fmla="*/ 0 60000 65536"/>
              </a:gdLst>
              <a:ahLst/>
              <a:cxnLst>
                <a:cxn ang="T4">
                  <a:pos x="T0" y="T1"/>
                </a:cxn>
                <a:cxn ang="T5">
                  <a:pos x="T2" y="T3"/>
                </a:cxn>
              </a:cxnLst>
              <a:rect l="0" t="0" r="r" b="b"/>
              <a:pathLst>
                <a:path w="20" h="39">
                  <a:moveTo>
                    <a:pt x="0" y="39"/>
                  </a:moveTo>
                  <a:cubicBezTo>
                    <a:pt x="2" y="25"/>
                    <a:pt x="9" y="11"/>
                    <a:pt x="20" y="0"/>
                  </a:cubicBezTo>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12" name="Freeform 312">
              <a:extLst>
                <a:ext uri="{FF2B5EF4-FFF2-40B4-BE49-F238E27FC236}">
                  <a16:creationId xmlns:a16="http://schemas.microsoft.com/office/drawing/2014/main" id="{2D2599FB-1329-5AE0-6BD3-5FA8D3331126}"/>
                </a:ext>
              </a:extLst>
            </p:cNvPr>
            <p:cNvSpPr>
              <a:spLocks/>
            </p:cNvSpPr>
            <p:nvPr/>
          </p:nvSpPr>
          <p:spPr bwMode="auto">
            <a:xfrm>
              <a:off x="6308725" y="2820988"/>
              <a:ext cx="25400" cy="114300"/>
            </a:xfrm>
            <a:custGeom>
              <a:avLst/>
              <a:gdLst>
                <a:gd name="T0" fmla="*/ 0 w 7"/>
                <a:gd name="T1" fmla="*/ 0 h 30"/>
                <a:gd name="T2" fmla="*/ 2147483646 w 7"/>
                <a:gd name="T3" fmla="*/ 2147483646 h 30"/>
                <a:gd name="T4" fmla="*/ 0 60000 65536"/>
                <a:gd name="T5" fmla="*/ 0 60000 65536"/>
              </a:gdLst>
              <a:ahLst/>
              <a:cxnLst>
                <a:cxn ang="T4">
                  <a:pos x="T0" y="T1"/>
                </a:cxn>
                <a:cxn ang="T5">
                  <a:pos x="T2" y="T3"/>
                </a:cxn>
              </a:cxnLst>
              <a:rect l="0" t="0" r="r" b="b"/>
              <a:pathLst>
                <a:path w="7" h="30">
                  <a:moveTo>
                    <a:pt x="0" y="0"/>
                  </a:moveTo>
                  <a:cubicBezTo>
                    <a:pt x="4" y="10"/>
                    <a:pt x="7" y="20"/>
                    <a:pt x="7" y="30"/>
                  </a:cubicBezTo>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13" name="Freeform 313">
              <a:extLst>
                <a:ext uri="{FF2B5EF4-FFF2-40B4-BE49-F238E27FC236}">
                  <a16:creationId xmlns:a16="http://schemas.microsoft.com/office/drawing/2014/main" id="{08890402-83DA-BB19-81B0-836F56B11C4D}"/>
                </a:ext>
              </a:extLst>
            </p:cNvPr>
            <p:cNvSpPr>
              <a:spLocks/>
            </p:cNvSpPr>
            <p:nvPr/>
          </p:nvSpPr>
          <p:spPr bwMode="auto">
            <a:xfrm>
              <a:off x="6316663" y="3181350"/>
              <a:ext cx="288925" cy="293688"/>
            </a:xfrm>
            <a:custGeom>
              <a:avLst/>
              <a:gdLst>
                <a:gd name="T0" fmla="*/ 2147483646 w 182"/>
                <a:gd name="T1" fmla="*/ 2147483646 h 185"/>
                <a:gd name="T2" fmla="*/ 2147483646 w 182"/>
                <a:gd name="T3" fmla="*/ 2147483646 h 185"/>
                <a:gd name="T4" fmla="*/ 0 w 182"/>
                <a:gd name="T5" fmla="*/ 2147483646 h 185"/>
                <a:gd name="T6" fmla="*/ 2147483646 w 182"/>
                <a:gd name="T7" fmla="*/ 0 h 185"/>
                <a:gd name="T8" fmla="*/ 2147483646 w 182"/>
                <a:gd name="T9" fmla="*/ 2147483646 h 1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2" h="185">
                  <a:moveTo>
                    <a:pt x="182" y="147"/>
                  </a:moveTo>
                  <a:lnTo>
                    <a:pt x="144" y="185"/>
                  </a:lnTo>
                  <a:lnTo>
                    <a:pt x="0" y="39"/>
                  </a:lnTo>
                  <a:lnTo>
                    <a:pt x="35" y="0"/>
                  </a:lnTo>
                  <a:lnTo>
                    <a:pt x="182" y="147"/>
                  </a:lnTo>
                  <a:close/>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14" name="Freeform 314">
              <a:extLst>
                <a:ext uri="{FF2B5EF4-FFF2-40B4-BE49-F238E27FC236}">
                  <a16:creationId xmlns:a16="http://schemas.microsoft.com/office/drawing/2014/main" id="{FAFE9FD1-740E-0A07-462D-D672674B93D1}"/>
                </a:ext>
              </a:extLst>
            </p:cNvPr>
            <p:cNvSpPr>
              <a:spLocks/>
            </p:cNvSpPr>
            <p:nvPr/>
          </p:nvSpPr>
          <p:spPr bwMode="auto">
            <a:xfrm>
              <a:off x="6210300" y="3074988"/>
              <a:ext cx="150812" cy="152400"/>
            </a:xfrm>
            <a:custGeom>
              <a:avLst/>
              <a:gdLst>
                <a:gd name="T0" fmla="*/ 2147483646 w 40"/>
                <a:gd name="T1" fmla="*/ 2147483646 h 40"/>
                <a:gd name="T2" fmla="*/ 0 w 40"/>
                <a:gd name="T3" fmla="*/ 2147483646 h 40"/>
                <a:gd name="T4" fmla="*/ 2147483646 w 40"/>
                <a:gd name="T5" fmla="*/ 2147483646 h 40"/>
                <a:gd name="T6" fmla="*/ 2147483646 w 40"/>
                <a:gd name="T7" fmla="*/ 2147483646 h 40"/>
                <a:gd name="T8" fmla="*/ 2147483646 w 40"/>
                <a:gd name="T9" fmla="*/ 0 h 40"/>
                <a:gd name="T10" fmla="*/ 2147483646 w 40"/>
                <a:gd name="T11" fmla="*/ 2147483646 h 4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0" h="40">
                  <a:moveTo>
                    <a:pt x="4" y="5"/>
                  </a:moveTo>
                  <a:cubicBezTo>
                    <a:pt x="3" y="6"/>
                    <a:pt x="1" y="7"/>
                    <a:pt x="0" y="9"/>
                  </a:cubicBezTo>
                  <a:cubicBezTo>
                    <a:pt x="31" y="40"/>
                    <a:pt x="31" y="40"/>
                    <a:pt x="31" y="40"/>
                  </a:cubicBezTo>
                  <a:cubicBezTo>
                    <a:pt x="40" y="32"/>
                    <a:pt x="40" y="32"/>
                    <a:pt x="40" y="32"/>
                  </a:cubicBezTo>
                  <a:cubicBezTo>
                    <a:pt x="8" y="0"/>
                    <a:pt x="8" y="0"/>
                    <a:pt x="8" y="0"/>
                  </a:cubicBezTo>
                  <a:cubicBezTo>
                    <a:pt x="7" y="2"/>
                    <a:pt x="6" y="3"/>
                    <a:pt x="4" y="5"/>
                  </a:cubicBezTo>
                  <a:close/>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15" name="Line 315">
              <a:extLst>
                <a:ext uri="{FF2B5EF4-FFF2-40B4-BE49-F238E27FC236}">
                  <a16:creationId xmlns:a16="http://schemas.microsoft.com/office/drawing/2014/main" id="{371A2619-D33F-5747-4A93-379FC57551AB}"/>
                </a:ext>
              </a:extLst>
            </p:cNvPr>
            <p:cNvSpPr>
              <a:spLocks noChangeShapeType="1"/>
            </p:cNvSpPr>
            <p:nvPr/>
          </p:nvSpPr>
          <p:spPr bwMode="auto">
            <a:xfrm flipV="1">
              <a:off x="6278563" y="2630488"/>
              <a:ext cx="101600" cy="160338"/>
            </a:xfrm>
            <a:prstGeom prst="line">
              <a:avLst/>
            </a:prstGeom>
            <a:noFill/>
            <a:ln w="14288"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316" name="Freeform 316">
              <a:extLst>
                <a:ext uri="{FF2B5EF4-FFF2-40B4-BE49-F238E27FC236}">
                  <a16:creationId xmlns:a16="http://schemas.microsoft.com/office/drawing/2014/main" id="{6468ECA8-DC75-C099-1417-E4718D18045A}"/>
                </a:ext>
              </a:extLst>
            </p:cNvPr>
            <p:cNvSpPr>
              <a:spLocks/>
            </p:cNvSpPr>
            <p:nvPr/>
          </p:nvSpPr>
          <p:spPr bwMode="auto">
            <a:xfrm>
              <a:off x="5969000" y="2843213"/>
              <a:ext cx="276225" cy="250825"/>
            </a:xfrm>
            <a:custGeom>
              <a:avLst/>
              <a:gdLst>
                <a:gd name="T0" fmla="*/ 0 w 174"/>
                <a:gd name="T1" fmla="*/ 2147483646 h 158"/>
                <a:gd name="T2" fmla="*/ 2147483646 w 174"/>
                <a:gd name="T3" fmla="*/ 2147483646 h 158"/>
                <a:gd name="T4" fmla="*/ 2147483646 w 174"/>
                <a:gd name="T5" fmla="*/ 2147483646 h 158"/>
                <a:gd name="T6" fmla="*/ 2147483646 w 174"/>
                <a:gd name="T7" fmla="*/ 0 h 15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4" h="158">
                  <a:moveTo>
                    <a:pt x="0" y="158"/>
                  </a:moveTo>
                  <a:lnTo>
                    <a:pt x="55" y="31"/>
                  </a:lnTo>
                  <a:lnTo>
                    <a:pt x="119" y="89"/>
                  </a:lnTo>
                  <a:lnTo>
                    <a:pt x="174" y="0"/>
                  </a:lnTo>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17" name="Freeform 317">
              <a:extLst>
                <a:ext uri="{FF2B5EF4-FFF2-40B4-BE49-F238E27FC236}">
                  <a16:creationId xmlns:a16="http://schemas.microsoft.com/office/drawing/2014/main" id="{78051942-DF3D-0233-10D3-882DF056536D}"/>
                </a:ext>
              </a:extLst>
            </p:cNvPr>
            <p:cNvSpPr>
              <a:spLocks/>
            </p:cNvSpPr>
            <p:nvPr/>
          </p:nvSpPr>
          <p:spPr bwMode="auto">
            <a:xfrm>
              <a:off x="5732463" y="3049588"/>
              <a:ext cx="211137" cy="246063"/>
            </a:xfrm>
            <a:custGeom>
              <a:avLst/>
              <a:gdLst>
                <a:gd name="T0" fmla="*/ 0 w 133"/>
                <a:gd name="T1" fmla="*/ 2147483646 h 155"/>
                <a:gd name="T2" fmla="*/ 2147483646 w 133"/>
                <a:gd name="T3" fmla="*/ 0 h 155"/>
                <a:gd name="T4" fmla="*/ 2147483646 w 133"/>
                <a:gd name="T5" fmla="*/ 2147483646 h 155"/>
                <a:gd name="T6" fmla="*/ 2147483646 w 133"/>
                <a:gd name="T7" fmla="*/ 2147483646 h 15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33" h="155">
                  <a:moveTo>
                    <a:pt x="0" y="155"/>
                  </a:moveTo>
                  <a:lnTo>
                    <a:pt x="33" y="0"/>
                  </a:lnTo>
                  <a:lnTo>
                    <a:pt x="119" y="98"/>
                  </a:lnTo>
                  <a:lnTo>
                    <a:pt x="133" y="64"/>
                  </a:lnTo>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18" name="Freeform 318">
              <a:extLst>
                <a:ext uri="{FF2B5EF4-FFF2-40B4-BE49-F238E27FC236}">
                  <a16:creationId xmlns:a16="http://schemas.microsoft.com/office/drawing/2014/main" id="{2B93C2D9-7CB7-7050-4716-7EE4ECC5D138}"/>
                </a:ext>
              </a:extLst>
            </p:cNvPr>
            <p:cNvSpPr>
              <a:spLocks/>
            </p:cNvSpPr>
            <p:nvPr/>
          </p:nvSpPr>
          <p:spPr bwMode="auto">
            <a:xfrm>
              <a:off x="6316663" y="2630488"/>
              <a:ext cx="63500" cy="76200"/>
            </a:xfrm>
            <a:custGeom>
              <a:avLst/>
              <a:gdLst>
                <a:gd name="T0" fmla="*/ 0 w 40"/>
                <a:gd name="T1" fmla="*/ 2147483646 h 48"/>
                <a:gd name="T2" fmla="*/ 2147483646 w 40"/>
                <a:gd name="T3" fmla="*/ 0 h 48"/>
                <a:gd name="T4" fmla="*/ 2147483646 w 40"/>
                <a:gd name="T5" fmla="*/ 2147483646 h 48"/>
                <a:gd name="T6" fmla="*/ 0 60000 65536"/>
                <a:gd name="T7" fmla="*/ 0 60000 65536"/>
                <a:gd name="T8" fmla="*/ 0 60000 65536"/>
              </a:gdLst>
              <a:ahLst/>
              <a:cxnLst>
                <a:cxn ang="T6">
                  <a:pos x="T0" y="T1"/>
                </a:cxn>
                <a:cxn ang="T7">
                  <a:pos x="T2" y="T3"/>
                </a:cxn>
                <a:cxn ang="T8">
                  <a:pos x="T4" y="T5"/>
                </a:cxn>
              </a:cxnLst>
              <a:rect l="0" t="0" r="r" b="b"/>
              <a:pathLst>
                <a:path w="40" h="48">
                  <a:moveTo>
                    <a:pt x="0" y="27"/>
                  </a:moveTo>
                  <a:lnTo>
                    <a:pt x="40" y="0"/>
                  </a:lnTo>
                  <a:lnTo>
                    <a:pt x="33" y="48"/>
                  </a:lnTo>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19" name="Freeform 319">
              <a:extLst>
                <a:ext uri="{FF2B5EF4-FFF2-40B4-BE49-F238E27FC236}">
                  <a16:creationId xmlns:a16="http://schemas.microsoft.com/office/drawing/2014/main" id="{1E64A703-FCC1-834C-00AD-C7A7E974C9D6}"/>
                </a:ext>
              </a:extLst>
            </p:cNvPr>
            <p:cNvSpPr>
              <a:spLocks/>
            </p:cNvSpPr>
            <p:nvPr/>
          </p:nvSpPr>
          <p:spPr bwMode="auto">
            <a:xfrm>
              <a:off x="5683250" y="2695575"/>
              <a:ext cx="636587" cy="695325"/>
            </a:xfrm>
            <a:custGeom>
              <a:avLst/>
              <a:gdLst>
                <a:gd name="T0" fmla="*/ 0 w 401"/>
                <a:gd name="T1" fmla="*/ 0 h 438"/>
                <a:gd name="T2" fmla="*/ 0 w 401"/>
                <a:gd name="T3" fmla="*/ 2147483646 h 438"/>
                <a:gd name="T4" fmla="*/ 2147483646 w 401"/>
                <a:gd name="T5" fmla="*/ 2147483646 h 438"/>
                <a:gd name="T6" fmla="*/ 0 60000 65536"/>
                <a:gd name="T7" fmla="*/ 0 60000 65536"/>
                <a:gd name="T8" fmla="*/ 0 60000 65536"/>
              </a:gdLst>
              <a:ahLst/>
              <a:cxnLst>
                <a:cxn ang="T6">
                  <a:pos x="T0" y="T1"/>
                </a:cxn>
                <a:cxn ang="T7">
                  <a:pos x="T2" y="T3"/>
                </a:cxn>
                <a:cxn ang="T8">
                  <a:pos x="T4" y="T5"/>
                </a:cxn>
              </a:cxnLst>
              <a:rect l="0" t="0" r="r" b="b"/>
              <a:pathLst>
                <a:path w="401" h="438">
                  <a:moveTo>
                    <a:pt x="0" y="0"/>
                  </a:moveTo>
                  <a:lnTo>
                    <a:pt x="0" y="438"/>
                  </a:lnTo>
                  <a:lnTo>
                    <a:pt x="401" y="438"/>
                  </a:lnTo>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20" name="Freeform 320">
              <a:extLst>
                <a:ext uri="{FF2B5EF4-FFF2-40B4-BE49-F238E27FC236}">
                  <a16:creationId xmlns:a16="http://schemas.microsoft.com/office/drawing/2014/main" id="{C68E4529-A62E-E7B8-E2B6-D4107808DAAB}"/>
                </a:ext>
              </a:extLst>
            </p:cNvPr>
            <p:cNvSpPr>
              <a:spLocks/>
            </p:cNvSpPr>
            <p:nvPr/>
          </p:nvSpPr>
          <p:spPr bwMode="auto">
            <a:xfrm>
              <a:off x="6251575" y="3360738"/>
              <a:ext cx="68262" cy="65088"/>
            </a:xfrm>
            <a:custGeom>
              <a:avLst/>
              <a:gdLst>
                <a:gd name="T0" fmla="*/ 0 w 43"/>
                <a:gd name="T1" fmla="*/ 0 h 41"/>
                <a:gd name="T2" fmla="*/ 2147483646 w 43"/>
                <a:gd name="T3" fmla="*/ 2147483646 h 41"/>
                <a:gd name="T4" fmla="*/ 0 w 43"/>
                <a:gd name="T5" fmla="*/ 2147483646 h 41"/>
                <a:gd name="T6" fmla="*/ 0 60000 65536"/>
                <a:gd name="T7" fmla="*/ 0 60000 65536"/>
                <a:gd name="T8" fmla="*/ 0 60000 65536"/>
              </a:gdLst>
              <a:ahLst/>
              <a:cxnLst>
                <a:cxn ang="T6">
                  <a:pos x="T0" y="T1"/>
                </a:cxn>
                <a:cxn ang="T7">
                  <a:pos x="T2" y="T3"/>
                </a:cxn>
                <a:cxn ang="T8">
                  <a:pos x="T4" y="T5"/>
                </a:cxn>
              </a:cxnLst>
              <a:rect l="0" t="0" r="r" b="b"/>
              <a:pathLst>
                <a:path w="43" h="41">
                  <a:moveTo>
                    <a:pt x="0" y="0"/>
                  </a:moveTo>
                  <a:lnTo>
                    <a:pt x="43" y="19"/>
                  </a:lnTo>
                  <a:lnTo>
                    <a:pt x="0" y="41"/>
                  </a:lnTo>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21" name="Freeform 321">
              <a:extLst>
                <a:ext uri="{FF2B5EF4-FFF2-40B4-BE49-F238E27FC236}">
                  <a16:creationId xmlns:a16="http://schemas.microsoft.com/office/drawing/2014/main" id="{B365A1C3-3A2D-D0AE-8595-69EBCD0DABF5}"/>
                </a:ext>
              </a:extLst>
            </p:cNvPr>
            <p:cNvSpPr>
              <a:spLocks/>
            </p:cNvSpPr>
            <p:nvPr/>
          </p:nvSpPr>
          <p:spPr bwMode="auto">
            <a:xfrm>
              <a:off x="5649913" y="2695575"/>
              <a:ext cx="63500" cy="68263"/>
            </a:xfrm>
            <a:custGeom>
              <a:avLst/>
              <a:gdLst>
                <a:gd name="T0" fmla="*/ 0 w 40"/>
                <a:gd name="T1" fmla="*/ 2147483646 h 43"/>
                <a:gd name="T2" fmla="*/ 2147483646 w 40"/>
                <a:gd name="T3" fmla="*/ 0 h 43"/>
                <a:gd name="T4" fmla="*/ 2147483646 w 40"/>
                <a:gd name="T5" fmla="*/ 2147483646 h 43"/>
                <a:gd name="T6" fmla="*/ 0 60000 65536"/>
                <a:gd name="T7" fmla="*/ 0 60000 65536"/>
                <a:gd name="T8" fmla="*/ 0 60000 65536"/>
              </a:gdLst>
              <a:ahLst/>
              <a:cxnLst>
                <a:cxn ang="T6">
                  <a:pos x="T0" y="T1"/>
                </a:cxn>
                <a:cxn ang="T7">
                  <a:pos x="T2" y="T3"/>
                </a:cxn>
                <a:cxn ang="T8">
                  <a:pos x="T4" y="T5"/>
                </a:cxn>
              </a:cxnLst>
              <a:rect l="0" t="0" r="r" b="b"/>
              <a:pathLst>
                <a:path w="40" h="43">
                  <a:moveTo>
                    <a:pt x="0" y="43"/>
                  </a:moveTo>
                  <a:lnTo>
                    <a:pt x="21" y="0"/>
                  </a:lnTo>
                  <a:lnTo>
                    <a:pt x="40" y="43"/>
                  </a:lnTo>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grpSp>
      <p:grpSp>
        <p:nvGrpSpPr>
          <p:cNvPr id="352" name="Group 351">
            <a:extLst>
              <a:ext uri="{FF2B5EF4-FFF2-40B4-BE49-F238E27FC236}">
                <a16:creationId xmlns:a16="http://schemas.microsoft.com/office/drawing/2014/main" id="{DFF88909-BF90-93AE-1835-BB78E974BAB8}"/>
              </a:ext>
            </a:extLst>
          </p:cNvPr>
          <p:cNvGrpSpPr/>
          <p:nvPr/>
        </p:nvGrpSpPr>
        <p:grpSpPr>
          <a:xfrm>
            <a:off x="-197035" y="2399927"/>
            <a:ext cx="2401034" cy="1297667"/>
            <a:chOff x="1567706" y="845458"/>
            <a:chExt cx="2246179" cy="1297667"/>
          </a:xfrm>
        </p:grpSpPr>
        <p:sp>
          <p:nvSpPr>
            <p:cNvPr id="353" name="Text Placeholder 53">
              <a:extLst>
                <a:ext uri="{FF2B5EF4-FFF2-40B4-BE49-F238E27FC236}">
                  <a16:creationId xmlns:a16="http://schemas.microsoft.com/office/drawing/2014/main" id="{685A2FA3-6933-38EE-F96C-B0822FBC9FE7}"/>
                </a:ext>
              </a:extLst>
            </p:cNvPr>
            <p:cNvSpPr txBox="1">
              <a:spLocks/>
            </p:cNvSpPr>
            <p:nvPr/>
          </p:nvSpPr>
          <p:spPr>
            <a:xfrm>
              <a:off x="1567706" y="1241740"/>
              <a:ext cx="2246179" cy="90138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20000"/>
                </a:lnSpc>
                <a:buFont typeface="Arial" panose="020B0604020202020204" pitchFamily="34" charset="0"/>
                <a:buNone/>
              </a:pPr>
              <a:r>
                <a:rPr lang="en-US" sz="1400" dirty="0">
                  <a:solidFill>
                    <a:schemeClr val="tx1">
                      <a:lumMod val="50000"/>
                    </a:schemeClr>
                  </a:solidFill>
                  <a:latin typeface="Montserrat Light" panose="00000400000000000000" pitchFamily="50" charset="-52"/>
                </a:rPr>
                <a:t>Lorem ipsum dolor sit </a:t>
              </a:r>
              <a:r>
                <a:rPr lang="en-US" sz="1400" dirty="0" err="1">
                  <a:solidFill>
                    <a:schemeClr val="tx1">
                      <a:lumMod val="50000"/>
                    </a:schemeClr>
                  </a:solidFill>
                  <a:latin typeface="Montserrat Light" panose="00000400000000000000" pitchFamily="50" charset="-52"/>
                </a:rPr>
                <a:t>amet</a:t>
              </a:r>
              <a:r>
                <a:rPr lang="en-US" sz="1400" dirty="0">
                  <a:solidFill>
                    <a:schemeClr val="tx1">
                      <a:lumMod val="50000"/>
                    </a:schemeClr>
                  </a:solidFill>
                  <a:latin typeface="Montserrat Light" panose="00000400000000000000" pitchFamily="50" charset="-52"/>
                </a:rPr>
                <a:t>, </a:t>
              </a:r>
              <a:r>
                <a:rPr lang="en-US" sz="1400" dirty="0" err="1">
                  <a:solidFill>
                    <a:schemeClr val="tx1">
                      <a:lumMod val="50000"/>
                    </a:schemeClr>
                  </a:solidFill>
                  <a:latin typeface="Montserrat Light" panose="00000400000000000000" pitchFamily="50" charset="-52"/>
                </a:rPr>
                <a:t>consectetur</a:t>
              </a:r>
              <a:r>
                <a:rPr lang="en-US" sz="1400" dirty="0">
                  <a:solidFill>
                    <a:schemeClr val="tx1">
                      <a:lumMod val="50000"/>
                    </a:schemeClr>
                  </a:solidFill>
                  <a:latin typeface="Montserrat Light" panose="00000400000000000000" pitchFamily="50" charset="-52"/>
                </a:rPr>
                <a:t> </a:t>
              </a:r>
              <a:r>
                <a:rPr lang="en-US" sz="1400" dirty="0" err="1">
                  <a:solidFill>
                    <a:schemeClr val="tx1">
                      <a:lumMod val="50000"/>
                    </a:schemeClr>
                  </a:solidFill>
                  <a:latin typeface="Montserrat Light" panose="00000400000000000000" pitchFamily="50" charset="-52"/>
                </a:rPr>
                <a:t>adipiscing</a:t>
              </a:r>
              <a:r>
                <a:rPr lang="en-US" sz="1400" dirty="0">
                  <a:solidFill>
                    <a:schemeClr val="tx1">
                      <a:lumMod val="50000"/>
                    </a:schemeClr>
                  </a:solidFill>
                  <a:latin typeface="Montserrat Light" panose="00000400000000000000" pitchFamily="50" charset="-52"/>
                </a:rPr>
                <a:t> </a:t>
              </a:r>
              <a:r>
                <a:rPr lang="en-US" sz="1400" dirty="0" err="1">
                  <a:solidFill>
                    <a:schemeClr val="tx1">
                      <a:lumMod val="50000"/>
                    </a:schemeClr>
                  </a:solidFill>
                  <a:latin typeface="Montserrat Light" panose="00000400000000000000" pitchFamily="50" charset="-52"/>
                </a:rPr>
                <a:t>elit</a:t>
              </a:r>
              <a:endParaRPr lang="en-US" sz="1400" dirty="0">
                <a:solidFill>
                  <a:schemeClr val="tx1">
                    <a:lumMod val="50000"/>
                  </a:schemeClr>
                </a:solidFill>
                <a:latin typeface="Montserrat Light" panose="00000400000000000000" pitchFamily="50" charset="-52"/>
              </a:endParaRPr>
            </a:p>
          </p:txBody>
        </p:sp>
        <p:sp>
          <p:nvSpPr>
            <p:cNvPr id="354" name="Text Placeholder 56">
              <a:extLst>
                <a:ext uri="{FF2B5EF4-FFF2-40B4-BE49-F238E27FC236}">
                  <a16:creationId xmlns:a16="http://schemas.microsoft.com/office/drawing/2014/main" id="{98921662-BD02-15B6-2B20-0159A892803A}"/>
                </a:ext>
              </a:extLst>
            </p:cNvPr>
            <p:cNvSpPr txBox="1">
              <a:spLocks/>
            </p:cNvSpPr>
            <p:nvPr/>
          </p:nvSpPr>
          <p:spPr>
            <a:xfrm>
              <a:off x="2110177" y="845458"/>
              <a:ext cx="1701802" cy="4244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Font typeface="Arial" panose="020B0604020202020204" pitchFamily="34" charset="0"/>
                <a:buNone/>
              </a:pPr>
              <a:r>
                <a:rPr lang="en-US" sz="2000" b="1" dirty="0">
                  <a:solidFill>
                    <a:schemeClr val="accent5"/>
                  </a:solidFill>
                </a:rPr>
                <a:t>TITLE HERE</a:t>
              </a:r>
              <a:endParaRPr lang="ru-RU" sz="2000" b="1" dirty="0">
                <a:solidFill>
                  <a:schemeClr val="accent5"/>
                </a:solidFill>
              </a:endParaRPr>
            </a:p>
          </p:txBody>
        </p:sp>
      </p:grpSp>
      <p:grpSp>
        <p:nvGrpSpPr>
          <p:cNvPr id="355" name="Group 354">
            <a:extLst>
              <a:ext uri="{FF2B5EF4-FFF2-40B4-BE49-F238E27FC236}">
                <a16:creationId xmlns:a16="http://schemas.microsoft.com/office/drawing/2014/main" id="{D6006033-1F05-EA39-DBD3-2E77EE74EF24}"/>
              </a:ext>
            </a:extLst>
          </p:cNvPr>
          <p:cNvGrpSpPr/>
          <p:nvPr/>
        </p:nvGrpSpPr>
        <p:grpSpPr>
          <a:xfrm>
            <a:off x="1373586" y="4965684"/>
            <a:ext cx="2401035" cy="1297667"/>
            <a:chOff x="1567704" y="845458"/>
            <a:chExt cx="2246180" cy="1297667"/>
          </a:xfrm>
        </p:grpSpPr>
        <p:sp>
          <p:nvSpPr>
            <p:cNvPr id="356" name="Text Placeholder 53">
              <a:extLst>
                <a:ext uri="{FF2B5EF4-FFF2-40B4-BE49-F238E27FC236}">
                  <a16:creationId xmlns:a16="http://schemas.microsoft.com/office/drawing/2014/main" id="{DF058718-45AB-3BD6-63EC-E60E1C902870}"/>
                </a:ext>
              </a:extLst>
            </p:cNvPr>
            <p:cNvSpPr txBox="1">
              <a:spLocks/>
            </p:cNvSpPr>
            <p:nvPr/>
          </p:nvSpPr>
          <p:spPr>
            <a:xfrm>
              <a:off x="1567704" y="1241740"/>
              <a:ext cx="2246180" cy="90138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20000"/>
                </a:lnSpc>
                <a:buFont typeface="Arial" panose="020B0604020202020204" pitchFamily="34" charset="0"/>
                <a:buNone/>
              </a:pPr>
              <a:r>
                <a:rPr lang="en-US" sz="1400" dirty="0">
                  <a:solidFill>
                    <a:schemeClr val="tx1">
                      <a:lumMod val="50000"/>
                    </a:schemeClr>
                  </a:solidFill>
                  <a:latin typeface="Montserrat Light" panose="00000400000000000000" pitchFamily="50" charset="-52"/>
                </a:rPr>
                <a:t>Lorem ipsum dolor sit </a:t>
              </a:r>
              <a:r>
                <a:rPr lang="en-US" sz="1400" dirty="0" err="1">
                  <a:solidFill>
                    <a:schemeClr val="tx1">
                      <a:lumMod val="50000"/>
                    </a:schemeClr>
                  </a:solidFill>
                  <a:latin typeface="Montserrat Light" panose="00000400000000000000" pitchFamily="50" charset="-52"/>
                </a:rPr>
                <a:t>amet</a:t>
              </a:r>
              <a:r>
                <a:rPr lang="en-US" sz="1400" dirty="0">
                  <a:solidFill>
                    <a:schemeClr val="tx1">
                      <a:lumMod val="50000"/>
                    </a:schemeClr>
                  </a:solidFill>
                  <a:latin typeface="Montserrat Light" panose="00000400000000000000" pitchFamily="50" charset="-52"/>
                </a:rPr>
                <a:t>, </a:t>
              </a:r>
              <a:r>
                <a:rPr lang="en-US" sz="1400" dirty="0" err="1">
                  <a:solidFill>
                    <a:schemeClr val="tx1">
                      <a:lumMod val="50000"/>
                    </a:schemeClr>
                  </a:solidFill>
                  <a:latin typeface="Montserrat Light" panose="00000400000000000000" pitchFamily="50" charset="-52"/>
                </a:rPr>
                <a:t>consectetur</a:t>
              </a:r>
              <a:r>
                <a:rPr lang="en-US" sz="1400" dirty="0">
                  <a:solidFill>
                    <a:schemeClr val="tx1">
                      <a:lumMod val="50000"/>
                    </a:schemeClr>
                  </a:solidFill>
                  <a:latin typeface="Montserrat Light" panose="00000400000000000000" pitchFamily="50" charset="-52"/>
                </a:rPr>
                <a:t> </a:t>
              </a:r>
              <a:r>
                <a:rPr lang="en-US" sz="1400" dirty="0" err="1">
                  <a:solidFill>
                    <a:schemeClr val="tx1">
                      <a:lumMod val="50000"/>
                    </a:schemeClr>
                  </a:solidFill>
                  <a:latin typeface="Montserrat Light" panose="00000400000000000000" pitchFamily="50" charset="-52"/>
                </a:rPr>
                <a:t>adipiscing</a:t>
              </a:r>
              <a:r>
                <a:rPr lang="en-US" sz="1400" dirty="0">
                  <a:solidFill>
                    <a:schemeClr val="tx1">
                      <a:lumMod val="50000"/>
                    </a:schemeClr>
                  </a:solidFill>
                  <a:latin typeface="Montserrat Light" panose="00000400000000000000" pitchFamily="50" charset="-52"/>
                </a:rPr>
                <a:t> </a:t>
              </a:r>
              <a:r>
                <a:rPr lang="en-US" sz="1400" dirty="0" err="1">
                  <a:solidFill>
                    <a:schemeClr val="tx1">
                      <a:lumMod val="50000"/>
                    </a:schemeClr>
                  </a:solidFill>
                  <a:latin typeface="Montserrat Light" panose="00000400000000000000" pitchFamily="50" charset="-52"/>
                </a:rPr>
                <a:t>elit</a:t>
              </a:r>
              <a:endParaRPr lang="en-US" sz="1400" dirty="0">
                <a:solidFill>
                  <a:schemeClr val="tx1">
                    <a:lumMod val="50000"/>
                  </a:schemeClr>
                </a:solidFill>
                <a:latin typeface="Montserrat Light" panose="00000400000000000000" pitchFamily="50" charset="-52"/>
              </a:endParaRPr>
            </a:p>
          </p:txBody>
        </p:sp>
        <p:sp>
          <p:nvSpPr>
            <p:cNvPr id="357" name="Text Placeholder 56">
              <a:extLst>
                <a:ext uri="{FF2B5EF4-FFF2-40B4-BE49-F238E27FC236}">
                  <a16:creationId xmlns:a16="http://schemas.microsoft.com/office/drawing/2014/main" id="{1BF92402-177A-9948-5BBD-980D3196A1AC}"/>
                </a:ext>
              </a:extLst>
            </p:cNvPr>
            <p:cNvSpPr txBox="1">
              <a:spLocks/>
            </p:cNvSpPr>
            <p:nvPr/>
          </p:nvSpPr>
          <p:spPr>
            <a:xfrm>
              <a:off x="2110177" y="845458"/>
              <a:ext cx="1701802" cy="4244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Font typeface="Arial" panose="020B0604020202020204" pitchFamily="34" charset="0"/>
                <a:buNone/>
              </a:pPr>
              <a:r>
                <a:rPr lang="en-US" sz="2000" b="1" dirty="0">
                  <a:solidFill>
                    <a:schemeClr val="tx2"/>
                  </a:solidFill>
                </a:rPr>
                <a:t>TITLE HERE</a:t>
              </a:r>
              <a:endParaRPr lang="ru-RU" sz="2000" b="1" dirty="0">
                <a:solidFill>
                  <a:schemeClr val="tx2"/>
                </a:solidFill>
              </a:endParaRPr>
            </a:p>
          </p:txBody>
        </p:sp>
      </p:grpSp>
      <p:grpSp>
        <p:nvGrpSpPr>
          <p:cNvPr id="358" name="Group 357">
            <a:extLst>
              <a:ext uri="{FF2B5EF4-FFF2-40B4-BE49-F238E27FC236}">
                <a16:creationId xmlns:a16="http://schemas.microsoft.com/office/drawing/2014/main" id="{780020A0-2C56-90EE-1B43-FFF2B6C690C8}"/>
              </a:ext>
            </a:extLst>
          </p:cNvPr>
          <p:cNvGrpSpPr/>
          <p:nvPr/>
        </p:nvGrpSpPr>
        <p:grpSpPr>
          <a:xfrm>
            <a:off x="4980771" y="5578281"/>
            <a:ext cx="2574159" cy="1297667"/>
            <a:chOff x="1834654" y="845458"/>
            <a:chExt cx="2408138" cy="1297667"/>
          </a:xfrm>
        </p:grpSpPr>
        <p:sp>
          <p:nvSpPr>
            <p:cNvPr id="359" name="Text Placeholder 53">
              <a:extLst>
                <a:ext uri="{FF2B5EF4-FFF2-40B4-BE49-F238E27FC236}">
                  <a16:creationId xmlns:a16="http://schemas.microsoft.com/office/drawing/2014/main" id="{FA77D4E0-3F04-F60F-15AF-34FF921950BE}"/>
                </a:ext>
              </a:extLst>
            </p:cNvPr>
            <p:cNvSpPr txBox="1">
              <a:spLocks/>
            </p:cNvSpPr>
            <p:nvPr/>
          </p:nvSpPr>
          <p:spPr>
            <a:xfrm>
              <a:off x="1834654" y="1241740"/>
              <a:ext cx="2408138" cy="90138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20000"/>
                </a:lnSpc>
                <a:buFont typeface="Arial" panose="020B0604020202020204" pitchFamily="34" charset="0"/>
                <a:buNone/>
              </a:pPr>
              <a:r>
                <a:rPr lang="en-US" sz="1400" dirty="0">
                  <a:solidFill>
                    <a:schemeClr val="tx1">
                      <a:lumMod val="50000"/>
                    </a:schemeClr>
                  </a:solidFill>
                  <a:latin typeface="Montserrat Light" panose="00000400000000000000" pitchFamily="50" charset="-52"/>
                </a:rPr>
                <a:t>Lorem ipsum dolor sit </a:t>
              </a:r>
              <a:r>
                <a:rPr lang="en-US" sz="1400" dirty="0" err="1">
                  <a:solidFill>
                    <a:schemeClr val="tx1">
                      <a:lumMod val="50000"/>
                    </a:schemeClr>
                  </a:solidFill>
                  <a:latin typeface="Montserrat Light" panose="00000400000000000000" pitchFamily="50" charset="-52"/>
                </a:rPr>
                <a:t>amet</a:t>
              </a:r>
              <a:r>
                <a:rPr lang="en-US" sz="1400" dirty="0">
                  <a:solidFill>
                    <a:schemeClr val="tx1">
                      <a:lumMod val="50000"/>
                    </a:schemeClr>
                  </a:solidFill>
                  <a:latin typeface="Montserrat Light" panose="00000400000000000000" pitchFamily="50" charset="-52"/>
                </a:rPr>
                <a:t>, </a:t>
              </a:r>
              <a:r>
                <a:rPr lang="en-US" sz="1400" dirty="0" err="1">
                  <a:solidFill>
                    <a:schemeClr val="tx1">
                      <a:lumMod val="50000"/>
                    </a:schemeClr>
                  </a:solidFill>
                  <a:latin typeface="Montserrat Light" panose="00000400000000000000" pitchFamily="50" charset="-52"/>
                </a:rPr>
                <a:t>consectetur</a:t>
              </a:r>
              <a:r>
                <a:rPr lang="en-US" sz="1400" dirty="0">
                  <a:solidFill>
                    <a:schemeClr val="tx1">
                      <a:lumMod val="50000"/>
                    </a:schemeClr>
                  </a:solidFill>
                  <a:latin typeface="Montserrat Light" panose="00000400000000000000" pitchFamily="50" charset="-52"/>
                </a:rPr>
                <a:t> </a:t>
              </a:r>
              <a:r>
                <a:rPr lang="en-US" sz="1400" dirty="0" err="1">
                  <a:solidFill>
                    <a:schemeClr val="tx1">
                      <a:lumMod val="50000"/>
                    </a:schemeClr>
                  </a:solidFill>
                  <a:latin typeface="Montserrat Light" panose="00000400000000000000" pitchFamily="50" charset="-52"/>
                </a:rPr>
                <a:t>adipiscing</a:t>
              </a:r>
              <a:r>
                <a:rPr lang="en-US" sz="1400" dirty="0">
                  <a:solidFill>
                    <a:schemeClr val="tx1">
                      <a:lumMod val="50000"/>
                    </a:schemeClr>
                  </a:solidFill>
                  <a:latin typeface="Montserrat Light" panose="00000400000000000000" pitchFamily="50" charset="-52"/>
                </a:rPr>
                <a:t> </a:t>
              </a:r>
              <a:r>
                <a:rPr lang="en-US" sz="1400" dirty="0" err="1">
                  <a:solidFill>
                    <a:schemeClr val="tx1">
                      <a:lumMod val="50000"/>
                    </a:schemeClr>
                  </a:solidFill>
                  <a:latin typeface="Montserrat Light" panose="00000400000000000000" pitchFamily="50" charset="-52"/>
                </a:rPr>
                <a:t>elit</a:t>
              </a:r>
              <a:endParaRPr lang="en-US" sz="1400" dirty="0">
                <a:solidFill>
                  <a:schemeClr val="tx1">
                    <a:lumMod val="50000"/>
                  </a:schemeClr>
                </a:solidFill>
                <a:latin typeface="Montserrat Light" panose="00000400000000000000" pitchFamily="50" charset="-52"/>
              </a:endParaRPr>
            </a:p>
          </p:txBody>
        </p:sp>
        <p:sp>
          <p:nvSpPr>
            <p:cNvPr id="360" name="Text Placeholder 56">
              <a:extLst>
                <a:ext uri="{FF2B5EF4-FFF2-40B4-BE49-F238E27FC236}">
                  <a16:creationId xmlns:a16="http://schemas.microsoft.com/office/drawing/2014/main" id="{86ED71D5-D9E7-C7B3-C649-9051501F1FA9}"/>
                </a:ext>
              </a:extLst>
            </p:cNvPr>
            <p:cNvSpPr txBox="1">
              <a:spLocks/>
            </p:cNvSpPr>
            <p:nvPr/>
          </p:nvSpPr>
          <p:spPr>
            <a:xfrm>
              <a:off x="2110177" y="845458"/>
              <a:ext cx="1701802" cy="4244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000" b="1" dirty="0">
                  <a:solidFill>
                    <a:schemeClr val="accent3"/>
                  </a:solidFill>
                </a:rPr>
                <a:t>TITLE HERE</a:t>
              </a:r>
              <a:endParaRPr lang="ru-RU" sz="2000" b="1" dirty="0">
                <a:solidFill>
                  <a:schemeClr val="accent3"/>
                </a:solidFill>
              </a:endParaRPr>
            </a:p>
          </p:txBody>
        </p:sp>
      </p:grpSp>
      <p:grpSp>
        <p:nvGrpSpPr>
          <p:cNvPr id="361" name="Group 360">
            <a:extLst>
              <a:ext uri="{FF2B5EF4-FFF2-40B4-BE49-F238E27FC236}">
                <a16:creationId xmlns:a16="http://schemas.microsoft.com/office/drawing/2014/main" id="{DE1B6814-1AF7-0D64-0714-56229B19CB9B}"/>
              </a:ext>
            </a:extLst>
          </p:cNvPr>
          <p:cNvGrpSpPr/>
          <p:nvPr/>
        </p:nvGrpSpPr>
        <p:grpSpPr>
          <a:xfrm>
            <a:off x="9030118" y="4645217"/>
            <a:ext cx="2187241" cy="1297667"/>
            <a:chOff x="2110177" y="845458"/>
            <a:chExt cx="2046175" cy="1297667"/>
          </a:xfrm>
        </p:grpSpPr>
        <p:sp>
          <p:nvSpPr>
            <p:cNvPr id="362" name="Text Placeholder 53">
              <a:extLst>
                <a:ext uri="{FF2B5EF4-FFF2-40B4-BE49-F238E27FC236}">
                  <a16:creationId xmlns:a16="http://schemas.microsoft.com/office/drawing/2014/main" id="{C43F029C-B731-C357-D93A-503E87080396}"/>
                </a:ext>
              </a:extLst>
            </p:cNvPr>
            <p:cNvSpPr txBox="1">
              <a:spLocks/>
            </p:cNvSpPr>
            <p:nvPr/>
          </p:nvSpPr>
          <p:spPr>
            <a:xfrm>
              <a:off x="2110177" y="1241740"/>
              <a:ext cx="2046175" cy="90138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en-US" sz="1400" dirty="0">
                  <a:solidFill>
                    <a:schemeClr val="tx1">
                      <a:lumMod val="50000"/>
                    </a:schemeClr>
                  </a:solidFill>
                  <a:latin typeface="Montserrat Light" panose="00000400000000000000" pitchFamily="50" charset="-52"/>
                </a:rPr>
                <a:t>Lorem ipsum dolor sit </a:t>
              </a:r>
              <a:r>
                <a:rPr lang="en-US" sz="1400" dirty="0" err="1">
                  <a:solidFill>
                    <a:schemeClr val="tx1">
                      <a:lumMod val="50000"/>
                    </a:schemeClr>
                  </a:solidFill>
                  <a:latin typeface="Montserrat Light" panose="00000400000000000000" pitchFamily="50" charset="-52"/>
                </a:rPr>
                <a:t>amet</a:t>
              </a:r>
              <a:r>
                <a:rPr lang="en-US" sz="1400" dirty="0">
                  <a:solidFill>
                    <a:schemeClr val="tx1">
                      <a:lumMod val="50000"/>
                    </a:schemeClr>
                  </a:solidFill>
                  <a:latin typeface="Montserrat Light" panose="00000400000000000000" pitchFamily="50" charset="-52"/>
                </a:rPr>
                <a:t>, </a:t>
              </a:r>
              <a:r>
                <a:rPr lang="en-US" sz="1400" dirty="0" err="1">
                  <a:solidFill>
                    <a:schemeClr val="tx1">
                      <a:lumMod val="50000"/>
                    </a:schemeClr>
                  </a:solidFill>
                  <a:latin typeface="Montserrat Light" panose="00000400000000000000" pitchFamily="50" charset="-52"/>
                </a:rPr>
                <a:t>consectetur</a:t>
              </a:r>
              <a:r>
                <a:rPr lang="en-US" sz="1400" dirty="0">
                  <a:solidFill>
                    <a:schemeClr val="tx1">
                      <a:lumMod val="50000"/>
                    </a:schemeClr>
                  </a:solidFill>
                  <a:latin typeface="Montserrat Light" panose="00000400000000000000" pitchFamily="50" charset="-52"/>
                </a:rPr>
                <a:t> </a:t>
              </a:r>
              <a:r>
                <a:rPr lang="en-US" sz="1400" dirty="0" err="1">
                  <a:solidFill>
                    <a:schemeClr val="tx1">
                      <a:lumMod val="50000"/>
                    </a:schemeClr>
                  </a:solidFill>
                  <a:latin typeface="Montserrat Light" panose="00000400000000000000" pitchFamily="50" charset="-52"/>
                </a:rPr>
                <a:t>adipiscing</a:t>
              </a:r>
              <a:r>
                <a:rPr lang="en-US" sz="1400" dirty="0">
                  <a:solidFill>
                    <a:schemeClr val="tx1">
                      <a:lumMod val="50000"/>
                    </a:schemeClr>
                  </a:solidFill>
                  <a:latin typeface="Montserrat Light" panose="00000400000000000000" pitchFamily="50" charset="-52"/>
                </a:rPr>
                <a:t> </a:t>
              </a:r>
              <a:r>
                <a:rPr lang="en-US" sz="1400" dirty="0" err="1">
                  <a:solidFill>
                    <a:schemeClr val="tx1">
                      <a:lumMod val="50000"/>
                    </a:schemeClr>
                  </a:solidFill>
                  <a:latin typeface="Montserrat Light" panose="00000400000000000000" pitchFamily="50" charset="-52"/>
                </a:rPr>
                <a:t>elit</a:t>
              </a:r>
              <a:endParaRPr lang="en-US" sz="1400" dirty="0">
                <a:solidFill>
                  <a:schemeClr val="tx1">
                    <a:lumMod val="50000"/>
                  </a:schemeClr>
                </a:solidFill>
                <a:latin typeface="Montserrat Light" panose="00000400000000000000" pitchFamily="50" charset="-52"/>
              </a:endParaRPr>
            </a:p>
          </p:txBody>
        </p:sp>
        <p:sp>
          <p:nvSpPr>
            <p:cNvPr id="363" name="Text Placeholder 56">
              <a:extLst>
                <a:ext uri="{FF2B5EF4-FFF2-40B4-BE49-F238E27FC236}">
                  <a16:creationId xmlns:a16="http://schemas.microsoft.com/office/drawing/2014/main" id="{BEF68875-EB4B-7B92-5B82-7990691EEBD6}"/>
                </a:ext>
              </a:extLst>
            </p:cNvPr>
            <p:cNvSpPr txBox="1">
              <a:spLocks/>
            </p:cNvSpPr>
            <p:nvPr/>
          </p:nvSpPr>
          <p:spPr>
            <a:xfrm>
              <a:off x="2110177" y="845458"/>
              <a:ext cx="1701802" cy="4244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b="1" dirty="0">
                  <a:solidFill>
                    <a:schemeClr val="accent6"/>
                  </a:solidFill>
                </a:rPr>
                <a:t>TITLE HERE</a:t>
              </a:r>
              <a:endParaRPr lang="ru-RU" sz="2000" b="1" dirty="0">
                <a:solidFill>
                  <a:schemeClr val="accent6"/>
                </a:solidFill>
              </a:endParaRPr>
            </a:p>
          </p:txBody>
        </p:sp>
      </p:grpSp>
      <p:grpSp>
        <p:nvGrpSpPr>
          <p:cNvPr id="364" name="Group 363">
            <a:extLst>
              <a:ext uri="{FF2B5EF4-FFF2-40B4-BE49-F238E27FC236}">
                <a16:creationId xmlns:a16="http://schemas.microsoft.com/office/drawing/2014/main" id="{1C150403-BF3D-2B11-C6B6-ED8FB4D5A380}"/>
              </a:ext>
            </a:extLst>
          </p:cNvPr>
          <p:cNvGrpSpPr/>
          <p:nvPr/>
        </p:nvGrpSpPr>
        <p:grpSpPr>
          <a:xfrm>
            <a:off x="10083606" y="2081874"/>
            <a:ext cx="2187241" cy="1297667"/>
            <a:chOff x="2110176" y="845458"/>
            <a:chExt cx="2046175" cy="1297667"/>
          </a:xfrm>
        </p:grpSpPr>
        <p:sp>
          <p:nvSpPr>
            <p:cNvPr id="365" name="Text Placeholder 53">
              <a:extLst>
                <a:ext uri="{FF2B5EF4-FFF2-40B4-BE49-F238E27FC236}">
                  <a16:creationId xmlns:a16="http://schemas.microsoft.com/office/drawing/2014/main" id="{207E8C88-91F7-B0C9-43AB-BE7FEB9C1AF3}"/>
                </a:ext>
              </a:extLst>
            </p:cNvPr>
            <p:cNvSpPr txBox="1">
              <a:spLocks/>
            </p:cNvSpPr>
            <p:nvPr/>
          </p:nvSpPr>
          <p:spPr>
            <a:xfrm>
              <a:off x="2110176" y="1241740"/>
              <a:ext cx="2046175" cy="90138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en-US" sz="1400" dirty="0">
                  <a:solidFill>
                    <a:schemeClr val="tx1">
                      <a:lumMod val="50000"/>
                    </a:schemeClr>
                  </a:solidFill>
                  <a:latin typeface="Montserrat Light" panose="00000400000000000000" pitchFamily="50" charset="-52"/>
                </a:rPr>
                <a:t>Lorem ipsum dolor sit </a:t>
              </a:r>
              <a:r>
                <a:rPr lang="en-US" sz="1400" dirty="0" err="1">
                  <a:solidFill>
                    <a:schemeClr val="tx1">
                      <a:lumMod val="50000"/>
                    </a:schemeClr>
                  </a:solidFill>
                  <a:latin typeface="Montserrat Light" panose="00000400000000000000" pitchFamily="50" charset="-52"/>
                </a:rPr>
                <a:t>amet</a:t>
              </a:r>
              <a:r>
                <a:rPr lang="en-US" sz="1400" dirty="0">
                  <a:solidFill>
                    <a:schemeClr val="tx1">
                      <a:lumMod val="50000"/>
                    </a:schemeClr>
                  </a:solidFill>
                  <a:latin typeface="Montserrat Light" panose="00000400000000000000" pitchFamily="50" charset="-52"/>
                </a:rPr>
                <a:t>, </a:t>
              </a:r>
              <a:r>
                <a:rPr lang="en-US" sz="1400" dirty="0" err="1">
                  <a:solidFill>
                    <a:schemeClr val="tx1">
                      <a:lumMod val="50000"/>
                    </a:schemeClr>
                  </a:solidFill>
                  <a:latin typeface="Montserrat Light" panose="00000400000000000000" pitchFamily="50" charset="-52"/>
                </a:rPr>
                <a:t>consectetur</a:t>
              </a:r>
              <a:r>
                <a:rPr lang="en-US" sz="1400" dirty="0">
                  <a:solidFill>
                    <a:schemeClr val="tx1">
                      <a:lumMod val="50000"/>
                    </a:schemeClr>
                  </a:solidFill>
                  <a:latin typeface="Montserrat Light" panose="00000400000000000000" pitchFamily="50" charset="-52"/>
                </a:rPr>
                <a:t> </a:t>
              </a:r>
              <a:r>
                <a:rPr lang="en-US" sz="1400" dirty="0" err="1">
                  <a:solidFill>
                    <a:schemeClr val="tx1">
                      <a:lumMod val="50000"/>
                    </a:schemeClr>
                  </a:solidFill>
                  <a:latin typeface="Montserrat Light" panose="00000400000000000000" pitchFamily="50" charset="-52"/>
                </a:rPr>
                <a:t>adipiscing</a:t>
              </a:r>
              <a:r>
                <a:rPr lang="en-US" sz="1400" dirty="0">
                  <a:solidFill>
                    <a:schemeClr val="tx1">
                      <a:lumMod val="50000"/>
                    </a:schemeClr>
                  </a:solidFill>
                  <a:latin typeface="Montserrat Light" panose="00000400000000000000" pitchFamily="50" charset="-52"/>
                </a:rPr>
                <a:t> </a:t>
              </a:r>
              <a:r>
                <a:rPr lang="en-US" sz="1400" dirty="0" err="1">
                  <a:solidFill>
                    <a:schemeClr val="tx1">
                      <a:lumMod val="50000"/>
                    </a:schemeClr>
                  </a:solidFill>
                  <a:latin typeface="Montserrat Light" panose="00000400000000000000" pitchFamily="50" charset="-52"/>
                </a:rPr>
                <a:t>elit</a:t>
              </a:r>
              <a:endParaRPr lang="en-US" sz="1400" dirty="0">
                <a:solidFill>
                  <a:schemeClr val="tx1">
                    <a:lumMod val="50000"/>
                  </a:schemeClr>
                </a:solidFill>
                <a:latin typeface="Montserrat Light" panose="00000400000000000000" pitchFamily="50" charset="-52"/>
              </a:endParaRPr>
            </a:p>
          </p:txBody>
        </p:sp>
        <p:sp>
          <p:nvSpPr>
            <p:cNvPr id="366" name="Text Placeholder 56">
              <a:extLst>
                <a:ext uri="{FF2B5EF4-FFF2-40B4-BE49-F238E27FC236}">
                  <a16:creationId xmlns:a16="http://schemas.microsoft.com/office/drawing/2014/main" id="{C93C8C55-9CDF-4438-0161-A33044F80882}"/>
                </a:ext>
              </a:extLst>
            </p:cNvPr>
            <p:cNvSpPr txBox="1">
              <a:spLocks/>
            </p:cNvSpPr>
            <p:nvPr/>
          </p:nvSpPr>
          <p:spPr>
            <a:xfrm>
              <a:off x="2110177" y="845458"/>
              <a:ext cx="1701802" cy="4244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b="1" dirty="0">
                  <a:solidFill>
                    <a:srgbClr val="00B0F0"/>
                  </a:solidFill>
                </a:rPr>
                <a:t>TITLE HERE</a:t>
              </a:r>
              <a:endParaRPr lang="ru-RU" sz="2000" b="1" dirty="0">
                <a:solidFill>
                  <a:srgbClr val="00B0F0"/>
                </a:solidFill>
              </a:endParaRPr>
            </a:p>
          </p:txBody>
        </p:sp>
      </p:grpSp>
    </p:spTree>
    <p:extLst>
      <p:ext uri="{BB962C8B-B14F-4D97-AF65-F5344CB8AC3E}">
        <p14:creationId xmlns:p14="http://schemas.microsoft.com/office/powerpoint/2010/main" val="414288089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Tm="9607">
        <p159:morph option="byObject"/>
      </p:transition>
    </mc:Choice>
    <mc:Fallback xmlns="">
      <p:transition spd="slow" advTm="9607">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1000"/>
                                  </p:stCondLst>
                                  <p:childTnLst>
                                    <p:set>
                                      <p:cBhvr>
                                        <p:cTn id="6" dur="1" fill="hold">
                                          <p:stCondLst>
                                            <p:cond delay="0"/>
                                          </p:stCondLst>
                                        </p:cTn>
                                        <p:tgtEl>
                                          <p:spTgt spid="352"/>
                                        </p:tgtEl>
                                        <p:attrNameLst>
                                          <p:attrName>style.visibility</p:attrName>
                                        </p:attrNameLst>
                                      </p:cBhvr>
                                      <p:to>
                                        <p:strVal val="visible"/>
                                      </p:to>
                                    </p:set>
                                    <p:animEffect transition="in" filter="fade">
                                      <p:cBhvr>
                                        <p:cTn id="7" dur="500"/>
                                        <p:tgtEl>
                                          <p:spTgt spid="352"/>
                                        </p:tgtEl>
                                      </p:cBhvr>
                                    </p:animEffect>
                                  </p:childTnLst>
                                </p:cTn>
                              </p:par>
                              <p:par>
                                <p:cTn id="8" presetID="10" presetClass="entr" presetSubtype="0" fill="hold" nodeType="withEffect">
                                  <p:stCondLst>
                                    <p:cond delay="1000"/>
                                  </p:stCondLst>
                                  <p:childTnLst>
                                    <p:set>
                                      <p:cBhvr>
                                        <p:cTn id="9" dur="1" fill="hold">
                                          <p:stCondLst>
                                            <p:cond delay="0"/>
                                          </p:stCondLst>
                                        </p:cTn>
                                        <p:tgtEl>
                                          <p:spTgt spid="355"/>
                                        </p:tgtEl>
                                        <p:attrNameLst>
                                          <p:attrName>style.visibility</p:attrName>
                                        </p:attrNameLst>
                                      </p:cBhvr>
                                      <p:to>
                                        <p:strVal val="visible"/>
                                      </p:to>
                                    </p:set>
                                    <p:animEffect transition="in" filter="fade">
                                      <p:cBhvr>
                                        <p:cTn id="10" dur="500"/>
                                        <p:tgtEl>
                                          <p:spTgt spid="355"/>
                                        </p:tgtEl>
                                      </p:cBhvr>
                                    </p:animEffect>
                                  </p:childTnLst>
                                </p:cTn>
                              </p:par>
                              <p:par>
                                <p:cTn id="11" presetID="10" presetClass="entr" presetSubtype="0" fill="hold" nodeType="withEffect">
                                  <p:stCondLst>
                                    <p:cond delay="1000"/>
                                  </p:stCondLst>
                                  <p:childTnLst>
                                    <p:set>
                                      <p:cBhvr>
                                        <p:cTn id="12" dur="1" fill="hold">
                                          <p:stCondLst>
                                            <p:cond delay="0"/>
                                          </p:stCondLst>
                                        </p:cTn>
                                        <p:tgtEl>
                                          <p:spTgt spid="358"/>
                                        </p:tgtEl>
                                        <p:attrNameLst>
                                          <p:attrName>style.visibility</p:attrName>
                                        </p:attrNameLst>
                                      </p:cBhvr>
                                      <p:to>
                                        <p:strVal val="visible"/>
                                      </p:to>
                                    </p:set>
                                    <p:animEffect transition="in" filter="fade">
                                      <p:cBhvr>
                                        <p:cTn id="13" dur="500"/>
                                        <p:tgtEl>
                                          <p:spTgt spid="358"/>
                                        </p:tgtEl>
                                      </p:cBhvr>
                                    </p:animEffect>
                                  </p:childTnLst>
                                </p:cTn>
                              </p:par>
                              <p:par>
                                <p:cTn id="14" presetID="10" presetClass="entr" presetSubtype="0" fill="hold" nodeType="withEffect">
                                  <p:stCondLst>
                                    <p:cond delay="1000"/>
                                  </p:stCondLst>
                                  <p:childTnLst>
                                    <p:set>
                                      <p:cBhvr>
                                        <p:cTn id="15" dur="1" fill="hold">
                                          <p:stCondLst>
                                            <p:cond delay="0"/>
                                          </p:stCondLst>
                                        </p:cTn>
                                        <p:tgtEl>
                                          <p:spTgt spid="361"/>
                                        </p:tgtEl>
                                        <p:attrNameLst>
                                          <p:attrName>style.visibility</p:attrName>
                                        </p:attrNameLst>
                                      </p:cBhvr>
                                      <p:to>
                                        <p:strVal val="visible"/>
                                      </p:to>
                                    </p:set>
                                    <p:animEffect transition="in" filter="fade">
                                      <p:cBhvr>
                                        <p:cTn id="16" dur="500"/>
                                        <p:tgtEl>
                                          <p:spTgt spid="361"/>
                                        </p:tgtEl>
                                      </p:cBhvr>
                                    </p:animEffect>
                                  </p:childTnLst>
                                </p:cTn>
                              </p:par>
                              <p:par>
                                <p:cTn id="17" presetID="10" presetClass="entr" presetSubtype="0" fill="hold" nodeType="withEffect">
                                  <p:stCondLst>
                                    <p:cond delay="1000"/>
                                  </p:stCondLst>
                                  <p:childTnLst>
                                    <p:set>
                                      <p:cBhvr>
                                        <p:cTn id="18" dur="1" fill="hold">
                                          <p:stCondLst>
                                            <p:cond delay="0"/>
                                          </p:stCondLst>
                                        </p:cTn>
                                        <p:tgtEl>
                                          <p:spTgt spid="364"/>
                                        </p:tgtEl>
                                        <p:attrNameLst>
                                          <p:attrName>style.visibility</p:attrName>
                                        </p:attrNameLst>
                                      </p:cBhvr>
                                      <p:to>
                                        <p:strVal val="visible"/>
                                      </p:to>
                                    </p:set>
                                    <p:animEffect transition="in" filter="fade">
                                      <p:cBhvr>
                                        <p:cTn id="19" dur="500"/>
                                        <p:tgtEl>
                                          <p:spTgt spid="3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 name="Rectangle 374">
            <a:extLst>
              <a:ext uri="{FF2B5EF4-FFF2-40B4-BE49-F238E27FC236}">
                <a16:creationId xmlns:a16="http://schemas.microsoft.com/office/drawing/2014/main" id="{E0AA6AEE-7730-5BDF-1106-7CE0FD30D48B}"/>
              </a:ext>
            </a:extLst>
          </p:cNvPr>
          <p:cNvSpPr/>
          <p:nvPr/>
        </p:nvSpPr>
        <p:spPr>
          <a:xfrm>
            <a:off x="0" y="0"/>
            <a:ext cx="12192000" cy="6858000"/>
          </a:xfrm>
          <a:prstGeom prst="rect">
            <a:avLst/>
          </a:prstGeom>
          <a:solidFill>
            <a:schemeClr val="accent3">
              <a:lumMod val="50000"/>
            </a:schemeClr>
          </a:solidFill>
          <a:ln>
            <a:solidFill>
              <a:schemeClr val="bg2">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8870F3E2-4F87-7062-0C6C-852B33CAAD2A}"/>
              </a:ext>
            </a:extLst>
          </p:cNvPr>
          <p:cNvGrpSpPr/>
          <p:nvPr/>
        </p:nvGrpSpPr>
        <p:grpSpPr>
          <a:xfrm>
            <a:off x="7338386" y="-2648987"/>
            <a:ext cx="360" cy="360"/>
            <a:chOff x="7338386" y="-2648987"/>
            <a:chExt cx="360" cy="360"/>
          </a:xfrm>
        </p:grpSpPr>
        <mc:AlternateContent xmlns:mc="http://schemas.openxmlformats.org/markup-compatibility/2006" xmlns:p14="http://schemas.microsoft.com/office/powerpoint/2010/main">
          <mc:Choice Requires="p14">
            <p:contentPart p14:bwMode="auto" r:id="rId2">
              <p14:nvContentPartPr>
                <p14:cNvPr id="22" name="Ink 21">
                  <a:extLst>
                    <a:ext uri="{FF2B5EF4-FFF2-40B4-BE49-F238E27FC236}">
                      <a16:creationId xmlns:a16="http://schemas.microsoft.com/office/drawing/2014/main" id="{D4BEF6E7-4D54-52FA-3463-24115AA4318B}"/>
                    </a:ext>
                  </a:extLst>
                </p14:cNvPr>
                <p14:cNvContentPartPr/>
                <p14:nvPr/>
              </p14:nvContentPartPr>
              <p14:xfrm>
                <a:off x="7338386" y="-2648987"/>
                <a:ext cx="360" cy="360"/>
              </p14:xfrm>
            </p:contentPart>
          </mc:Choice>
          <mc:Fallback xmlns="">
            <p:pic>
              <p:nvPicPr>
                <p:cNvPr id="22" name="Ink 21">
                  <a:extLst>
                    <a:ext uri="{FF2B5EF4-FFF2-40B4-BE49-F238E27FC236}">
                      <a16:creationId xmlns:a16="http://schemas.microsoft.com/office/drawing/2014/main" id="{D4BEF6E7-4D54-52FA-3463-24115AA4318B}"/>
                    </a:ext>
                  </a:extLst>
                </p:cNvPr>
                <p:cNvPicPr/>
                <p:nvPr/>
              </p:nvPicPr>
              <p:blipFill>
                <a:blip r:embed="rId4"/>
                <a:stretch>
                  <a:fillRect/>
                </a:stretch>
              </p:blipFill>
              <p:spPr>
                <a:xfrm>
                  <a:off x="7329386" y="-2657987"/>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23" name="Ink 22">
                  <a:extLst>
                    <a:ext uri="{FF2B5EF4-FFF2-40B4-BE49-F238E27FC236}">
                      <a16:creationId xmlns:a16="http://schemas.microsoft.com/office/drawing/2014/main" id="{09DD10C8-FF05-276F-33E4-F753C0150AC3}"/>
                    </a:ext>
                  </a:extLst>
                </p14:cNvPr>
                <p14:cNvContentPartPr/>
                <p14:nvPr/>
              </p14:nvContentPartPr>
              <p14:xfrm>
                <a:off x="7338386" y="-2648987"/>
                <a:ext cx="360" cy="360"/>
              </p14:xfrm>
            </p:contentPart>
          </mc:Choice>
          <mc:Fallback xmlns="">
            <p:pic>
              <p:nvPicPr>
                <p:cNvPr id="23" name="Ink 22">
                  <a:extLst>
                    <a:ext uri="{FF2B5EF4-FFF2-40B4-BE49-F238E27FC236}">
                      <a16:creationId xmlns:a16="http://schemas.microsoft.com/office/drawing/2014/main" id="{09DD10C8-FF05-276F-33E4-F753C0150AC3}"/>
                    </a:ext>
                  </a:extLst>
                </p:cNvPr>
                <p:cNvPicPr/>
                <p:nvPr/>
              </p:nvPicPr>
              <p:blipFill>
                <a:blip r:embed="rId4"/>
                <a:stretch>
                  <a:fillRect/>
                </a:stretch>
              </p:blipFill>
              <p:spPr>
                <a:xfrm>
                  <a:off x="7329386" y="-2657987"/>
                  <a:ext cx="18000" cy="18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6">
            <p14:nvContentPartPr>
              <p14:cNvPr id="33" name="Ink 32">
                <a:extLst>
                  <a:ext uri="{FF2B5EF4-FFF2-40B4-BE49-F238E27FC236}">
                    <a16:creationId xmlns:a16="http://schemas.microsoft.com/office/drawing/2014/main" id="{2015EE72-269B-257A-0973-0020B7F1CC17}"/>
                  </a:ext>
                </a:extLst>
              </p14:cNvPr>
              <p14:cNvContentPartPr/>
              <p14:nvPr/>
            </p14:nvContentPartPr>
            <p14:xfrm>
              <a:off x="5694986" y="-2209067"/>
              <a:ext cx="9000" cy="4680"/>
            </p14:xfrm>
          </p:contentPart>
        </mc:Choice>
        <mc:Fallback xmlns="">
          <p:pic>
            <p:nvPicPr>
              <p:cNvPr id="33" name="Ink 32">
                <a:extLst>
                  <a:ext uri="{FF2B5EF4-FFF2-40B4-BE49-F238E27FC236}">
                    <a16:creationId xmlns:a16="http://schemas.microsoft.com/office/drawing/2014/main" id="{2015EE72-269B-257A-0973-0020B7F1CC17}"/>
                  </a:ext>
                </a:extLst>
              </p:cNvPr>
              <p:cNvPicPr/>
              <p:nvPr/>
            </p:nvPicPr>
            <p:blipFill>
              <a:blip r:embed="rId7"/>
              <a:stretch>
                <a:fillRect/>
              </a:stretch>
            </p:blipFill>
            <p:spPr>
              <a:xfrm>
                <a:off x="5685986" y="-2217424"/>
                <a:ext cx="26640" cy="21060"/>
              </a:xfrm>
              <a:prstGeom prst="rect">
                <a:avLst/>
              </a:prstGeom>
            </p:spPr>
          </p:pic>
        </mc:Fallback>
      </mc:AlternateContent>
      <p:sp>
        <p:nvSpPr>
          <p:cNvPr id="49" name="Freeform 48">
            <a:extLst>
              <a:ext uri="{FF2B5EF4-FFF2-40B4-BE49-F238E27FC236}">
                <a16:creationId xmlns:a16="http://schemas.microsoft.com/office/drawing/2014/main" id="{93F239B5-43D6-DF63-5D46-3A46A11E7F9B}"/>
              </a:ext>
            </a:extLst>
          </p:cNvPr>
          <p:cNvSpPr/>
          <p:nvPr/>
        </p:nvSpPr>
        <p:spPr>
          <a:xfrm>
            <a:off x="2216759" y="1221216"/>
            <a:ext cx="1707646" cy="2324586"/>
          </a:xfrm>
          <a:custGeom>
            <a:avLst/>
            <a:gdLst>
              <a:gd name="connsiteX0" fmla="*/ 13190 w 1707646"/>
              <a:gd name="connsiteY0" fmla="*/ 0 h 2324586"/>
              <a:gd name="connsiteX1" fmla="*/ 1511444 w 1707646"/>
              <a:gd name="connsiteY1" fmla="*/ 0 h 2324586"/>
              <a:gd name="connsiteX2" fmla="*/ 1500072 w 1707646"/>
              <a:gd name="connsiteY2" fmla="*/ 74512 h 2324586"/>
              <a:gd name="connsiteX3" fmla="*/ 1488318 w 1707646"/>
              <a:gd name="connsiteY3" fmla="*/ 307281 h 2324586"/>
              <a:gd name="connsiteX4" fmla="*/ 1667224 w 1707646"/>
              <a:gd name="connsiteY4" fmla="*/ 1193436 h 2324586"/>
              <a:gd name="connsiteX5" fmla="*/ 1707646 w 1707646"/>
              <a:gd name="connsiteY5" fmla="*/ 1277347 h 2324586"/>
              <a:gd name="connsiteX6" fmla="*/ 562396 w 1707646"/>
              <a:gd name="connsiteY6" fmla="*/ 2324586 h 2324586"/>
              <a:gd name="connsiteX7" fmla="*/ 470200 w 1707646"/>
              <a:gd name="connsiteY7" fmla="*/ 2164241 h 2324586"/>
              <a:gd name="connsiteX8" fmla="*/ 0 w 1707646"/>
              <a:gd name="connsiteY8" fmla="*/ 307281 h 2324586"/>
              <a:gd name="connsiteX9" fmla="*/ 5069 w 1707646"/>
              <a:gd name="connsiteY9" fmla="*/ 106805 h 2324586"/>
              <a:gd name="connsiteX10" fmla="*/ 13190 w 1707646"/>
              <a:gd name="connsiteY10" fmla="*/ 0 h 2324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07646" h="2324586">
                <a:moveTo>
                  <a:pt x="13190" y="0"/>
                </a:moveTo>
                <a:lnTo>
                  <a:pt x="1511444" y="0"/>
                </a:lnTo>
                <a:lnTo>
                  <a:pt x="1500072" y="74512"/>
                </a:lnTo>
                <a:cubicBezTo>
                  <a:pt x="1492300" y="151045"/>
                  <a:pt x="1488318" y="228698"/>
                  <a:pt x="1488318" y="307281"/>
                </a:cubicBezTo>
                <a:cubicBezTo>
                  <a:pt x="1488318" y="621614"/>
                  <a:pt x="1552022" y="921068"/>
                  <a:pt x="1667224" y="1193436"/>
                </a:cubicBezTo>
                <a:lnTo>
                  <a:pt x="1707646" y="1277347"/>
                </a:lnTo>
                <a:lnTo>
                  <a:pt x="562396" y="2324586"/>
                </a:lnTo>
                <a:lnTo>
                  <a:pt x="470200" y="2164241"/>
                </a:lnTo>
                <a:cubicBezTo>
                  <a:pt x="170332" y="1612235"/>
                  <a:pt x="0" y="979650"/>
                  <a:pt x="0" y="307281"/>
                </a:cubicBezTo>
                <a:cubicBezTo>
                  <a:pt x="0" y="240044"/>
                  <a:pt x="1703" y="173205"/>
                  <a:pt x="5069" y="106805"/>
                </a:cubicBezTo>
                <a:lnTo>
                  <a:pt x="13190" y="0"/>
                </a:lnTo>
                <a:close/>
              </a:path>
            </a:pathLst>
          </a:custGeom>
          <a:solidFill>
            <a:schemeClr val="accent5"/>
          </a:solidFill>
          <a:ln>
            <a:noFill/>
          </a:ln>
          <a:effectLst>
            <a:outerShdw blurRad="97730" dist="74116" dir="660000" sx="94000" sy="94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7" name="Freeform 46">
            <a:extLst>
              <a:ext uri="{FF2B5EF4-FFF2-40B4-BE49-F238E27FC236}">
                <a16:creationId xmlns:a16="http://schemas.microsoft.com/office/drawing/2014/main" id="{89380BA3-7985-F618-92CA-E48AFED0F229}"/>
              </a:ext>
            </a:extLst>
          </p:cNvPr>
          <p:cNvSpPr/>
          <p:nvPr/>
        </p:nvSpPr>
        <p:spPr>
          <a:xfrm>
            <a:off x="8096805" y="1221216"/>
            <a:ext cx="1911514" cy="2011331"/>
          </a:xfrm>
          <a:custGeom>
            <a:avLst/>
            <a:gdLst>
              <a:gd name="connsiteX0" fmla="*/ 138345 w 1911514"/>
              <a:gd name="connsiteY0" fmla="*/ 0 h 2011331"/>
              <a:gd name="connsiteX1" fmla="*/ 1898324 w 1911514"/>
              <a:gd name="connsiteY1" fmla="*/ 0 h 2011331"/>
              <a:gd name="connsiteX2" fmla="*/ 1906445 w 1911514"/>
              <a:gd name="connsiteY2" fmla="*/ 106805 h 2011331"/>
              <a:gd name="connsiteX3" fmla="*/ 1911514 w 1911514"/>
              <a:gd name="connsiteY3" fmla="*/ 307281 h 2011331"/>
              <a:gd name="connsiteX4" fmla="*/ 1527348 w 1911514"/>
              <a:gd name="connsiteY4" fmla="*/ 1996263 h 2011331"/>
              <a:gd name="connsiteX5" fmla="*/ 1519631 w 1911514"/>
              <a:gd name="connsiteY5" fmla="*/ 2011331 h 2011331"/>
              <a:gd name="connsiteX6" fmla="*/ 0 w 1911514"/>
              <a:gd name="connsiteY6" fmla="*/ 1145797 h 2011331"/>
              <a:gd name="connsiteX7" fmla="*/ 59119 w 1911514"/>
              <a:gd name="connsiteY7" fmla="*/ 984272 h 2011331"/>
              <a:gd name="connsiteX8" fmla="*/ 161470 w 1911514"/>
              <a:gd name="connsiteY8" fmla="*/ 307281 h 2011331"/>
              <a:gd name="connsiteX9" fmla="*/ 149716 w 1911514"/>
              <a:gd name="connsiteY9" fmla="*/ 74512 h 2011331"/>
              <a:gd name="connsiteX10" fmla="*/ 138345 w 1911514"/>
              <a:gd name="connsiteY10" fmla="*/ 0 h 2011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11514" h="2011331">
                <a:moveTo>
                  <a:pt x="138345" y="0"/>
                </a:moveTo>
                <a:lnTo>
                  <a:pt x="1898324" y="0"/>
                </a:lnTo>
                <a:lnTo>
                  <a:pt x="1906445" y="106805"/>
                </a:lnTo>
                <a:cubicBezTo>
                  <a:pt x="1909811" y="173205"/>
                  <a:pt x="1911514" y="240044"/>
                  <a:pt x="1911514" y="307281"/>
                </a:cubicBezTo>
                <a:cubicBezTo>
                  <a:pt x="1911514" y="912413"/>
                  <a:pt x="1773545" y="1485320"/>
                  <a:pt x="1527348" y="1996263"/>
                </a:cubicBezTo>
                <a:lnTo>
                  <a:pt x="1519631" y="2011331"/>
                </a:lnTo>
                <a:lnTo>
                  <a:pt x="0" y="1145797"/>
                </a:lnTo>
                <a:lnTo>
                  <a:pt x="59119" y="984272"/>
                </a:lnTo>
                <a:cubicBezTo>
                  <a:pt x="125637" y="770411"/>
                  <a:pt x="161470" y="543031"/>
                  <a:pt x="161470" y="307281"/>
                </a:cubicBezTo>
                <a:cubicBezTo>
                  <a:pt x="161470" y="228698"/>
                  <a:pt x="157489" y="151045"/>
                  <a:pt x="149716" y="74512"/>
                </a:cubicBezTo>
                <a:lnTo>
                  <a:pt x="138345" y="0"/>
                </a:lnTo>
                <a:close/>
              </a:path>
            </a:pathLst>
          </a:custGeom>
          <a:solidFill>
            <a:srgbClr val="00B0F0"/>
          </a:solidFill>
          <a:ln>
            <a:noFill/>
          </a:ln>
          <a:effectLst>
            <a:outerShdw blurRad="97730" dist="74116" dir="660000" sx="94000" sy="94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8" name="Freeform 37">
            <a:extLst>
              <a:ext uri="{FF2B5EF4-FFF2-40B4-BE49-F238E27FC236}">
                <a16:creationId xmlns:a16="http://schemas.microsoft.com/office/drawing/2014/main" id="{6DC940AA-5DDE-31C2-9C80-FF73215AAC85}"/>
              </a:ext>
            </a:extLst>
          </p:cNvPr>
          <p:cNvSpPr/>
          <p:nvPr/>
        </p:nvSpPr>
        <p:spPr>
          <a:xfrm>
            <a:off x="6885152" y="2664389"/>
            <a:ext cx="2574159" cy="2363380"/>
          </a:xfrm>
          <a:custGeom>
            <a:avLst/>
            <a:gdLst>
              <a:gd name="connsiteX0" fmla="*/ 1067531 w 2574159"/>
              <a:gd name="connsiteY0" fmla="*/ 0 h 2363380"/>
              <a:gd name="connsiteX1" fmla="*/ 2574159 w 2574159"/>
              <a:gd name="connsiteY1" fmla="*/ 858129 h 2363380"/>
              <a:gd name="connsiteX2" fmla="*/ 2559162 w 2574159"/>
              <a:gd name="connsiteY2" fmla="*/ 884212 h 2363380"/>
              <a:gd name="connsiteX3" fmla="*/ 1084347 w 2574159"/>
              <a:gd name="connsiteY3" fmla="*/ 2289688 h 2363380"/>
              <a:gd name="connsiteX4" fmla="*/ 940466 w 2574159"/>
              <a:gd name="connsiteY4" fmla="*/ 2363380 h 2363380"/>
              <a:gd name="connsiteX5" fmla="*/ 0 w 2574159"/>
              <a:gd name="connsiteY5" fmla="*/ 953458 h 2363380"/>
              <a:gd name="connsiteX6" fmla="*/ 181686 w 2574159"/>
              <a:gd name="connsiteY6" fmla="*/ 865934 h 2363380"/>
              <a:gd name="connsiteX7" fmla="*/ 984316 w 2574159"/>
              <a:gd name="connsiteY7" fmla="*/ 136976 h 2363380"/>
              <a:gd name="connsiteX8" fmla="*/ 1067531 w 2574159"/>
              <a:gd name="connsiteY8" fmla="*/ 0 h 23633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74159" h="2363380">
                <a:moveTo>
                  <a:pt x="1067531" y="0"/>
                </a:moveTo>
                <a:lnTo>
                  <a:pt x="2574159" y="858129"/>
                </a:lnTo>
                <a:lnTo>
                  <a:pt x="2559162" y="884212"/>
                </a:lnTo>
                <a:cubicBezTo>
                  <a:pt x="2201259" y="1473242"/>
                  <a:pt x="1691554" y="1959834"/>
                  <a:pt x="1084347" y="2289688"/>
                </a:cubicBezTo>
                <a:lnTo>
                  <a:pt x="940466" y="2363380"/>
                </a:lnTo>
                <a:lnTo>
                  <a:pt x="0" y="953458"/>
                </a:lnTo>
                <a:lnTo>
                  <a:pt x="181686" y="865934"/>
                </a:lnTo>
                <a:cubicBezTo>
                  <a:pt x="504265" y="690699"/>
                  <a:pt x="779755" y="439766"/>
                  <a:pt x="984316" y="136976"/>
                </a:cubicBezTo>
                <a:lnTo>
                  <a:pt x="1067531" y="0"/>
                </a:lnTo>
                <a:close/>
              </a:path>
            </a:pathLst>
          </a:custGeom>
          <a:solidFill>
            <a:schemeClr val="accent1"/>
          </a:solidFill>
          <a:ln>
            <a:noFill/>
          </a:ln>
          <a:effectLst>
            <a:outerShdw blurRad="97730" dist="74116" dir="660000" sx="94000" sy="94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34">
            <a:extLst>
              <a:ext uri="{FF2B5EF4-FFF2-40B4-BE49-F238E27FC236}">
                <a16:creationId xmlns:a16="http://schemas.microsoft.com/office/drawing/2014/main" id="{89BC2961-4FF3-3066-B822-E6EB0DEEA322}"/>
              </a:ext>
            </a:extLst>
          </p:cNvPr>
          <p:cNvSpPr/>
          <p:nvPr/>
        </p:nvSpPr>
        <p:spPr>
          <a:xfrm>
            <a:off x="2967280" y="2794309"/>
            <a:ext cx="2401035" cy="2311078"/>
          </a:xfrm>
          <a:custGeom>
            <a:avLst/>
            <a:gdLst>
              <a:gd name="connsiteX0" fmla="*/ 1122318 w 2401035"/>
              <a:gd name="connsiteY0" fmla="*/ 0 h 2311078"/>
              <a:gd name="connsiteX1" fmla="*/ 1126604 w 2401035"/>
              <a:gd name="connsiteY1" fmla="*/ 7056 h 2311078"/>
              <a:gd name="connsiteX2" fmla="*/ 2337405 w 2401035"/>
              <a:gd name="connsiteY2" fmla="*/ 908436 h 2311078"/>
              <a:gd name="connsiteX3" fmla="*/ 2401035 w 2401035"/>
              <a:gd name="connsiteY3" fmla="*/ 924797 h 2311078"/>
              <a:gd name="connsiteX4" fmla="*/ 1600665 w 2401035"/>
              <a:gd name="connsiteY4" fmla="*/ 2311078 h 2311078"/>
              <a:gd name="connsiteX5" fmla="*/ 1456277 w 2401035"/>
              <a:gd name="connsiteY5" fmla="*/ 2245802 h 2311078"/>
              <a:gd name="connsiteX6" fmla="*/ 139086 w 2401035"/>
              <a:gd name="connsiteY6" fmla="*/ 1212266 h 2311078"/>
              <a:gd name="connsiteX7" fmla="*/ 0 w 2401035"/>
              <a:gd name="connsiteY7" fmla="*/ 1026269 h 2311078"/>
              <a:gd name="connsiteX8" fmla="*/ 1122318 w 2401035"/>
              <a:gd name="connsiteY8" fmla="*/ 0 h 2311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01035" h="2311078">
                <a:moveTo>
                  <a:pt x="1122318" y="0"/>
                </a:moveTo>
                <a:lnTo>
                  <a:pt x="1126604" y="7056"/>
                </a:lnTo>
                <a:cubicBezTo>
                  <a:pt x="1412989" y="430962"/>
                  <a:pt x="1838396" y="753228"/>
                  <a:pt x="2337405" y="908436"/>
                </a:cubicBezTo>
                <a:lnTo>
                  <a:pt x="2401035" y="924797"/>
                </a:lnTo>
                <a:lnTo>
                  <a:pt x="1600665" y="2311078"/>
                </a:lnTo>
                <a:lnTo>
                  <a:pt x="1456277" y="2245802"/>
                </a:lnTo>
                <a:cubicBezTo>
                  <a:pt x="945335" y="1999605"/>
                  <a:pt x="496358" y="1645179"/>
                  <a:pt x="139086" y="1212266"/>
                </a:cubicBezTo>
                <a:lnTo>
                  <a:pt x="0" y="1026269"/>
                </a:lnTo>
                <a:lnTo>
                  <a:pt x="1122318" y="0"/>
                </a:lnTo>
                <a:close/>
              </a:path>
            </a:pathLst>
          </a:custGeom>
          <a:solidFill>
            <a:schemeClr val="tx2"/>
          </a:solidFill>
          <a:ln>
            <a:noFill/>
          </a:ln>
          <a:effectLst>
            <a:outerShdw blurRad="97730" dist="74116" dir="660000" sx="94000" sy="94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0" name="Freeform 29">
            <a:extLst>
              <a:ext uri="{FF2B5EF4-FFF2-40B4-BE49-F238E27FC236}">
                <a16:creationId xmlns:a16="http://schemas.microsoft.com/office/drawing/2014/main" id="{FFF6D90C-11C4-576C-CEB2-BCFEFD566E24}"/>
              </a:ext>
            </a:extLst>
          </p:cNvPr>
          <p:cNvSpPr/>
          <p:nvPr/>
        </p:nvSpPr>
        <p:spPr>
          <a:xfrm>
            <a:off x="4880135" y="3727599"/>
            <a:ext cx="2638433" cy="1696678"/>
          </a:xfrm>
          <a:custGeom>
            <a:avLst/>
            <a:gdLst>
              <a:gd name="connsiteX0" fmla="*/ 1681871 w 2638433"/>
              <a:gd name="connsiteY0" fmla="*/ 0 h 1696678"/>
              <a:gd name="connsiteX1" fmla="*/ 2638433 w 2638433"/>
              <a:gd name="connsiteY1" fmla="*/ 1434052 h 1696678"/>
              <a:gd name="connsiteX2" fmla="*/ 2571904 w 2638433"/>
              <a:gd name="connsiteY2" fmla="*/ 1460283 h 1696678"/>
              <a:gd name="connsiteX3" fmla="*/ 1232404 w 2638433"/>
              <a:gd name="connsiteY3" fmla="*/ 1696678 h 1696678"/>
              <a:gd name="connsiteX4" fmla="*/ 73918 w 2638433"/>
              <a:gd name="connsiteY4" fmla="*/ 1521531 h 1696678"/>
              <a:gd name="connsiteX5" fmla="*/ 0 w 2638433"/>
              <a:gd name="connsiteY5" fmla="*/ 1496520 h 1696678"/>
              <a:gd name="connsiteX6" fmla="*/ 829518 w 2638433"/>
              <a:gd name="connsiteY6" fmla="*/ 59753 h 1696678"/>
              <a:gd name="connsiteX7" fmla="*/ 868772 w 2638433"/>
              <a:gd name="connsiteY7" fmla="*/ 65743 h 1696678"/>
              <a:gd name="connsiteX8" fmla="*/ 1101541 w 2638433"/>
              <a:gd name="connsiteY8" fmla="*/ 77497 h 1696678"/>
              <a:gd name="connsiteX9" fmla="*/ 1560355 w 2638433"/>
              <a:gd name="connsiteY9" fmla="*/ 31245 h 1696678"/>
              <a:gd name="connsiteX10" fmla="*/ 1681871 w 2638433"/>
              <a:gd name="connsiteY10" fmla="*/ 0 h 1696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638433" h="1696678">
                <a:moveTo>
                  <a:pt x="1681871" y="0"/>
                </a:moveTo>
                <a:lnTo>
                  <a:pt x="2638433" y="1434052"/>
                </a:lnTo>
                <a:lnTo>
                  <a:pt x="2571904" y="1460283"/>
                </a:lnTo>
                <a:cubicBezTo>
                  <a:pt x="2154227" y="1613216"/>
                  <a:pt x="1703062" y="1696678"/>
                  <a:pt x="1232404" y="1696678"/>
                </a:cubicBezTo>
                <a:cubicBezTo>
                  <a:pt x="828983" y="1696678"/>
                  <a:pt x="439884" y="1635359"/>
                  <a:pt x="73918" y="1521531"/>
                </a:cubicBezTo>
                <a:lnTo>
                  <a:pt x="0" y="1496520"/>
                </a:lnTo>
                <a:lnTo>
                  <a:pt x="829518" y="59753"/>
                </a:lnTo>
                <a:lnTo>
                  <a:pt x="868772" y="65743"/>
                </a:lnTo>
                <a:cubicBezTo>
                  <a:pt x="945305" y="73516"/>
                  <a:pt x="1022958" y="77497"/>
                  <a:pt x="1101541" y="77497"/>
                </a:cubicBezTo>
                <a:cubicBezTo>
                  <a:pt x="1258708" y="77497"/>
                  <a:pt x="1412154" y="61571"/>
                  <a:pt x="1560355" y="31245"/>
                </a:cubicBezTo>
                <a:lnTo>
                  <a:pt x="1681871" y="0"/>
                </a:lnTo>
                <a:close/>
              </a:path>
            </a:pathLst>
          </a:custGeom>
          <a:solidFill>
            <a:schemeClr val="accent3"/>
          </a:solidFill>
          <a:ln>
            <a:noFill/>
          </a:ln>
          <a:effectLst>
            <a:outerShdw blurRad="97730" dist="74116" dir="660000" sx="94000" sy="94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5" name="Oval 74">
            <a:extLst>
              <a:ext uri="{FF2B5EF4-FFF2-40B4-BE49-F238E27FC236}">
                <a16:creationId xmlns:a16="http://schemas.microsoft.com/office/drawing/2014/main" id="{7975326F-19C9-6C82-58FE-5644933F747A}"/>
              </a:ext>
            </a:extLst>
          </p:cNvPr>
          <p:cNvSpPr/>
          <p:nvPr/>
        </p:nvSpPr>
        <p:spPr>
          <a:xfrm>
            <a:off x="4515673" y="166835"/>
            <a:ext cx="2822713" cy="2822713"/>
          </a:xfrm>
          <a:prstGeom prst="ellipse">
            <a:avLst/>
          </a:prstGeom>
          <a:solidFill>
            <a:schemeClr val="bg1">
              <a:lumMod val="95000"/>
            </a:schemeClr>
          </a:solidFill>
          <a:ln>
            <a:noFill/>
          </a:ln>
          <a:effectLst>
            <a:outerShdw blurRad="250527" dir="19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Freeform 108">
            <a:extLst>
              <a:ext uri="{FF2B5EF4-FFF2-40B4-BE49-F238E27FC236}">
                <a16:creationId xmlns:a16="http://schemas.microsoft.com/office/drawing/2014/main" id="{4BF811D1-5441-7855-85B3-01754F6D3B1A}"/>
              </a:ext>
            </a:extLst>
          </p:cNvPr>
          <p:cNvSpPr/>
          <p:nvPr/>
        </p:nvSpPr>
        <p:spPr>
          <a:xfrm rot="10800000">
            <a:off x="4078518" y="1171883"/>
            <a:ext cx="248510" cy="1187102"/>
          </a:xfrm>
          <a:custGeom>
            <a:avLst/>
            <a:gdLst>
              <a:gd name="connsiteX0" fmla="*/ 194027 w 248510"/>
              <a:gd name="connsiteY0" fmla="*/ 1187102 h 1187102"/>
              <a:gd name="connsiteX1" fmla="*/ 72644 w 248510"/>
              <a:gd name="connsiteY1" fmla="*/ 1187102 h 1187102"/>
              <a:gd name="connsiteX2" fmla="*/ 95669 w 248510"/>
              <a:gd name="connsiteY2" fmla="*/ 1097554 h 1187102"/>
              <a:gd name="connsiteX3" fmla="*/ 96303 w 248510"/>
              <a:gd name="connsiteY3" fmla="*/ 1093403 h 1187102"/>
              <a:gd name="connsiteX4" fmla="*/ 96304 w 248510"/>
              <a:gd name="connsiteY4" fmla="*/ 1093403 h 1187102"/>
              <a:gd name="connsiteX5" fmla="*/ 121898 w 248510"/>
              <a:gd name="connsiteY5" fmla="*/ 925699 h 1187102"/>
              <a:gd name="connsiteX6" fmla="*/ 130834 w 248510"/>
              <a:gd name="connsiteY6" fmla="*/ 748731 h 1187102"/>
              <a:gd name="connsiteX7" fmla="*/ 53019 w 248510"/>
              <a:gd name="connsiteY7" fmla="*/ 234034 h 1187102"/>
              <a:gd name="connsiteX8" fmla="*/ 0 w 248510"/>
              <a:gd name="connsiteY8" fmla="*/ 89175 h 1187102"/>
              <a:gd name="connsiteX9" fmla="*/ 89175 w 248510"/>
              <a:gd name="connsiteY9" fmla="*/ 0 h 1187102"/>
              <a:gd name="connsiteX10" fmla="*/ 103245 w 248510"/>
              <a:gd name="connsiteY10" fmla="*/ 29207 h 1187102"/>
              <a:gd name="connsiteX11" fmla="*/ 248510 w 248510"/>
              <a:gd name="connsiteY11" fmla="*/ 748731 h 1187102"/>
              <a:gd name="connsiteX12" fmla="*/ 238966 w 248510"/>
              <a:gd name="connsiteY12" fmla="*/ 937730 h 1187102"/>
              <a:gd name="connsiteX13" fmla="*/ 215208 w 248510"/>
              <a:gd name="connsiteY13" fmla="*/ 1093403 h 1187102"/>
              <a:gd name="connsiteX14" fmla="*/ 215207 w 248510"/>
              <a:gd name="connsiteY14" fmla="*/ 1093403 h 1187102"/>
              <a:gd name="connsiteX15" fmla="*/ 210954 w 248510"/>
              <a:gd name="connsiteY15" fmla="*/ 1121270 h 11871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48510" h="1187102">
                <a:moveTo>
                  <a:pt x="194027" y="1187102"/>
                </a:moveTo>
                <a:lnTo>
                  <a:pt x="72644" y="1187102"/>
                </a:lnTo>
                <a:lnTo>
                  <a:pt x="95669" y="1097554"/>
                </a:lnTo>
                <a:lnTo>
                  <a:pt x="96303" y="1093403"/>
                </a:lnTo>
                <a:lnTo>
                  <a:pt x="96304" y="1093403"/>
                </a:lnTo>
                <a:lnTo>
                  <a:pt x="121898" y="925699"/>
                </a:lnTo>
                <a:cubicBezTo>
                  <a:pt x="127807" y="867513"/>
                  <a:pt x="130834" y="808476"/>
                  <a:pt x="130834" y="748731"/>
                </a:cubicBezTo>
                <a:cubicBezTo>
                  <a:pt x="130834" y="569497"/>
                  <a:pt x="103591" y="396627"/>
                  <a:pt x="53019" y="234034"/>
                </a:cubicBezTo>
                <a:lnTo>
                  <a:pt x="0" y="89175"/>
                </a:lnTo>
                <a:lnTo>
                  <a:pt x="89175" y="0"/>
                </a:lnTo>
                <a:lnTo>
                  <a:pt x="103245" y="29207"/>
                </a:lnTo>
                <a:cubicBezTo>
                  <a:pt x="196785" y="250360"/>
                  <a:pt x="248510" y="493505"/>
                  <a:pt x="248510" y="748731"/>
                </a:cubicBezTo>
                <a:cubicBezTo>
                  <a:pt x="248510" y="812538"/>
                  <a:pt x="245277" y="875589"/>
                  <a:pt x="238966" y="937730"/>
                </a:cubicBezTo>
                <a:lnTo>
                  <a:pt x="215208" y="1093403"/>
                </a:lnTo>
                <a:lnTo>
                  <a:pt x="215207" y="1093403"/>
                </a:lnTo>
                <a:lnTo>
                  <a:pt x="210954" y="1121270"/>
                </a:ln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0" name="Freeform 109">
            <a:extLst>
              <a:ext uri="{FF2B5EF4-FFF2-40B4-BE49-F238E27FC236}">
                <a16:creationId xmlns:a16="http://schemas.microsoft.com/office/drawing/2014/main" id="{E8473AC5-9133-5244-A396-EC36F97382DD}"/>
              </a:ext>
            </a:extLst>
          </p:cNvPr>
          <p:cNvSpPr/>
          <p:nvPr/>
        </p:nvSpPr>
        <p:spPr>
          <a:xfrm rot="10800000">
            <a:off x="7554930" y="1095384"/>
            <a:ext cx="220608" cy="1153489"/>
          </a:xfrm>
          <a:custGeom>
            <a:avLst/>
            <a:gdLst>
              <a:gd name="connsiteX0" fmla="*/ 195556 w 220608"/>
              <a:gd name="connsiteY0" fmla="*/ 1153489 h 1153489"/>
              <a:gd name="connsiteX1" fmla="*/ 74151 w 220608"/>
              <a:gd name="connsiteY1" fmla="*/ 1153489 h 1153489"/>
              <a:gd name="connsiteX2" fmla="*/ 50059 w 220608"/>
              <a:gd name="connsiteY2" fmla="*/ 1059790 h 1153489"/>
              <a:gd name="connsiteX3" fmla="*/ 50060 w 220608"/>
              <a:gd name="connsiteY3" fmla="*/ 1059790 h 1153489"/>
              <a:gd name="connsiteX4" fmla="*/ 37555 w 220608"/>
              <a:gd name="connsiteY4" fmla="*/ 1011157 h 1153489"/>
              <a:gd name="connsiteX5" fmla="*/ 0 w 220608"/>
              <a:gd name="connsiteY5" fmla="*/ 638618 h 1153489"/>
              <a:gd name="connsiteX6" fmla="*/ 83105 w 220608"/>
              <a:gd name="connsiteY6" fmla="*/ 88928 h 1153489"/>
              <a:gd name="connsiteX7" fmla="*/ 115653 w 220608"/>
              <a:gd name="connsiteY7" fmla="*/ 0 h 1153489"/>
              <a:gd name="connsiteX8" fmla="*/ 220608 w 220608"/>
              <a:gd name="connsiteY8" fmla="*/ 55301 h 1153489"/>
              <a:gd name="connsiteX9" fmla="*/ 195493 w 220608"/>
              <a:gd name="connsiteY9" fmla="*/ 123921 h 1153489"/>
              <a:gd name="connsiteX10" fmla="*/ 117678 w 220608"/>
              <a:gd name="connsiteY10" fmla="*/ 638618 h 1153489"/>
              <a:gd name="connsiteX11" fmla="*/ 152842 w 220608"/>
              <a:gd name="connsiteY11" fmla="*/ 987441 h 1153489"/>
              <a:gd name="connsiteX12" fmla="*/ 171445 w 220608"/>
              <a:gd name="connsiteY12" fmla="*/ 1059790 h 1153489"/>
              <a:gd name="connsiteX13" fmla="*/ 171444 w 220608"/>
              <a:gd name="connsiteY13" fmla="*/ 1059790 h 1153489"/>
              <a:gd name="connsiteX14" fmla="*/ 195492 w 220608"/>
              <a:gd name="connsiteY14" fmla="*/ 1153315 h 1153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20608" h="1153489">
                <a:moveTo>
                  <a:pt x="195556" y="1153489"/>
                </a:moveTo>
                <a:lnTo>
                  <a:pt x="74151" y="1153489"/>
                </a:lnTo>
                <a:lnTo>
                  <a:pt x="50059" y="1059790"/>
                </a:lnTo>
                <a:lnTo>
                  <a:pt x="50060" y="1059790"/>
                </a:lnTo>
                <a:lnTo>
                  <a:pt x="37555" y="1011157"/>
                </a:lnTo>
                <a:cubicBezTo>
                  <a:pt x="12932" y="890824"/>
                  <a:pt x="0" y="766231"/>
                  <a:pt x="0" y="638618"/>
                </a:cubicBezTo>
                <a:cubicBezTo>
                  <a:pt x="0" y="447198"/>
                  <a:pt x="29096" y="262575"/>
                  <a:pt x="83105" y="88928"/>
                </a:cubicBezTo>
                <a:lnTo>
                  <a:pt x="115653" y="0"/>
                </a:lnTo>
                <a:lnTo>
                  <a:pt x="220608" y="55301"/>
                </a:lnTo>
                <a:lnTo>
                  <a:pt x="195493" y="123921"/>
                </a:lnTo>
                <a:cubicBezTo>
                  <a:pt x="144922" y="286514"/>
                  <a:pt x="117678" y="459384"/>
                  <a:pt x="117678" y="638618"/>
                </a:cubicBezTo>
                <a:cubicBezTo>
                  <a:pt x="117678" y="758107"/>
                  <a:pt x="129786" y="874768"/>
                  <a:pt x="152842" y="987441"/>
                </a:cubicBezTo>
                <a:lnTo>
                  <a:pt x="171445" y="1059790"/>
                </a:lnTo>
                <a:lnTo>
                  <a:pt x="171444" y="1059790"/>
                </a:lnTo>
                <a:lnTo>
                  <a:pt x="195492" y="1153315"/>
                </a:lnTo>
                <a:close/>
              </a:path>
            </a:pathLst>
          </a:custGeom>
          <a:ln>
            <a:noFill/>
          </a:ln>
        </p:spPr>
        <p:style>
          <a:lnRef idx="2">
            <a:schemeClr val="accent6">
              <a:shade val="50000"/>
            </a:schemeClr>
          </a:lnRef>
          <a:fillRef idx="1">
            <a:schemeClr val="accent6"/>
          </a:fillRef>
          <a:effectRef idx="0">
            <a:schemeClr val="accent6"/>
          </a:effectRef>
          <a:fontRef idx="minor">
            <a:schemeClr val="lt1"/>
          </a:fontRef>
        </p:style>
        <p:txBody>
          <a:bodyPr wrap="square" rtlCol="0" anchor="ctr">
            <a:noAutofit/>
          </a:bodyPr>
          <a:lstStyle/>
          <a:p>
            <a:pPr algn="ctr"/>
            <a:endParaRPr lang="en-US"/>
          </a:p>
        </p:txBody>
      </p:sp>
      <p:sp>
        <p:nvSpPr>
          <p:cNvPr id="91" name="Freeform 90">
            <a:extLst>
              <a:ext uri="{FF2B5EF4-FFF2-40B4-BE49-F238E27FC236}">
                <a16:creationId xmlns:a16="http://schemas.microsoft.com/office/drawing/2014/main" id="{3E4F14AB-39AA-2C02-C90B-93E8F073CDB3}"/>
              </a:ext>
            </a:extLst>
          </p:cNvPr>
          <p:cNvSpPr/>
          <p:nvPr/>
        </p:nvSpPr>
        <p:spPr>
          <a:xfrm rot="10800000">
            <a:off x="6567062" y="2282359"/>
            <a:ext cx="1059600" cy="1040823"/>
          </a:xfrm>
          <a:custGeom>
            <a:avLst/>
            <a:gdLst>
              <a:gd name="connsiteX0" fmla="*/ 104228 w 1059600"/>
              <a:gd name="connsiteY0" fmla="*/ 1040823 h 1040823"/>
              <a:gd name="connsiteX1" fmla="*/ 0 w 1059600"/>
              <a:gd name="connsiteY1" fmla="*/ 985905 h 1040823"/>
              <a:gd name="connsiteX2" fmla="*/ 74228 w 1059600"/>
              <a:gd name="connsiteY2" fmla="*/ 831818 h 1040823"/>
              <a:gd name="connsiteX3" fmla="*/ 980109 w 1059600"/>
              <a:gd name="connsiteY3" fmla="*/ 9683 h 1040823"/>
              <a:gd name="connsiteX4" fmla="*/ 1006566 w 1059600"/>
              <a:gd name="connsiteY4" fmla="*/ 0 h 1040823"/>
              <a:gd name="connsiteX5" fmla="*/ 1059600 w 1059600"/>
              <a:gd name="connsiteY5" fmla="*/ 105783 h 1040823"/>
              <a:gd name="connsiteX6" fmla="*/ 1025916 w 1059600"/>
              <a:gd name="connsiteY6" fmla="*/ 118112 h 1040823"/>
              <a:gd name="connsiteX7" fmla="*/ 104818 w 1059600"/>
              <a:gd name="connsiteY7" fmla="*/ 1039210 h 1040823"/>
              <a:gd name="connsiteX8" fmla="*/ 104228 w 1059600"/>
              <a:gd name="connsiteY8" fmla="*/ 1040823 h 10408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59600" h="1040823">
                <a:moveTo>
                  <a:pt x="104228" y="1040823"/>
                </a:moveTo>
                <a:lnTo>
                  <a:pt x="0" y="985905"/>
                </a:lnTo>
                <a:lnTo>
                  <a:pt x="74228" y="831818"/>
                </a:lnTo>
                <a:cubicBezTo>
                  <a:pt x="273426" y="465128"/>
                  <a:pt x="593092" y="173377"/>
                  <a:pt x="980109" y="9683"/>
                </a:cubicBezTo>
                <a:lnTo>
                  <a:pt x="1006566" y="0"/>
                </a:lnTo>
                <a:lnTo>
                  <a:pt x="1059600" y="105783"/>
                </a:lnTo>
                <a:lnTo>
                  <a:pt x="1025916" y="118112"/>
                </a:lnTo>
                <a:cubicBezTo>
                  <a:pt x="611768" y="293282"/>
                  <a:pt x="279988" y="625061"/>
                  <a:pt x="104818" y="1039210"/>
                </a:cubicBezTo>
                <a:lnTo>
                  <a:pt x="104228" y="1040823"/>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9" name="Freeform 88">
            <a:extLst>
              <a:ext uri="{FF2B5EF4-FFF2-40B4-BE49-F238E27FC236}">
                <a16:creationId xmlns:a16="http://schemas.microsoft.com/office/drawing/2014/main" id="{E32A7FFC-3DF7-B560-8563-76A2CDDFD1CF}"/>
              </a:ext>
            </a:extLst>
          </p:cNvPr>
          <p:cNvSpPr/>
          <p:nvPr/>
        </p:nvSpPr>
        <p:spPr>
          <a:xfrm rot="10800000">
            <a:off x="4280934" y="2360346"/>
            <a:ext cx="1358549" cy="1066790"/>
          </a:xfrm>
          <a:custGeom>
            <a:avLst/>
            <a:gdLst>
              <a:gd name="connsiteX0" fmla="*/ 1270480 w 1358549"/>
              <a:gd name="connsiteY0" fmla="*/ 1066790 h 1066790"/>
              <a:gd name="connsiteX1" fmla="*/ 1234386 w 1358549"/>
              <a:gd name="connsiteY1" fmla="*/ 991864 h 1066790"/>
              <a:gd name="connsiteX2" fmla="*/ 61278 w 1358549"/>
              <a:gd name="connsiteY2" fmla="*/ 121213 h 1066790"/>
              <a:gd name="connsiteX3" fmla="*/ 0 w 1358549"/>
              <a:gd name="connsiteY3" fmla="*/ 111861 h 1066790"/>
              <a:gd name="connsiteX4" fmla="*/ 46158 w 1358549"/>
              <a:gd name="connsiteY4" fmla="*/ 0 h 1066790"/>
              <a:gd name="connsiteX5" fmla="*/ 84993 w 1358549"/>
              <a:gd name="connsiteY5" fmla="*/ 5927 h 1066790"/>
              <a:gd name="connsiteX6" fmla="*/ 1337859 w 1358549"/>
              <a:gd name="connsiteY6" fmla="*/ 935772 h 1066790"/>
              <a:gd name="connsiteX7" fmla="*/ 1358549 w 1358549"/>
              <a:gd name="connsiteY7" fmla="*/ 978721 h 1066790"/>
              <a:gd name="connsiteX8" fmla="*/ 1270480 w 1358549"/>
              <a:gd name="connsiteY8" fmla="*/ 1066790 h 106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8549" h="1066790">
                <a:moveTo>
                  <a:pt x="1270480" y="1066790"/>
                </a:moveTo>
                <a:lnTo>
                  <a:pt x="1234386" y="991864"/>
                </a:lnTo>
                <a:cubicBezTo>
                  <a:pt x="994579" y="550419"/>
                  <a:pt x="568307" y="224967"/>
                  <a:pt x="61278" y="121213"/>
                </a:cubicBezTo>
                <a:lnTo>
                  <a:pt x="0" y="111861"/>
                </a:lnTo>
                <a:lnTo>
                  <a:pt x="46158" y="0"/>
                </a:lnTo>
                <a:lnTo>
                  <a:pt x="84993" y="5927"/>
                </a:lnTo>
                <a:cubicBezTo>
                  <a:pt x="626495" y="116734"/>
                  <a:pt x="1081747" y="464314"/>
                  <a:pt x="1337859" y="935772"/>
                </a:cubicBezTo>
                <a:lnTo>
                  <a:pt x="1358549" y="978721"/>
                </a:lnTo>
                <a:lnTo>
                  <a:pt x="1270480" y="106679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6" name="Freeform 85">
            <a:extLst>
              <a:ext uri="{FF2B5EF4-FFF2-40B4-BE49-F238E27FC236}">
                <a16:creationId xmlns:a16="http://schemas.microsoft.com/office/drawing/2014/main" id="{CF234745-CAEF-B8A4-4E8F-8103448D80BD}"/>
              </a:ext>
            </a:extLst>
          </p:cNvPr>
          <p:cNvSpPr/>
          <p:nvPr/>
        </p:nvSpPr>
        <p:spPr>
          <a:xfrm rot="10800000">
            <a:off x="5688683" y="3249813"/>
            <a:ext cx="842849" cy="208951"/>
          </a:xfrm>
          <a:custGeom>
            <a:avLst/>
            <a:gdLst>
              <a:gd name="connsiteX0" fmla="*/ 53034 w 842849"/>
              <a:gd name="connsiteY0" fmla="*/ 208951 h 208951"/>
              <a:gd name="connsiteX1" fmla="*/ 0 w 842849"/>
              <a:gd name="connsiteY1" fmla="*/ 103167 h 208951"/>
              <a:gd name="connsiteX2" fmla="*/ 54813 w 842849"/>
              <a:gd name="connsiteY2" fmla="*/ 83105 h 208951"/>
              <a:gd name="connsiteX3" fmla="*/ 604503 w 842849"/>
              <a:gd name="connsiteY3" fmla="*/ 0 h 208951"/>
              <a:gd name="connsiteX4" fmla="*/ 793502 w 842849"/>
              <a:gd name="connsiteY4" fmla="*/ 9544 h 208951"/>
              <a:gd name="connsiteX5" fmla="*/ 842849 w 842849"/>
              <a:gd name="connsiteY5" fmla="*/ 17075 h 208951"/>
              <a:gd name="connsiteX6" fmla="*/ 796692 w 842849"/>
              <a:gd name="connsiteY6" fmla="*/ 128936 h 208951"/>
              <a:gd name="connsiteX7" fmla="*/ 781472 w 842849"/>
              <a:gd name="connsiteY7" fmla="*/ 126613 h 208951"/>
              <a:gd name="connsiteX8" fmla="*/ 604504 w 842849"/>
              <a:gd name="connsiteY8" fmla="*/ 117677 h 208951"/>
              <a:gd name="connsiteX9" fmla="*/ 89807 w 842849"/>
              <a:gd name="connsiteY9" fmla="*/ 195492 h 208951"/>
              <a:gd name="connsiteX10" fmla="*/ 53034 w 842849"/>
              <a:gd name="connsiteY10" fmla="*/ 208951 h 208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42849" h="208951">
                <a:moveTo>
                  <a:pt x="53034" y="208951"/>
                </a:moveTo>
                <a:lnTo>
                  <a:pt x="0" y="103167"/>
                </a:lnTo>
                <a:lnTo>
                  <a:pt x="54813" y="83105"/>
                </a:lnTo>
                <a:cubicBezTo>
                  <a:pt x="228460" y="29095"/>
                  <a:pt x="413084" y="0"/>
                  <a:pt x="604503" y="0"/>
                </a:cubicBezTo>
                <a:cubicBezTo>
                  <a:pt x="668310" y="0"/>
                  <a:pt x="731361" y="3233"/>
                  <a:pt x="793502" y="9544"/>
                </a:cubicBezTo>
                <a:lnTo>
                  <a:pt x="842849" y="17075"/>
                </a:lnTo>
                <a:lnTo>
                  <a:pt x="796692" y="128936"/>
                </a:lnTo>
                <a:lnTo>
                  <a:pt x="781472" y="126613"/>
                </a:lnTo>
                <a:cubicBezTo>
                  <a:pt x="723286" y="120704"/>
                  <a:pt x="664249" y="117677"/>
                  <a:pt x="604504" y="117677"/>
                </a:cubicBezTo>
                <a:cubicBezTo>
                  <a:pt x="425271" y="117677"/>
                  <a:pt x="252400" y="144920"/>
                  <a:pt x="89807" y="195492"/>
                </a:cubicBezTo>
                <a:lnTo>
                  <a:pt x="53034" y="208951"/>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1" name="Oval 110">
            <a:extLst>
              <a:ext uri="{FF2B5EF4-FFF2-40B4-BE49-F238E27FC236}">
                <a16:creationId xmlns:a16="http://schemas.microsoft.com/office/drawing/2014/main" id="{BAB687F7-E1D1-C88B-1331-BE5D18D63297}"/>
              </a:ext>
            </a:extLst>
          </p:cNvPr>
          <p:cNvSpPr/>
          <p:nvPr/>
        </p:nvSpPr>
        <p:spPr>
          <a:xfrm>
            <a:off x="4167797" y="2226881"/>
            <a:ext cx="245013" cy="245013"/>
          </a:xfrm>
          <a:prstGeom prst="ellipse">
            <a:avLst/>
          </a:prstGeom>
          <a:solidFill>
            <a:schemeClr val="bg1"/>
          </a:solid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2DCC7169-A7A8-A931-9B87-5A067EF0A2D3}"/>
              </a:ext>
            </a:extLst>
          </p:cNvPr>
          <p:cNvSpPr/>
          <p:nvPr/>
        </p:nvSpPr>
        <p:spPr>
          <a:xfrm>
            <a:off x="5529237" y="3232721"/>
            <a:ext cx="245013" cy="245013"/>
          </a:xfrm>
          <a:prstGeom prst="ellipse">
            <a:avLst/>
          </a:prstGeom>
          <a:solidFill>
            <a:schemeClr val="bg1"/>
          </a:solidFill>
          <a:ln w="571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160BBA28-E30D-FD76-0F85-C444755B1422}"/>
              </a:ext>
            </a:extLst>
          </p:cNvPr>
          <p:cNvSpPr/>
          <p:nvPr/>
        </p:nvSpPr>
        <p:spPr>
          <a:xfrm>
            <a:off x="6433477" y="3161601"/>
            <a:ext cx="245013" cy="245013"/>
          </a:xfrm>
          <a:prstGeom prst="ellipse">
            <a:avLst/>
          </a:prstGeom>
          <a:solidFill>
            <a:schemeClr val="bg1"/>
          </a:solidFill>
          <a:ln w="571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5DF7DE41-7014-0D86-1090-B2CF8C7B6028}"/>
              </a:ext>
            </a:extLst>
          </p:cNvPr>
          <p:cNvSpPr/>
          <p:nvPr/>
        </p:nvSpPr>
        <p:spPr>
          <a:xfrm>
            <a:off x="7459637" y="2125281"/>
            <a:ext cx="245013" cy="245013"/>
          </a:xfrm>
          <a:prstGeom prst="ellipse">
            <a:avLst/>
          </a:prstGeom>
          <a:solidFill>
            <a:schemeClr val="bg1"/>
          </a:solid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E85C1649-76FA-23F4-D75A-E68CE38D2640}"/>
              </a:ext>
            </a:extLst>
          </p:cNvPr>
          <p:cNvSpPr/>
          <p:nvPr/>
        </p:nvSpPr>
        <p:spPr>
          <a:xfrm>
            <a:off x="4102483" y="985910"/>
            <a:ext cx="245013" cy="245013"/>
          </a:xfrm>
          <a:prstGeom prst="ellipse">
            <a:avLst/>
          </a:prstGeom>
          <a:solidFill>
            <a:schemeClr val="bg1"/>
          </a:solidFill>
          <a:ln w="571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2BEADDE6-EF1D-3F6F-1183-69A34904E865}"/>
              </a:ext>
            </a:extLst>
          </p:cNvPr>
          <p:cNvSpPr/>
          <p:nvPr/>
        </p:nvSpPr>
        <p:spPr>
          <a:xfrm>
            <a:off x="7498826" y="953253"/>
            <a:ext cx="245013" cy="245013"/>
          </a:xfrm>
          <a:prstGeom prst="ellipse">
            <a:avLst/>
          </a:prstGeom>
          <a:solidFill>
            <a:schemeClr val="bg1"/>
          </a:solid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TextBox 116">
            <a:extLst>
              <a:ext uri="{FF2B5EF4-FFF2-40B4-BE49-F238E27FC236}">
                <a16:creationId xmlns:a16="http://schemas.microsoft.com/office/drawing/2014/main" id="{B18C3C63-8A87-E69B-A433-B45C58644278}"/>
              </a:ext>
            </a:extLst>
          </p:cNvPr>
          <p:cNvSpPr txBox="1"/>
          <p:nvPr/>
        </p:nvSpPr>
        <p:spPr>
          <a:xfrm>
            <a:off x="4719183" y="1279182"/>
            <a:ext cx="2377269" cy="923330"/>
          </a:xfrm>
          <a:prstGeom prst="rect">
            <a:avLst/>
          </a:prstGeom>
          <a:noFill/>
        </p:spPr>
        <p:txBody>
          <a:bodyPr wrap="square" rtlCol="0">
            <a:spAutoFit/>
          </a:bodyPr>
          <a:lstStyle/>
          <a:p>
            <a:pPr algn="ctr"/>
            <a:r>
              <a:rPr lang="en-US" sz="3600" b="1" dirty="0">
                <a:solidFill>
                  <a:schemeClr val="tx1">
                    <a:lumMod val="50000"/>
                  </a:schemeClr>
                </a:solidFill>
                <a:latin typeface="+mj-lt"/>
              </a:rPr>
              <a:t>5 STEPS</a:t>
            </a:r>
          </a:p>
          <a:p>
            <a:pPr algn="ctr"/>
            <a:r>
              <a:rPr lang="en-US" dirty="0"/>
              <a:t>INFOGRAPHIC</a:t>
            </a:r>
          </a:p>
        </p:txBody>
      </p:sp>
      <p:grpSp>
        <p:nvGrpSpPr>
          <p:cNvPr id="220" name="Группа 452">
            <a:extLst>
              <a:ext uri="{FF2B5EF4-FFF2-40B4-BE49-F238E27FC236}">
                <a16:creationId xmlns:a16="http://schemas.microsoft.com/office/drawing/2014/main" id="{F2BEC7C2-1561-006B-135B-2313CDBB733E}"/>
              </a:ext>
            </a:extLst>
          </p:cNvPr>
          <p:cNvGrpSpPr>
            <a:grpSpLocks/>
          </p:cNvGrpSpPr>
          <p:nvPr/>
        </p:nvGrpSpPr>
        <p:grpSpPr bwMode="auto">
          <a:xfrm>
            <a:off x="2633459" y="1785040"/>
            <a:ext cx="667641" cy="585254"/>
            <a:chOff x="2187575" y="787401"/>
            <a:chExt cx="925512" cy="811213"/>
          </a:xfrm>
        </p:grpSpPr>
        <p:sp>
          <p:nvSpPr>
            <p:cNvPr id="221" name="Oval 4744">
              <a:extLst>
                <a:ext uri="{FF2B5EF4-FFF2-40B4-BE49-F238E27FC236}">
                  <a16:creationId xmlns:a16="http://schemas.microsoft.com/office/drawing/2014/main" id="{5A42CD97-DEA5-8985-77B9-E4DDF922390B}"/>
                </a:ext>
              </a:extLst>
            </p:cNvPr>
            <p:cNvSpPr>
              <a:spLocks noChangeArrowheads="1"/>
            </p:cNvSpPr>
            <p:nvPr/>
          </p:nvSpPr>
          <p:spPr bwMode="auto">
            <a:xfrm>
              <a:off x="2354263" y="1160463"/>
              <a:ext cx="101600" cy="107950"/>
            </a:xfrm>
            <a:prstGeom prst="ellipse">
              <a:avLst/>
            </a:prstGeom>
            <a:noFill/>
            <a:ln w="17463"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22" name="Freeform 4745">
              <a:extLst>
                <a:ext uri="{FF2B5EF4-FFF2-40B4-BE49-F238E27FC236}">
                  <a16:creationId xmlns:a16="http://schemas.microsoft.com/office/drawing/2014/main" id="{096C690A-74D3-40DD-230A-7E4C93DE2548}"/>
                </a:ext>
              </a:extLst>
            </p:cNvPr>
            <p:cNvSpPr>
              <a:spLocks/>
            </p:cNvSpPr>
            <p:nvPr/>
          </p:nvSpPr>
          <p:spPr bwMode="auto">
            <a:xfrm>
              <a:off x="2289175" y="1104901"/>
              <a:ext cx="225425" cy="219075"/>
            </a:xfrm>
            <a:custGeom>
              <a:avLst/>
              <a:gdLst>
                <a:gd name="T0" fmla="*/ 2147483646 w 53"/>
                <a:gd name="T1" fmla="*/ 2147483646 h 51"/>
                <a:gd name="T2" fmla="*/ 2147483646 w 53"/>
                <a:gd name="T3" fmla="*/ 2147483646 h 51"/>
                <a:gd name="T4" fmla="*/ 2147483646 w 53"/>
                <a:gd name="T5" fmla="*/ 2147483646 h 51"/>
                <a:gd name="T6" fmla="*/ 2147483646 w 53"/>
                <a:gd name="T7" fmla="*/ 2147483646 h 51"/>
                <a:gd name="T8" fmla="*/ 2147483646 w 53"/>
                <a:gd name="T9" fmla="*/ 2147483646 h 51"/>
                <a:gd name="T10" fmla="*/ 2147483646 w 53"/>
                <a:gd name="T11" fmla="*/ 2147483646 h 51"/>
                <a:gd name="T12" fmla="*/ 2147483646 w 53"/>
                <a:gd name="T13" fmla="*/ 2147483646 h 51"/>
                <a:gd name="T14" fmla="*/ 2147483646 w 53"/>
                <a:gd name="T15" fmla="*/ 2147483646 h 51"/>
                <a:gd name="T16" fmla="*/ 2147483646 w 53"/>
                <a:gd name="T17" fmla="*/ 2147483646 h 51"/>
                <a:gd name="T18" fmla="*/ 2147483646 w 53"/>
                <a:gd name="T19" fmla="*/ 2147483646 h 51"/>
                <a:gd name="T20" fmla="*/ 0 w 53"/>
                <a:gd name="T21" fmla="*/ 2147483646 h 51"/>
                <a:gd name="T22" fmla="*/ 2147483646 w 53"/>
                <a:gd name="T23" fmla="*/ 2147483646 h 51"/>
                <a:gd name="T24" fmla="*/ 2147483646 w 53"/>
                <a:gd name="T25" fmla="*/ 2147483646 h 51"/>
                <a:gd name="T26" fmla="*/ 2147483646 w 53"/>
                <a:gd name="T27" fmla="*/ 2147483646 h 51"/>
                <a:gd name="T28" fmla="*/ 2147483646 w 53"/>
                <a:gd name="T29" fmla="*/ 0 h 51"/>
                <a:gd name="T30" fmla="*/ 2147483646 w 53"/>
                <a:gd name="T31" fmla="*/ 2147483646 h 51"/>
                <a:gd name="T32" fmla="*/ 2147483646 w 53"/>
                <a:gd name="T33" fmla="*/ 0 h 51"/>
                <a:gd name="T34" fmla="*/ 2147483646 w 53"/>
                <a:gd name="T35" fmla="*/ 2147483646 h 51"/>
                <a:gd name="T36" fmla="*/ 2147483646 w 53"/>
                <a:gd name="T37" fmla="*/ 2147483646 h 51"/>
                <a:gd name="T38" fmla="*/ 2147483646 w 53"/>
                <a:gd name="T39" fmla="*/ 2147483646 h 51"/>
                <a:gd name="T40" fmla="*/ 2147483646 w 53"/>
                <a:gd name="T41" fmla="*/ 2147483646 h 5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53" h="51">
                  <a:moveTo>
                    <a:pt x="53" y="25"/>
                  </a:moveTo>
                  <a:cubicBezTo>
                    <a:pt x="53" y="28"/>
                    <a:pt x="50" y="30"/>
                    <a:pt x="49" y="33"/>
                  </a:cubicBezTo>
                  <a:cubicBezTo>
                    <a:pt x="48" y="35"/>
                    <a:pt x="50" y="39"/>
                    <a:pt x="48" y="41"/>
                  </a:cubicBezTo>
                  <a:cubicBezTo>
                    <a:pt x="47" y="43"/>
                    <a:pt x="43" y="43"/>
                    <a:pt x="41" y="44"/>
                  </a:cubicBezTo>
                  <a:cubicBezTo>
                    <a:pt x="38" y="46"/>
                    <a:pt x="37" y="50"/>
                    <a:pt x="35" y="50"/>
                  </a:cubicBezTo>
                  <a:cubicBezTo>
                    <a:pt x="33" y="51"/>
                    <a:pt x="29" y="49"/>
                    <a:pt x="27" y="49"/>
                  </a:cubicBezTo>
                  <a:cubicBezTo>
                    <a:pt x="24" y="49"/>
                    <a:pt x="21" y="51"/>
                    <a:pt x="19" y="50"/>
                  </a:cubicBezTo>
                  <a:cubicBezTo>
                    <a:pt x="16" y="50"/>
                    <a:pt x="15" y="46"/>
                    <a:pt x="13" y="44"/>
                  </a:cubicBezTo>
                  <a:cubicBezTo>
                    <a:pt x="11" y="43"/>
                    <a:pt x="7" y="43"/>
                    <a:pt x="5" y="41"/>
                  </a:cubicBezTo>
                  <a:cubicBezTo>
                    <a:pt x="4" y="39"/>
                    <a:pt x="5" y="35"/>
                    <a:pt x="5" y="33"/>
                  </a:cubicBezTo>
                  <a:cubicBezTo>
                    <a:pt x="4" y="30"/>
                    <a:pt x="0" y="28"/>
                    <a:pt x="0" y="25"/>
                  </a:cubicBezTo>
                  <a:cubicBezTo>
                    <a:pt x="0" y="23"/>
                    <a:pt x="4" y="21"/>
                    <a:pt x="5" y="18"/>
                  </a:cubicBezTo>
                  <a:cubicBezTo>
                    <a:pt x="5" y="16"/>
                    <a:pt x="4" y="12"/>
                    <a:pt x="5" y="10"/>
                  </a:cubicBezTo>
                  <a:cubicBezTo>
                    <a:pt x="7" y="8"/>
                    <a:pt x="11" y="8"/>
                    <a:pt x="13" y="7"/>
                  </a:cubicBezTo>
                  <a:cubicBezTo>
                    <a:pt x="15" y="5"/>
                    <a:pt x="16" y="1"/>
                    <a:pt x="19" y="0"/>
                  </a:cubicBezTo>
                  <a:cubicBezTo>
                    <a:pt x="21" y="0"/>
                    <a:pt x="24" y="2"/>
                    <a:pt x="27" y="2"/>
                  </a:cubicBezTo>
                  <a:cubicBezTo>
                    <a:pt x="29" y="2"/>
                    <a:pt x="33" y="0"/>
                    <a:pt x="35" y="0"/>
                  </a:cubicBezTo>
                  <a:cubicBezTo>
                    <a:pt x="37" y="1"/>
                    <a:pt x="38" y="5"/>
                    <a:pt x="41" y="7"/>
                  </a:cubicBezTo>
                  <a:cubicBezTo>
                    <a:pt x="43" y="8"/>
                    <a:pt x="47" y="8"/>
                    <a:pt x="48" y="10"/>
                  </a:cubicBezTo>
                  <a:cubicBezTo>
                    <a:pt x="50" y="12"/>
                    <a:pt x="48" y="16"/>
                    <a:pt x="49" y="18"/>
                  </a:cubicBezTo>
                  <a:cubicBezTo>
                    <a:pt x="50" y="21"/>
                    <a:pt x="53" y="23"/>
                    <a:pt x="53" y="25"/>
                  </a:cubicBezTo>
                  <a:close/>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23" name="Line 4746">
              <a:extLst>
                <a:ext uri="{FF2B5EF4-FFF2-40B4-BE49-F238E27FC236}">
                  <a16:creationId xmlns:a16="http://schemas.microsoft.com/office/drawing/2014/main" id="{303ADDDD-CDE7-18D4-A802-E304249FFDB4}"/>
                </a:ext>
              </a:extLst>
            </p:cNvPr>
            <p:cNvSpPr>
              <a:spLocks noChangeShapeType="1"/>
            </p:cNvSpPr>
            <p:nvPr/>
          </p:nvSpPr>
          <p:spPr bwMode="auto">
            <a:xfrm>
              <a:off x="2578100" y="1255713"/>
              <a:ext cx="187325" cy="0"/>
            </a:xfrm>
            <a:prstGeom prst="line">
              <a:avLst/>
            </a:prstGeom>
            <a:noFill/>
            <a:ln w="17463"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24" name="Line 4747">
              <a:extLst>
                <a:ext uri="{FF2B5EF4-FFF2-40B4-BE49-F238E27FC236}">
                  <a16:creationId xmlns:a16="http://schemas.microsoft.com/office/drawing/2014/main" id="{28F88AA8-2A72-8AC6-7584-84BE0EC80842}"/>
                </a:ext>
              </a:extLst>
            </p:cNvPr>
            <p:cNvSpPr>
              <a:spLocks noChangeShapeType="1"/>
            </p:cNvSpPr>
            <p:nvPr/>
          </p:nvSpPr>
          <p:spPr bwMode="auto">
            <a:xfrm>
              <a:off x="2544763" y="1157288"/>
              <a:ext cx="220662" cy="0"/>
            </a:xfrm>
            <a:prstGeom prst="line">
              <a:avLst/>
            </a:prstGeom>
            <a:noFill/>
            <a:ln w="17463"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25" name="Line 4748">
              <a:extLst>
                <a:ext uri="{FF2B5EF4-FFF2-40B4-BE49-F238E27FC236}">
                  <a16:creationId xmlns:a16="http://schemas.microsoft.com/office/drawing/2014/main" id="{E0EDB4AC-6EE1-7F69-C069-C24280A91A04}"/>
                </a:ext>
              </a:extLst>
            </p:cNvPr>
            <p:cNvSpPr>
              <a:spLocks noChangeShapeType="1"/>
            </p:cNvSpPr>
            <p:nvPr/>
          </p:nvSpPr>
          <p:spPr bwMode="auto">
            <a:xfrm>
              <a:off x="2251075" y="1054101"/>
              <a:ext cx="514350" cy="0"/>
            </a:xfrm>
            <a:prstGeom prst="line">
              <a:avLst/>
            </a:prstGeom>
            <a:noFill/>
            <a:ln w="17463"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26" name="Line 4749">
              <a:extLst>
                <a:ext uri="{FF2B5EF4-FFF2-40B4-BE49-F238E27FC236}">
                  <a16:creationId xmlns:a16="http://schemas.microsoft.com/office/drawing/2014/main" id="{4D929085-9E53-2006-5C7F-96726D19F15A}"/>
                </a:ext>
              </a:extLst>
            </p:cNvPr>
            <p:cNvSpPr>
              <a:spLocks noChangeShapeType="1"/>
            </p:cNvSpPr>
            <p:nvPr/>
          </p:nvSpPr>
          <p:spPr bwMode="auto">
            <a:xfrm>
              <a:off x="2251075" y="955676"/>
              <a:ext cx="798512" cy="0"/>
            </a:xfrm>
            <a:prstGeom prst="line">
              <a:avLst/>
            </a:prstGeom>
            <a:noFill/>
            <a:ln w="17463"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27" name="Freeform 4750">
              <a:extLst>
                <a:ext uri="{FF2B5EF4-FFF2-40B4-BE49-F238E27FC236}">
                  <a16:creationId xmlns:a16="http://schemas.microsoft.com/office/drawing/2014/main" id="{780C6A34-6FBB-17F2-0F91-27D8DFE4ECD1}"/>
                </a:ext>
              </a:extLst>
            </p:cNvPr>
            <p:cNvSpPr>
              <a:spLocks/>
            </p:cNvSpPr>
            <p:nvPr/>
          </p:nvSpPr>
          <p:spPr bwMode="auto">
            <a:xfrm>
              <a:off x="2187575" y="860426"/>
              <a:ext cx="925512" cy="523875"/>
            </a:xfrm>
            <a:custGeom>
              <a:avLst/>
              <a:gdLst>
                <a:gd name="T0" fmla="*/ 2147483646 w 218"/>
                <a:gd name="T1" fmla="*/ 2147483646 h 122"/>
                <a:gd name="T2" fmla="*/ 0 w 218"/>
                <a:gd name="T3" fmla="*/ 2147483646 h 122"/>
                <a:gd name="T4" fmla="*/ 0 w 218"/>
                <a:gd name="T5" fmla="*/ 2147483646 h 122"/>
                <a:gd name="T6" fmla="*/ 2147483646 w 218"/>
                <a:gd name="T7" fmla="*/ 0 h 122"/>
                <a:gd name="T8" fmla="*/ 2147483646 w 218"/>
                <a:gd name="T9" fmla="*/ 0 h 122"/>
                <a:gd name="T10" fmla="*/ 2147483646 w 218"/>
                <a:gd name="T11" fmla="*/ 2147483646 h 122"/>
                <a:gd name="T12" fmla="*/ 2147483646 w 218"/>
                <a:gd name="T13" fmla="*/ 2147483646 h 12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18" h="122">
                  <a:moveTo>
                    <a:pt x="218" y="122"/>
                  </a:moveTo>
                  <a:cubicBezTo>
                    <a:pt x="0" y="122"/>
                    <a:pt x="0" y="122"/>
                    <a:pt x="0" y="122"/>
                  </a:cubicBezTo>
                  <a:cubicBezTo>
                    <a:pt x="0" y="12"/>
                    <a:pt x="0" y="12"/>
                    <a:pt x="0" y="12"/>
                  </a:cubicBezTo>
                  <a:cubicBezTo>
                    <a:pt x="0" y="5"/>
                    <a:pt x="5" y="0"/>
                    <a:pt x="12" y="0"/>
                  </a:cubicBezTo>
                  <a:cubicBezTo>
                    <a:pt x="206" y="0"/>
                    <a:pt x="206" y="0"/>
                    <a:pt x="206" y="0"/>
                  </a:cubicBezTo>
                  <a:cubicBezTo>
                    <a:pt x="213" y="0"/>
                    <a:pt x="218" y="5"/>
                    <a:pt x="218" y="12"/>
                  </a:cubicBezTo>
                  <a:lnTo>
                    <a:pt x="218" y="122"/>
                  </a:lnTo>
                  <a:close/>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28" name="Freeform 4751">
              <a:extLst>
                <a:ext uri="{FF2B5EF4-FFF2-40B4-BE49-F238E27FC236}">
                  <a16:creationId xmlns:a16="http://schemas.microsoft.com/office/drawing/2014/main" id="{F7D1C7FD-C0A9-35FF-1149-ED4D38FB3E41}"/>
                </a:ext>
              </a:extLst>
            </p:cNvPr>
            <p:cNvSpPr>
              <a:spLocks/>
            </p:cNvSpPr>
            <p:nvPr/>
          </p:nvSpPr>
          <p:spPr bwMode="auto">
            <a:xfrm>
              <a:off x="2243138" y="787401"/>
              <a:ext cx="581025" cy="73025"/>
            </a:xfrm>
            <a:custGeom>
              <a:avLst/>
              <a:gdLst>
                <a:gd name="T0" fmla="*/ 0 w 137"/>
                <a:gd name="T1" fmla="*/ 2147483646 h 17"/>
                <a:gd name="T2" fmla="*/ 2147483646 w 137"/>
                <a:gd name="T3" fmla="*/ 2147483646 h 17"/>
                <a:gd name="T4" fmla="*/ 2147483646 w 137"/>
                <a:gd name="T5" fmla="*/ 2147483646 h 17"/>
                <a:gd name="T6" fmla="*/ 2147483646 w 137"/>
                <a:gd name="T7" fmla="*/ 2147483646 h 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37" h="17">
                  <a:moveTo>
                    <a:pt x="0" y="17"/>
                  </a:moveTo>
                  <a:cubicBezTo>
                    <a:pt x="1" y="11"/>
                    <a:pt x="1" y="11"/>
                    <a:pt x="1" y="11"/>
                  </a:cubicBezTo>
                  <a:cubicBezTo>
                    <a:pt x="2" y="5"/>
                    <a:pt x="8" y="0"/>
                    <a:pt x="15" y="1"/>
                  </a:cubicBezTo>
                  <a:cubicBezTo>
                    <a:pt x="137" y="17"/>
                    <a:pt x="137" y="17"/>
                    <a:pt x="137" y="17"/>
                  </a:cubicBezTo>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29" name="Rectangle 4752">
              <a:extLst>
                <a:ext uri="{FF2B5EF4-FFF2-40B4-BE49-F238E27FC236}">
                  <a16:creationId xmlns:a16="http://schemas.microsoft.com/office/drawing/2014/main" id="{A8616F03-8FFE-8392-8760-F30AA3A5AB11}"/>
                </a:ext>
              </a:extLst>
            </p:cNvPr>
            <p:cNvSpPr>
              <a:spLocks noChangeArrowheads="1"/>
            </p:cNvSpPr>
            <p:nvPr/>
          </p:nvSpPr>
          <p:spPr bwMode="auto">
            <a:xfrm>
              <a:off x="2314575" y="1439863"/>
              <a:ext cx="692150" cy="106363"/>
            </a:xfrm>
            <a:prstGeom prst="rect">
              <a:avLst/>
            </a:prstGeom>
            <a:noFill/>
            <a:ln w="17463"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30" name="Freeform 4753">
              <a:extLst>
                <a:ext uri="{FF2B5EF4-FFF2-40B4-BE49-F238E27FC236}">
                  <a16:creationId xmlns:a16="http://schemas.microsoft.com/office/drawing/2014/main" id="{6F7EAD04-FCEB-2BF7-3833-E76A2AAA81D8}"/>
                </a:ext>
              </a:extLst>
            </p:cNvPr>
            <p:cNvSpPr>
              <a:spLocks/>
            </p:cNvSpPr>
            <p:nvPr/>
          </p:nvSpPr>
          <p:spPr bwMode="auto">
            <a:xfrm>
              <a:off x="2205038" y="1439863"/>
              <a:ext cx="109537" cy="106363"/>
            </a:xfrm>
            <a:custGeom>
              <a:avLst/>
              <a:gdLst>
                <a:gd name="T0" fmla="*/ 2147483646 w 26"/>
                <a:gd name="T1" fmla="*/ 0 h 25"/>
                <a:gd name="T2" fmla="*/ 0 w 26"/>
                <a:gd name="T3" fmla="*/ 2147483646 h 25"/>
                <a:gd name="T4" fmla="*/ 2147483646 w 26"/>
                <a:gd name="T5" fmla="*/ 2147483646 h 25"/>
                <a:gd name="T6" fmla="*/ 2147483646 w 26"/>
                <a:gd name="T7" fmla="*/ 0 h 2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6" h="25">
                  <a:moveTo>
                    <a:pt x="26" y="0"/>
                  </a:moveTo>
                  <a:cubicBezTo>
                    <a:pt x="24" y="1"/>
                    <a:pt x="0" y="12"/>
                    <a:pt x="0" y="12"/>
                  </a:cubicBezTo>
                  <a:cubicBezTo>
                    <a:pt x="26" y="25"/>
                    <a:pt x="26" y="25"/>
                    <a:pt x="26" y="25"/>
                  </a:cubicBezTo>
                  <a:lnTo>
                    <a:pt x="26" y="0"/>
                  </a:lnTo>
                  <a:close/>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31" name="Freeform 4754">
              <a:extLst>
                <a:ext uri="{FF2B5EF4-FFF2-40B4-BE49-F238E27FC236}">
                  <a16:creationId xmlns:a16="http://schemas.microsoft.com/office/drawing/2014/main" id="{68CCD58A-EDE3-47A5-A55C-2EB2034B4952}"/>
                </a:ext>
              </a:extLst>
            </p:cNvPr>
            <p:cNvSpPr>
              <a:spLocks/>
            </p:cNvSpPr>
            <p:nvPr/>
          </p:nvSpPr>
          <p:spPr bwMode="auto">
            <a:xfrm>
              <a:off x="2692400" y="1546226"/>
              <a:ext cx="268287" cy="52388"/>
            </a:xfrm>
            <a:custGeom>
              <a:avLst/>
              <a:gdLst>
                <a:gd name="T0" fmla="*/ 0 w 169"/>
                <a:gd name="T1" fmla="*/ 2147483646 h 33"/>
                <a:gd name="T2" fmla="*/ 2147483646 w 169"/>
                <a:gd name="T3" fmla="*/ 2147483646 h 33"/>
                <a:gd name="T4" fmla="*/ 2147483646 w 169"/>
                <a:gd name="T5" fmla="*/ 0 h 33"/>
                <a:gd name="T6" fmla="*/ 0 60000 65536"/>
                <a:gd name="T7" fmla="*/ 0 60000 65536"/>
                <a:gd name="T8" fmla="*/ 0 60000 65536"/>
              </a:gdLst>
              <a:ahLst/>
              <a:cxnLst>
                <a:cxn ang="T6">
                  <a:pos x="T0" y="T1"/>
                </a:cxn>
                <a:cxn ang="T7">
                  <a:pos x="T2" y="T3"/>
                </a:cxn>
                <a:cxn ang="T8">
                  <a:pos x="T4" y="T5"/>
                </a:cxn>
              </a:cxnLst>
              <a:rect l="0" t="0" r="r" b="b"/>
              <a:pathLst>
                <a:path w="169" h="33">
                  <a:moveTo>
                    <a:pt x="0" y="33"/>
                  </a:moveTo>
                  <a:lnTo>
                    <a:pt x="169" y="33"/>
                  </a:lnTo>
                  <a:lnTo>
                    <a:pt x="169" y="0"/>
                  </a:lnTo>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32" name="Line 4755">
              <a:extLst>
                <a:ext uri="{FF2B5EF4-FFF2-40B4-BE49-F238E27FC236}">
                  <a16:creationId xmlns:a16="http://schemas.microsoft.com/office/drawing/2014/main" id="{9FC1170C-6A40-DD9C-5C11-657FBB067B1F}"/>
                </a:ext>
              </a:extLst>
            </p:cNvPr>
            <p:cNvSpPr>
              <a:spLocks noChangeShapeType="1"/>
            </p:cNvSpPr>
            <p:nvPr/>
          </p:nvSpPr>
          <p:spPr bwMode="auto">
            <a:xfrm>
              <a:off x="2522538" y="1439863"/>
              <a:ext cx="0" cy="106363"/>
            </a:xfrm>
            <a:prstGeom prst="line">
              <a:avLst/>
            </a:prstGeom>
            <a:noFill/>
            <a:ln w="17463"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33" name="Line 4756">
              <a:extLst>
                <a:ext uri="{FF2B5EF4-FFF2-40B4-BE49-F238E27FC236}">
                  <a16:creationId xmlns:a16="http://schemas.microsoft.com/office/drawing/2014/main" id="{552F9D7F-01DC-63F2-223E-B92A57CCA122}"/>
                </a:ext>
              </a:extLst>
            </p:cNvPr>
            <p:cNvSpPr>
              <a:spLocks noChangeShapeType="1"/>
            </p:cNvSpPr>
            <p:nvPr/>
          </p:nvSpPr>
          <p:spPr bwMode="auto">
            <a:xfrm>
              <a:off x="2557463" y="1439863"/>
              <a:ext cx="0" cy="106363"/>
            </a:xfrm>
            <a:prstGeom prst="line">
              <a:avLst/>
            </a:prstGeom>
            <a:noFill/>
            <a:ln w="17463"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34" name="Freeform 4757">
              <a:extLst>
                <a:ext uri="{FF2B5EF4-FFF2-40B4-BE49-F238E27FC236}">
                  <a16:creationId xmlns:a16="http://schemas.microsoft.com/office/drawing/2014/main" id="{F636CDE2-FA70-992C-D4B3-0A6173F7F78F}"/>
                </a:ext>
              </a:extLst>
            </p:cNvPr>
            <p:cNvSpPr>
              <a:spLocks/>
            </p:cNvSpPr>
            <p:nvPr/>
          </p:nvSpPr>
          <p:spPr bwMode="auto">
            <a:xfrm>
              <a:off x="3006725" y="1460501"/>
              <a:ext cx="88900" cy="65088"/>
            </a:xfrm>
            <a:custGeom>
              <a:avLst/>
              <a:gdLst>
                <a:gd name="T0" fmla="*/ 0 w 56"/>
                <a:gd name="T1" fmla="*/ 2147483646 h 41"/>
                <a:gd name="T2" fmla="*/ 2147483646 w 56"/>
                <a:gd name="T3" fmla="*/ 2147483646 h 41"/>
                <a:gd name="T4" fmla="*/ 2147483646 w 56"/>
                <a:gd name="T5" fmla="*/ 0 h 41"/>
                <a:gd name="T6" fmla="*/ 0 w 56"/>
                <a:gd name="T7" fmla="*/ 0 h 4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6" h="41">
                  <a:moveTo>
                    <a:pt x="0" y="41"/>
                  </a:moveTo>
                  <a:lnTo>
                    <a:pt x="56" y="41"/>
                  </a:lnTo>
                  <a:lnTo>
                    <a:pt x="56" y="0"/>
                  </a:lnTo>
                  <a:lnTo>
                    <a:pt x="0" y="0"/>
                  </a:lnTo>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35" name="Freeform 4758">
              <a:extLst>
                <a:ext uri="{FF2B5EF4-FFF2-40B4-BE49-F238E27FC236}">
                  <a16:creationId xmlns:a16="http://schemas.microsoft.com/office/drawing/2014/main" id="{86F1C806-BD02-6AEB-B827-FD564A590812}"/>
                </a:ext>
              </a:extLst>
            </p:cNvPr>
            <p:cNvSpPr>
              <a:spLocks/>
            </p:cNvSpPr>
            <p:nvPr/>
          </p:nvSpPr>
          <p:spPr bwMode="auto">
            <a:xfrm>
              <a:off x="2828925" y="1041401"/>
              <a:ext cx="127000" cy="239713"/>
            </a:xfrm>
            <a:custGeom>
              <a:avLst/>
              <a:gdLst>
                <a:gd name="T0" fmla="*/ 0 w 30"/>
                <a:gd name="T1" fmla="*/ 2147483646 h 56"/>
                <a:gd name="T2" fmla="*/ 2147483646 w 30"/>
                <a:gd name="T3" fmla="*/ 2147483646 h 56"/>
                <a:gd name="T4" fmla="*/ 2147483646 w 30"/>
                <a:gd name="T5" fmla="*/ 2147483646 h 56"/>
                <a:gd name="T6" fmla="*/ 2147483646 w 30"/>
                <a:gd name="T7" fmla="*/ 2147483646 h 56"/>
                <a:gd name="T8" fmla="*/ 0 w 30"/>
                <a:gd name="T9" fmla="*/ 2147483646 h 56"/>
                <a:gd name="T10" fmla="*/ 2147483646 w 30"/>
                <a:gd name="T11" fmla="*/ 0 h 56"/>
                <a:gd name="T12" fmla="*/ 2147483646 w 30"/>
                <a:gd name="T13" fmla="*/ 2147483646 h 5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56">
                  <a:moveTo>
                    <a:pt x="0" y="46"/>
                  </a:moveTo>
                  <a:cubicBezTo>
                    <a:pt x="2" y="52"/>
                    <a:pt x="8" y="56"/>
                    <a:pt x="15" y="56"/>
                  </a:cubicBezTo>
                  <a:cubicBezTo>
                    <a:pt x="24" y="56"/>
                    <a:pt x="30" y="50"/>
                    <a:pt x="30" y="42"/>
                  </a:cubicBezTo>
                  <a:cubicBezTo>
                    <a:pt x="30" y="34"/>
                    <a:pt x="24" y="29"/>
                    <a:pt x="15" y="28"/>
                  </a:cubicBezTo>
                  <a:cubicBezTo>
                    <a:pt x="7" y="28"/>
                    <a:pt x="0" y="22"/>
                    <a:pt x="0" y="14"/>
                  </a:cubicBezTo>
                  <a:cubicBezTo>
                    <a:pt x="0" y="7"/>
                    <a:pt x="7" y="0"/>
                    <a:pt x="15" y="0"/>
                  </a:cubicBezTo>
                  <a:cubicBezTo>
                    <a:pt x="22" y="0"/>
                    <a:pt x="28" y="5"/>
                    <a:pt x="30" y="10"/>
                  </a:cubicBezTo>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36" name="Line 4759">
              <a:extLst>
                <a:ext uri="{FF2B5EF4-FFF2-40B4-BE49-F238E27FC236}">
                  <a16:creationId xmlns:a16="http://schemas.microsoft.com/office/drawing/2014/main" id="{FD54F04A-1DC6-1F43-1CE0-F30190BD7D6D}"/>
                </a:ext>
              </a:extLst>
            </p:cNvPr>
            <p:cNvSpPr>
              <a:spLocks noChangeShapeType="1"/>
            </p:cNvSpPr>
            <p:nvPr/>
          </p:nvSpPr>
          <p:spPr bwMode="auto">
            <a:xfrm>
              <a:off x="2892425" y="1011238"/>
              <a:ext cx="0" cy="30163"/>
            </a:xfrm>
            <a:prstGeom prst="line">
              <a:avLst/>
            </a:prstGeom>
            <a:noFill/>
            <a:ln w="17463"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37" name="Line 4760">
              <a:extLst>
                <a:ext uri="{FF2B5EF4-FFF2-40B4-BE49-F238E27FC236}">
                  <a16:creationId xmlns:a16="http://schemas.microsoft.com/office/drawing/2014/main" id="{7EEF8655-535D-1201-F2B4-C86495161607}"/>
                </a:ext>
              </a:extLst>
            </p:cNvPr>
            <p:cNvSpPr>
              <a:spLocks noChangeShapeType="1"/>
            </p:cNvSpPr>
            <p:nvPr/>
          </p:nvSpPr>
          <p:spPr bwMode="auto">
            <a:xfrm>
              <a:off x="2892425" y="1281113"/>
              <a:ext cx="0" cy="34925"/>
            </a:xfrm>
            <a:prstGeom prst="line">
              <a:avLst/>
            </a:prstGeom>
            <a:noFill/>
            <a:ln w="17463"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238" name="Группа 523">
            <a:extLst>
              <a:ext uri="{FF2B5EF4-FFF2-40B4-BE49-F238E27FC236}">
                <a16:creationId xmlns:a16="http://schemas.microsoft.com/office/drawing/2014/main" id="{E291420D-DAA0-8B7B-3DF2-899F6711D8A3}"/>
              </a:ext>
            </a:extLst>
          </p:cNvPr>
          <p:cNvGrpSpPr>
            <a:grpSpLocks/>
          </p:cNvGrpSpPr>
          <p:nvPr/>
        </p:nvGrpSpPr>
        <p:grpSpPr bwMode="auto">
          <a:xfrm>
            <a:off x="3927814" y="3512292"/>
            <a:ext cx="594350" cy="679168"/>
            <a:chOff x="2263775" y="2071688"/>
            <a:chExt cx="823912" cy="941387"/>
          </a:xfrm>
        </p:grpSpPr>
        <p:sp>
          <p:nvSpPr>
            <p:cNvPr id="239" name="Freeform 4857">
              <a:extLst>
                <a:ext uri="{FF2B5EF4-FFF2-40B4-BE49-F238E27FC236}">
                  <a16:creationId xmlns:a16="http://schemas.microsoft.com/office/drawing/2014/main" id="{7E83307A-8624-79C7-9859-03AAB1A76859}"/>
                </a:ext>
              </a:extLst>
            </p:cNvPr>
            <p:cNvSpPr>
              <a:spLocks/>
            </p:cNvSpPr>
            <p:nvPr/>
          </p:nvSpPr>
          <p:spPr bwMode="auto">
            <a:xfrm>
              <a:off x="2471738" y="2208213"/>
              <a:ext cx="127000" cy="231775"/>
            </a:xfrm>
            <a:custGeom>
              <a:avLst/>
              <a:gdLst>
                <a:gd name="T0" fmla="*/ 2147483646 w 30"/>
                <a:gd name="T1" fmla="*/ 2147483646 h 54"/>
                <a:gd name="T2" fmla="*/ 2147483646 w 30"/>
                <a:gd name="T3" fmla="*/ 2147483646 h 54"/>
                <a:gd name="T4" fmla="*/ 2147483646 w 30"/>
                <a:gd name="T5" fmla="*/ 2147483646 h 54"/>
                <a:gd name="T6" fmla="*/ 2147483646 w 30"/>
                <a:gd name="T7" fmla="*/ 2147483646 h 54"/>
                <a:gd name="T8" fmla="*/ 0 w 30"/>
                <a:gd name="T9" fmla="*/ 2147483646 h 54"/>
                <a:gd name="T10" fmla="*/ 2147483646 w 30"/>
                <a:gd name="T11" fmla="*/ 0 h 54"/>
                <a:gd name="T12" fmla="*/ 2147483646 w 30"/>
                <a:gd name="T13" fmla="*/ 2147483646 h 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54">
                  <a:moveTo>
                    <a:pt x="1" y="44"/>
                  </a:moveTo>
                  <a:cubicBezTo>
                    <a:pt x="3" y="50"/>
                    <a:pt x="8" y="54"/>
                    <a:pt x="15" y="54"/>
                  </a:cubicBezTo>
                  <a:cubicBezTo>
                    <a:pt x="23" y="54"/>
                    <a:pt x="30" y="48"/>
                    <a:pt x="30" y="40"/>
                  </a:cubicBezTo>
                  <a:cubicBezTo>
                    <a:pt x="30" y="33"/>
                    <a:pt x="24" y="27"/>
                    <a:pt x="15" y="27"/>
                  </a:cubicBezTo>
                  <a:cubicBezTo>
                    <a:pt x="7" y="26"/>
                    <a:pt x="0" y="21"/>
                    <a:pt x="0" y="13"/>
                  </a:cubicBezTo>
                  <a:cubicBezTo>
                    <a:pt x="0" y="6"/>
                    <a:pt x="7" y="0"/>
                    <a:pt x="15" y="0"/>
                  </a:cubicBezTo>
                  <a:cubicBezTo>
                    <a:pt x="22" y="0"/>
                    <a:pt x="28" y="4"/>
                    <a:pt x="29" y="9"/>
                  </a:cubicBezTo>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40" name="Line 4858">
              <a:extLst>
                <a:ext uri="{FF2B5EF4-FFF2-40B4-BE49-F238E27FC236}">
                  <a16:creationId xmlns:a16="http://schemas.microsoft.com/office/drawing/2014/main" id="{1E02659E-F8A6-62B1-DF08-EF58F38A9047}"/>
                </a:ext>
              </a:extLst>
            </p:cNvPr>
            <p:cNvSpPr>
              <a:spLocks noChangeShapeType="1"/>
            </p:cNvSpPr>
            <p:nvPr/>
          </p:nvSpPr>
          <p:spPr bwMode="auto">
            <a:xfrm>
              <a:off x="2535238" y="2173288"/>
              <a:ext cx="0" cy="34925"/>
            </a:xfrm>
            <a:prstGeom prst="line">
              <a:avLst/>
            </a:prstGeom>
            <a:noFill/>
            <a:ln w="17463"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41" name="Line 4859">
              <a:extLst>
                <a:ext uri="{FF2B5EF4-FFF2-40B4-BE49-F238E27FC236}">
                  <a16:creationId xmlns:a16="http://schemas.microsoft.com/office/drawing/2014/main" id="{911D6C40-87B2-A494-6143-8B1487B6B1DA}"/>
                </a:ext>
              </a:extLst>
            </p:cNvPr>
            <p:cNvSpPr>
              <a:spLocks noChangeShapeType="1"/>
            </p:cNvSpPr>
            <p:nvPr/>
          </p:nvSpPr>
          <p:spPr bwMode="auto">
            <a:xfrm>
              <a:off x="2535238" y="2439988"/>
              <a:ext cx="0" cy="28575"/>
            </a:xfrm>
            <a:prstGeom prst="line">
              <a:avLst/>
            </a:prstGeom>
            <a:noFill/>
            <a:ln w="17463"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42" name="Freeform 4860">
              <a:extLst>
                <a:ext uri="{FF2B5EF4-FFF2-40B4-BE49-F238E27FC236}">
                  <a16:creationId xmlns:a16="http://schemas.microsoft.com/office/drawing/2014/main" id="{3D81E6E0-31FC-2619-BBA1-65E99DFE3206}"/>
                </a:ext>
              </a:extLst>
            </p:cNvPr>
            <p:cNvSpPr>
              <a:spLocks/>
            </p:cNvSpPr>
            <p:nvPr/>
          </p:nvSpPr>
          <p:spPr bwMode="auto">
            <a:xfrm>
              <a:off x="2286000" y="2071688"/>
              <a:ext cx="500062" cy="504825"/>
            </a:xfrm>
            <a:custGeom>
              <a:avLst/>
              <a:gdLst>
                <a:gd name="T0" fmla="*/ 2147483646 w 118"/>
                <a:gd name="T1" fmla="*/ 2147483646 h 118"/>
                <a:gd name="T2" fmla="*/ 2147483646 w 118"/>
                <a:gd name="T3" fmla="*/ 2147483646 h 118"/>
                <a:gd name="T4" fmla="*/ 2147483646 w 118"/>
                <a:gd name="T5" fmla="*/ 2147483646 h 118"/>
                <a:gd name="T6" fmla="*/ 2147483646 w 118"/>
                <a:gd name="T7" fmla="*/ 2147483646 h 118"/>
                <a:gd name="T8" fmla="*/ 2147483646 w 118"/>
                <a:gd name="T9" fmla="*/ 2147483646 h 1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8" h="118">
                  <a:moveTo>
                    <a:pt x="97" y="21"/>
                  </a:moveTo>
                  <a:cubicBezTo>
                    <a:pt x="118" y="42"/>
                    <a:pt x="118" y="76"/>
                    <a:pt x="97" y="97"/>
                  </a:cubicBezTo>
                  <a:cubicBezTo>
                    <a:pt x="76" y="118"/>
                    <a:pt x="42" y="118"/>
                    <a:pt x="21" y="97"/>
                  </a:cubicBezTo>
                  <a:cubicBezTo>
                    <a:pt x="0" y="76"/>
                    <a:pt x="0" y="42"/>
                    <a:pt x="21" y="21"/>
                  </a:cubicBezTo>
                  <a:cubicBezTo>
                    <a:pt x="42" y="0"/>
                    <a:pt x="76" y="0"/>
                    <a:pt x="97" y="21"/>
                  </a:cubicBezTo>
                  <a:close/>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43" name="Freeform 4861">
              <a:extLst>
                <a:ext uri="{FF2B5EF4-FFF2-40B4-BE49-F238E27FC236}">
                  <a16:creationId xmlns:a16="http://schemas.microsoft.com/office/drawing/2014/main" id="{5DECBB65-0962-7F59-B6D2-D8A9F0A1185E}"/>
                </a:ext>
              </a:extLst>
            </p:cNvPr>
            <p:cNvSpPr>
              <a:spLocks/>
            </p:cNvSpPr>
            <p:nvPr/>
          </p:nvSpPr>
          <p:spPr bwMode="auto">
            <a:xfrm>
              <a:off x="2263775" y="2127250"/>
              <a:ext cx="80962" cy="149225"/>
            </a:xfrm>
            <a:custGeom>
              <a:avLst/>
              <a:gdLst>
                <a:gd name="T0" fmla="*/ 0 w 19"/>
                <a:gd name="T1" fmla="*/ 2147483646 h 35"/>
                <a:gd name="T2" fmla="*/ 2147483646 w 19"/>
                <a:gd name="T3" fmla="*/ 0 h 35"/>
                <a:gd name="T4" fmla="*/ 0 60000 65536"/>
                <a:gd name="T5" fmla="*/ 0 60000 65536"/>
              </a:gdLst>
              <a:ahLst/>
              <a:cxnLst>
                <a:cxn ang="T4">
                  <a:pos x="T0" y="T1"/>
                </a:cxn>
                <a:cxn ang="T5">
                  <a:pos x="T2" y="T3"/>
                </a:cxn>
              </a:cxnLst>
              <a:rect l="0" t="0" r="r" b="b"/>
              <a:pathLst>
                <a:path w="19" h="35">
                  <a:moveTo>
                    <a:pt x="0" y="35"/>
                  </a:moveTo>
                  <a:cubicBezTo>
                    <a:pt x="3" y="22"/>
                    <a:pt x="9" y="10"/>
                    <a:pt x="19" y="0"/>
                  </a:cubicBezTo>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44" name="Freeform 4862">
              <a:extLst>
                <a:ext uri="{FF2B5EF4-FFF2-40B4-BE49-F238E27FC236}">
                  <a16:creationId xmlns:a16="http://schemas.microsoft.com/office/drawing/2014/main" id="{DEFC4D67-B6E9-669F-D0A6-27973F3E081C}"/>
                </a:ext>
              </a:extLst>
            </p:cNvPr>
            <p:cNvSpPr>
              <a:spLocks/>
            </p:cNvSpPr>
            <p:nvPr/>
          </p:nvSpPr>
          <p:spPr bwMode="auto">
            <a:xfrm>
              <a:off x="2781300" y="2208213"/>
              <a:ext cx="25400" cy="115887"/>
            </a:xfrm>
            <a:custGeom>
              <a:avLst/>
              <a:gdLst>
                <a:gd name="T0" fmla="*/ 0 w 6"/>
                <a:gd name="T1" fmla="*/ 0 h 27"/>
                <a:gd name="T2" fmla="*/ 2147483646 w 6"/>
                <a:gd name="T3" fmla="*/ 2147483646 h 27"/>
                <a:gd name="T4" fmla="*/ 0 60000 65536"/>
                <a:gd name="T5" fmla="*/ 0 60000 65536"/>
              </a:gdLst>
              <a:ahLst/>
              <a:cxnLst>
                <a:cxn ang="T4">
                  <a:pos x="T0" y="T1"/>
                </a:cxn>
                <a:cxn ang="T5">
                  <a:pos x="T2" y="T3"/>
                </a:cxn>
              </a:cxnLst>
              <a:rect l="0" t="0" r="r" b="b"/>
              <a:pathLst>
                <a:path w="6" h="27">
                  <a:moveTo>
                    <a:pt x="0" y="0"/>
                  </a:moveTo>
                  <a:cubicBezTo>
                    <a:pt x="4" y="8"/>
                    <a:pt x="6" y="17"/>
                    <a:pt x="6" y="27"/>
                  </a:cubicBezTo>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45" name="Freeform 4863">
              <a:extLst>
                <a:ext uri="{FF2B5EF4-FFF2-40B4-BE49-F238E27FC236}">
                  <a16:creationId xmlns:a16="http://schemas.microsoft.com/office/drawing/2014/main" id="{A2A3E22A-4143-D9A6-4C01-27AFB3F6DE73}"/>
                </a:ext>
              </a:extLst>
            </p:cNvPr>
            <p:cNvSpPr>
              <a:spLocks/>
            </p:cNvSpPr>
            <p:nvPr/>
          </p:nvSpPr>
          <p:spPr bwMode="auto">
            <a:xfrm>
              <a:off x="2790825" y="2576513"/>
              <a:ext cx="296862" cy="300037"/>
            </a:xfrm>
            <a:custGeom>
              <a:avLst/>
              <a:gdLst>
                <a:gd name="T0" fmla="*/ 2147483646 w 187"/>
                <a:gd name="T1" fmla="*/ 2147483646 h 189"/>
                <a:gd name="T2" fmla="*/ 2147483646 w 187"/>
                <a:gd name="T3" fmla="*/ 2147483646 h 189"/>
                <a:gd name="T4" fmla="*/ 0 w 187"/>
                <a:gd name="T5" fmla="*/ 2147483646 h 189"/>
                <a:gd name="T6" fmla="*/ 2147483646 w 187"/>
                <a:gd name="T7" fmla="*/ 0 h 189"/>
                <a:gd name="T8" fmla="*/ 2147483646 w 187"/>
                <a:gd name="T9" fmla="*/ 2147483646 h 1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7" h="189">
                  <a:moveTo>
                    <a:pt x="187" y="151"/>
                  </a:moveTo>
                  <a:lnTo>
                    <a:pt x="147" y="189"/>
                  </a:lnTo>
                  <a:lnTo>
                    <a:pt x="0" y="38"/>
                  </a:lnTo>
                  <a:lnTo>
                    <a:pt x="37" y="0"/>
                  </a:lnTo>
                  <a:lnTo>
                    <a:pt x="187" y="151"/>
                  </a:lnTo>
                  <a:close/>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46" name="Freeform 4864">
              <a:extLst>
                <a:ext uri="{FF2B5EF4-FFF2-40B4-BE49-F238E27FC236}">
                  <a16:creationId xmlns:a16="http://schemas.microsoft.com/office/drawing/2014/main" id="{17C5C2B1-C6B0-E2D5-AC9C-8B9022E398FD}"/>
                </a:ext>
              </a:extLst>
            </p:cNvPr>
            <p:cNvSpPr>
              <a:spLocks/>
            </p:cNvSpPr>
            <p:nvPr/>
          </p:nvSpPr>
          <p:spPr bwMode="auto">
            <a:xfrm>
              <a:off x="2679700" y="2465388"/>
              <a:ext cx="157162" cy="158750"/>
            </a:xfrm>
            <a:custGeom>
              <a:avLst/>
              <a:gdLst>
                <a:gd name="T0" fmla="*/ 2147483646 w 37"/>
                <a:gd name="T1" fmla="*/ 2147483646 h 37"/>
                <a:gd name="T2" fmla="*/ 0 w 37"/>
                <a:gd name="T3" fmla="*/ 2147483646 h 37"/>
                <a:gd name="T4" fmla="*/ 2147483646 w 37"/>
                <a:gd name="T5" fmla="*/ 2147483646 h 37"/>
                <a:gd name="T6" fmla="*/ 2147483646 w 37"/>
                <a:gd name="T7" fmla="*/ 2147483646 h 37"/>
                <a:gd name="T8" fmla="*/ 2147483646 w 37"/>
                <a:gd name="T9" fmla="*/ 0 h 37"/>
                <a:gd name="T10" fmla="*/ 2147483646 w 37"/>
                <a:gd name="T11" fmla="*/ 2147483646 h 3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7" h="37">
                  <a:moveTo>
                    <a:pt x="4" y="5"/>
                  </a:moveTo>
                  <a:cubicBezTo>
                    <a:pt x="3" y="6"/>
                    <a:pt x="1" y="7"/>
                    <a:pt x="0" y="8"/>
                  </a:cubicBezTo>
                  <a:cubicBezTo>
                    <a:pt x="29" y="37"/>
                    <a:pt x="29" y="37"/>
                    <a:pt x="29" y="37"/>
                  </a:cubicBezTo>
                  <a:cubicBezTo>
                    <a:pt x="37" y="29"/>
                    <a:pt x="37" y="29"/>
                    <a:pt x="37" y="29"/>
                  </a:cubicBezTo>
                  <a:cubicBezTo>
                    <a:pt x="8" y="0"/>
                    <a:pt x="8" y="0"/>
                    <a:pt x="8" y="0"/>
                  </a:cubicBezTo>
                  <a:cubicBezTo>
                    <a:pt x="7" y="2"/>
                    <a:pt x="5" y="3"/>
                    <a:pt x="4" y="5"/>
                  </a:cubicBezTo>
                  <a:close/>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47" name="Freeform 4865">
              <a:extLst>
                <a:ext uri="{FF2B5EF4-FFF2-40B4-BE49-F238E27FC236}">
                  <a16:creationId xmlns:a16="http://schemas.microsoft.com/office/drawing/2014/main" id="{26E6BA78-B487-4F2D-5B2D-93E4C52EF4E9}"/>
                </a:ext>
              </a:extLst>
            </p:cNvPr>
            <p:cNvSpPr>
              <a:spLocks/>
            </p:cNvSpPr>
            <p:nvPr/>
          </p:nvSpPr>
          <p:spPr bwMode="auto">
            <a:xfrm>
              <a:off x="2871788" y="2778125"/>
              <a:ext cx="127000" cy="234950"/>
            </a:xfrm>
            <a:custGeom>
              <a:avLst/>
              <a:gdLst>
                <a:gd name="T0" fmla="*/ 0 w 80"/>
                <a:gd name="T1" fmla="*/ 0 h 148"/>
                <a:gd name="T2" fmla="*/ 0 w 80"/>
                <a:gd name="T3" fmla="*/ 2147483646 h 148"/>
                <a:gd name="T4" fmla="*/ 2147483646 w 80"/>
                <a:gd name="T5" fmla="*/ 2147483646 h 148"/>
                <a:gd name="T6" fmla="*/ 2147483646 w 80"/>
                <a:gd name="T7" fmla="*/ 2147483646 h 148"/>
                <a:gd name="T8" fmla="*/ 0 w 80"/>
                <a:gd name="T9" fmla="*/ 0 h 1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0" h="148">
                  <a:moveTo>
                    <a:pt x="0" y="0"/>
                  </a:moveTo>
                  <a:lnTo>
                    <a:pt x="0" y="148"/>
                  </a:lnTo>
                  <a:lnTo>
                    <a:pt x="80" y="148"/>
                  </a:lnTo>
                  <a:lnTo>
                    <a:pt x="80" y="80"/>
                  </a:lnTo>
                  <a:lnTo>
                    <a:pt x="0" y="0"/>
                  </a:lnTo>
                  <a:close/>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48" name="Freeform 4866">
              <a:extLst>
                <a:ext uri="{FF2B5EF4-FFF2-40B4-BE49-F238E27FC236}">
                  <a16:creationId xmlns:a16="http://schemas.microsoft.com/office/drawing/2014/main" id="{F51171FE-880E-DE48-2D77-645E72D33F48}"/>
                </a:ext>
              </a:extLst>
            </p:cNvPr>
            <p:cNvSpPr>
              <a:spLocks/>
            </p:cNvSpPr>
            <p:nvPr/>
          </p:nvSpPr>
          <p:spPr bwMode="auto">
            <a:xfrm>
              <a:off x="2697163" y="2601913"/>
              <a:ext cx="122237" cy="411162"/>
            </a:xfrm>
            <a:custGeom>
              <a:avLst/>
              <a:gdLst>
                <a:gd name="T0" fmla="*/ 2147483646 w 77"/>
                <a:gd name="T1" fmla="*/ 2147483646 h 259"/>
                <a:gd name="T2" fmla="*/ 0 w 77"/>
                <a:gd name="T3" fmla="*/ 0 h 259"/>
                <a:gd name="T4" fmla="*/ 0 w 77"/>
                <a:gd name="T5" fmla="*/ 2147483646 h 259"/>
                <a:gd name="T6" fmla="*/ 2147483646 w 77"/>
                <a:gd name="T7" fmla="*/ 2147483646 h 259"/>
                <a:gd name="T8" fmla="*/ 2147483646 w 77"/>
                <a:gd name="T9" fmla="*/ 2147483646 h 259"/>
                <a:gd name="T10" fmla="*/ 2147483646 w 77"/>
                <a:gd name="T11" fmla="*/ 2147483646 h 2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7" h="259">
                  <a:moveTo>
                    <a:pt x="21" y="22"/>
                  </a:moveTo>
                  <a:lnTo>
                    <a:pt x="0" y="0"/>
                  </a:lnTo>
                  <a:lnTo>
                    <a:pt x="0" y="259"/>
                  </a:lnTo>
                  <a:lnTo>
                    <a:pt x="77" y="259"/>
                  </a:lnTo>
                  <a:lnTo>
                    <a:pt x="77" y="78"/>
                  </a:lnTo>
                  <a:lnTo>
                    <a:pt x="21" y="22"/>
                  </a:lnTo>
                  <a:close/>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49" name="Freeform 4867">
              <a:extLst>
                <a:ext uri="{FF2B5EF4-FFF2-40B4-BE49-F238E27FC236}">
                  <a16:creationId xmlns:a16="http://schemas.microsoft.com/office/drawing/2014/main" id="{ED020667-30D0-AF35-5303-2DEDA4157FA5}"/>
                </a:ext>
              </a:extLst>
            </p:cNvPr>
            <p:cNvSpPr>
              <a:spLocks/>
            </p:cNvSpPr>
            <p:nvPr/>
          </p:nvSpPr>
          <p:spPr bwMode="auto">
            <a:xfrm>
              <a:off x="2519363" y="2566988"/>
              <a:ext cx="127000" cy="446087"/>
            </a:xfrm>
            <a:custGeom>
              <a:avLst/>
              <a:gdLst>
                <a:gd name="T0" fmla="*/ 2147483646 w 30"/>
                <a:gd name="T1" fmla="*/ 2147483646 h 104"/>
                <a:gd name="T2" fmla="*/ 0 w 30"/>
                <a:gd name="T3" fmla="*/ 2147483646 h 104"/>
                <a:gd name="T4" fmla="*/ 0 w 30"/>
                <a:gd name="T5" fmla="*/ 2147483646 h 104"/>
                <a:gd name="T6" fmla="*/ 2147483646 w 30"/>
                <a:gd name="T7" fmla="*/ 2147483646 h 104"/>
                <a:gd name="T8" fmla="*/ 2147483646 w 30"/>
                <a:gd name="T9" fmla="*/ 0 h 104"/>
                <a:gd name="T10" fmla="*/ 2147483646 w 30"/>
                <a:gd name="T11" fmla="*/ 2147483646 h 104"/>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0" h="104">
                  <a:moveTo>
                    <a:pt x="4" y="6"/>
                  </a:moveTo>
                  <a:cubicBezTo>
                    <a:pt x="3" y="6"/>
                    <a:pt x="1" y="5"/>
                    <a:pt x="0" y="5"/>
                  </a:cubicBezTo>
                  <a:cubicBezTo>
                    <a:pt x="0" y="104"/>
                    <a:pt x="0" y="104"/>
                    <a:pt x="0" y="104"/>
                  </a:cubicBezTo>
                  <a:cubicBezTo>
                    <a:pt x="30" y="104"/>
                    <a:pt x="30" y="104"/>
                    <a:pt x="30" y="104"/>
                  </a:cubicBezTo>
                  <a:cubicBezTo>
                    <a:pt x="30" y="0"/>
                    <a:pt x="30" y="0"/>
                    <a:pt x="30" y="0"/>
                  </a:cubicBezTo>
                  <a:cubicBezTo>
                    <a:pt x="22" y="4"/>
                    <a:pt x="13" y="6"/>
                    <a:pt x="4" y="6"/>
                  </a:cubicBezTo>
                  <a:close/>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50" name="Freeform 4868">
              <a:extLst>
                <a:ext uri="{FF2B5EF4-FFF2-40B4-BE49-F238E27FC236}">
                  <a16:creationId xmlns:a16="http://schemas.microsoft.com/office/drawing/2014/main" id="{143B5E3C-5293-8952-5024-2E04C5457107}"/>
                </a:ext>
              </a:extLst>
            </p:cNvPr>
            <p:cNvSpPr>
              <a:spLocks/>
            </p:cNvSpPr>
            <p:nvPr/>
          </p:nvSpPr>
          <p:spPr bwMode="auto">
            <a:xfrm>
              <a:off x="2344738" y="2508250"/>
              <a:ext cx="123825" cy="504825"/>
            </a:xfrm>
            <a:custGeom>
              <a:avLst/>
              <a:gdLst>
                <a:gd name="T0" fmla="*/ 2147483646 w 29"/>
                <a:gd name="T1" fmla="*/ 2147483646 h 118"/>
                <a:gd name="T2" fmla="*/ 0 w 29"/>
                <a:gd name="T3" fmla="*/ 0 h 118"/>
                <a:gd name="T4" fmla="*/ 0 w 29"/>
                <a:gd name="T5" fmla="*/ 2147483646 h 118"/>
                <a:gd name="T6" fmla="*/ 2147483646 w 29"/>
                <a:gd name="T7" fmla="*/ 2147483646 h 118"/>
                <a:gd name="T8" fmla="*/ 2147483646 w 29"/>
                <a:gd name="T9" fmla="*/ 2147483646 h 118"/>
                <a:gd name="T10" fmla="*/ 2147483646 w 29"/>
                <a:gd name="T11" fmla="*/ 2147483646 h 1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9" h="118">
                  <a:moveTo>
                    <a:pt x="1" y="1"/>
                  </a:moveTo>
                  <a:cubicBezTo>
                    <a:pt x="0" y="1"/>
                    <a:pt x="0" y="0"/>
                    <a:pt x="0" y="0"/>
                  </a:cubicBezTo>
                  <a:cubicBezTo>
                    <a:pt x="0" y="118"/>
                    <a:pt x="0" y="118"/>
                    <a:pt x="0" y="118"/>
                  </a:cubicBezTo>
                  <a:cubicBezTo>
                    <a:pt x="29" y="118"/>
                    <a:pt x="29" y="118"/>
                    <a:pt x="29" y="118"/>
                  </a:cubicBezTo>
                  <a:cubicBezTo>
                    <a:pt x="29" y="17"/>
                    <a:pt x="29" y="17"/>
                    <a:pt x="29" y="17"/>
                  </a:cubicBezTo>
                  <a:cubicBezTo>
                    <a:pt x="18" y="15"/>
                    <a:pt x="9" y="9"/>
                    <a:pt x="1" y="1"/>
                  </a:cubicBezTo>
                  <a:close/>
                </a:path>
              </a:pathLst>
            </a:custGeom>
            <a:noFill/>
            <a:ln w="17463"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grpSp>
      <p:grpSp>
        <p:nvGrpSpPr>
          <p:cNvPr id="251" name="Группа 705">
            <a:extLst>
              <a:ext uri="{FF2B5EF4-FFF2-40B4-BE49-F238E27FC236}">
                <a16:creationId xmlns:a16="http://schemas.microsoft.com/office/drawing/2014/main" id="{4933D314-943E-4791-008F-EF7D7387D54E}"/>
              </a:ext>
            </a:extLst>
          </p:cNvPr>
          <p:cNvGrpSpPr>
            <a:grpSpLocks/>
          </p:cNvGrpSpPr>
          <p:nvPr/>
        </p:nvGrpSpPr>
        <p:grpSpPr bwMode="auto">
          <a:xfrm>
            <a:off x="5734024" y="4333647"/>
            <a:ext cx="875375" cy="584435"/>
            <a:chOff x="6989763" y="2747963"/>
            <a:chExt cx="1089024" cy="727075"/>
          </a:xfrm>
        </p:grpSpPr>
        <p:sp>
          <p:nvSpPr>
            <p:cNvPr id="252" name="Freeform 322">
              <a:extLst>
                <a:ext uri="{FF2B5EF4-FFF2-40B4-BE49-F238E27FC236}">
                  <a16:creationId xmlns:a16="http://schemas.microsoft.com/office/drawing/2014/main" id="{7D09AE76-50F8-D38D-E316-6211B2BC5440}"/>
                </a:ext>
              </a:extLst>
            </p:cNvPr>
            <p:cNvSpPr>
              <a:spLocks/>
            </p:cNvSpPr>
            <p:nvPr/>
          </p:nvSpPr>
          <p:spPr bwMode="auto">
            <a:xfrm>
              <a:off x="6989763" y="2930525"/>
              <a:ext cx="609600" cy="533400"/>
            </a:xfrm>
            <a:custGeom>
              <a:avLst/>
              <a:gdLst>
                <a:gd name="T0" fmla="*/ 2147483646 w 162"/>
                <a:gd name="T1" fmla="*/ 2147483646 h 140"/>
                <a:gd name="T2" fmla="*/ 2147483646 w 162"/>
                <a:gd name="T3" fmla="*/ 2147483646 h 140"/>
                <a:gd name="T4" fmla="*/ 2147483646 w 162"/>
                <a:gd name="T5" fmla="*/ 2147483646 h 140"/>
                <a:gd name="T6" fmla="*/ 2147483646 w 162"/>
                <a:gd name="T7" fmla="*/ 2147483646 h 140"/>
                <a:gd name="T8" fmla="*/ 2147483646 w 162"/>
                <a:gd name="T9" fmla="*/ 2147483646 h 140"/>
                <a:gd name="T10" fmla="*/ 2147483646 w 162"/>
                <a:gd name="T11" fmla="*/ 0 h 140"/>
                <a:gd name="T12" fmla="*/ 2147483646 w 162"/>
                <a:gd name="T13" fmla="*/ 2147483646 h 140"/>
                <a:gd name="T14" fmla="*/ 2147483646 w 162"/>
                <a:gd name="T15" fmla="*/ 2147483646 h 140"/>
                <a:gd name="T16" fmla="*/ 2147483646 w 162"/>
                <a:gd name="T17" fmla="*/ 2147483646 h 140"/>
                <a:gd name="T18" fmla="*/ 2147483646 w 162"/>
                <a:gd name="T19" fmla="*/ 2147483646 h 140"/>
                <a:gd name="T20" fmla="*/ 2147483646 w 162"/>
                <a:gd name="T21" fmla="*/ 2147483646 h 140"/>
                <a:gd name="T22" fmla="*/ 2147483646 w 162"/>
                <a:gd name="T23" fmla="*/ 2147483646 h 140"/>
                <a:gd name="T24" fmla="*/ 2147483646 w 162"/>
                <a:gd name="T25" fmla="*/ 2147483646 h 140"/>
                <a:gd name="T26" fmla="*/ 2147483646 w 162"/>
                <a:gd name="T27" fmla="*/ 2147483646 h 140"/>
                <a:gd name="T28" fmla="*/ 2147483646 w 162"/>
                <a:gd name="T29" fmla="*/ 2147483646 h 140"/>
                <a:gd name="T30" fmla="*/ 2147483646 w 162"/>
                <a:gd name="T31" fmla="*/ 2147483646 h 140"/>
                <a:gd name="T32" fmla="*/ 2147483646 w 162"/>
                <a:gd name="T33" fmla="*/ 2147483646 h 140"/>
                <a:gd name="T34" fmla="*/ 2147483646 w 162"/>
                <a:gd name="T35" fmla="*/ 2147483646 h 140"/>
                <a:gd name="T36" fmla="*/ 2147483646 w 162"/>
                <a:gd name="T37" fmla="*/ 2147483646 h 140"/>
                <a:gd name="T38" fmla="*/ 2147483646 w 162"/>
                <a:gd name="T39" fmla="*/ 2147483646 h 140"/>
                <a:gd name="T40" fmla="*/ 2147483646 w 162"/>
                <a:gd name="T41" fmla="*/ 2147483646 h 140"/>
                <a:gd name="T42" fmla="*/ 2147483646 w 162"/>
                <a:gd name="T43" fmla="*/ 2147483646 h 140"/>
                <a:gd name="T44" fmla="*/ 2147483646 w 162"/>
                <a:gd name="T45" fmla="*/ 2147483646 h 140"/>
                <a:gd name="T46" fmla="*/ 2147483646 w 162"/>
                <a:gd name="T47" fmla="*/ 2147483646 h 140"/>
                <a:gd name="T48" fmla="*/ 2147483646 w 162"/>
                <a:gd name="T49" fmla="*/ 2147483646 h 14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62" h="140">
                  <a:moveTo>
                    <a:pt x="162" y="19"/>
                  </a:moveTo>
                  <a:cubicBezTo>
                    <a:pt x="154" y="16"/>
                    <a:pt x="144" y="14"/>
                    <a:pt x="134" y="13"/>
                  </a:cubicBezTo>
                  <a:cubicBezTo>
                    <a:pt x="120" y="12"/>
                    <a:pt x="109" y="13"/>
                    <a:pt x="103" y="13"/>
                  </a:cubicBezTo>
                  <a:cubicBezTo>
                    <a:pt x="94" y="14"/>
                    <a:pt x="84" y="16"/>
                    <a:pt x="75" y="18"/>
                  </a:cubicBezTo>
                  <a:cubicBezTo>
                    <a:pt x="75" y="16"/>
                    <a:pt x="75" y="14"/>
                    <a:pt x="74" y="12"/>
                  </a:cubicBezTo>
                  <a:cubicBezTo>
                    <a:pt x="71" y="4"/>
                    <a:pt x="69" y="2"/>
                    <a:pt x="64" y="0"/>
                  </a:cubicBezTo>
                  <a:cubicBezTo>
                    <a:pt x="61" y="2"/>
                    <a:pt x="61" y="7"/>
                    <a:pt x="62" y="14"/>
                  </a:cubicBezTo>
                  <a:cubicBezTo>
                    <a:pt x="59" y="9"/>
                    <a:pt x="56" y="6"/>
                    <a:pt x="53" y="5"/>
                  </a:cubicBezTo>
                  <a:cubicBezTo>
                    <a:pt x="50" y="8"/>
                    <a:pt x="48" y="13"/>
                    <a:pt x="50" y="20"/>
                  </a:cubicBezTo>
                  <a:cubicBezTo>
                    <a:pt x="50" y="23"/>
                    <a:pt x="51" y="25"/>
                    <a:pt x="53" y="27"/>
                  </a:cubicBezTo>
                  <a:cubicBezTo>
                    <a:pt x="41" y="33"/>
                    <a:pt x="31" y="41"/>
                    <a:pt x="25" y="49"/>
                  </a:cubicBezTo>
                  <a:cubicBezTo>
                    <a:pt x="21" y="54"/>
                    <a:pt x="13" y="59"/>
                    <a:pt x="2" y="61"/>
                  </a:cubicBezTo>
                  <a:cubicBezTo>
                    <a:pt x="0" y="71"/>
                    <a:pt x="2" y="84"/>
                    <a:pt x="3" y="84"/>
                  </a:cubicBezTo>
                  <a:cubicBezTo>
                    <a:pt x="4" y="85"/>
                    <a:pt x="20" y="84"/>
                    <a:pt x="26" y="90"/>
                  </a:cubicBezTo>
                  <a:cubicBezTo>
                    <a:pt x="34" y="100"/>
                    <a:pt x="46" y="107"/>
                    <a:pt x="61" y="112"/>
                  </a:cubicBezTo>
                  <a:cubicBezTo>
                    <a:pt x="61" y="113"/>
                    <a:pt x="61" y="113"/>
                    <a:pt x="61" y="113"/>
                  </a:cubicBezTo>
                  <a:cubicBezTo>
                    <a:pt x="61" y="135"/>
                    <a:pt x="61" y="135"/>
                    <a:pt x="61" y="135"/>
                  </a:cubicBezTo>
                  <a:cubicBezTo>
                    <a:pt x="61" y="138"/>
                    <a:pt x="63" y="140"/>
                    <a:pt x="65" y="140"/>
                  </a:cubicBezTo>
                  <a:cubicBezTo>
                    <a:pt x="80" y="140"/>
                    <a:pt x="80" y="140"/>
                    <a:pt x="80" y="140"/>
                  </a:cubicBezTo>
                  <a:cubicBezTo>
                    <a:pt x="83" y="140"/>
                    <a:pt x="85" y="138"/>
                    <a:pt x="85" y="135"/>
                  </a:cubicBezTo>
                  <a:cubicBezTo>
                    <a:pt x="85" y="119"/>
                    <a:pt x="85" y="119"/>
                    <a:pt x="85" y="119"/>
                  </a:cubicBezTo>
                  <a:cubicBezTo>
                    <a:pt x="95" y="121"/>
                    <a:pt x="106" y="122"/>
                    <a:pt x="116" y="122"/>
                  </a:cubicBezTo>
                  <a:cubicBezTo>
                    <a:pt x="132" y="122"/>
                    <a:pt x="145" y="120"/>
                    <a:pt x="156" y="118"/>
                  </a:cubicBezTo>
                  <a:cubicBezTo>
                    <a:pt x="156" y="135"/>
                    <a:pt x="156" y="135"/>
                    <a:pt x="156" y="135"/>
                  </a:cubicBezTo>
                  <a:cubicBezTo>
                    <a:pt x="156" y="138"/>
                    <a:pt x="158" y="140"/>
                    <a:pt x="161" y="140"/>
                  </a:cubicBezTo>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53" name="Freeform 323">
              <a:extLst>
                <a:ext uri="{FF2B5EF4-FFF2-40B4-BE49-F238E27FC236}">
                  <a16:creationId xmlns:a16="http://schemas.microsoft.com/office/drawing/2014/main" id="{B1AAAAB9-9111-4D29-778B-533142AFA584}"/>
                </a:ext>
              </a:extLst>
            </p:cNvPr>
            <p:cNvSpPr>
              <a:spLocks/>
            </p:cNvSpPr>
            <p:nvPr/>
          </p:nvSpPr>
          <p:spPr bwMode="auto">
            <a:xfrm>
              <a:off x="7148513" y="3101975"/>
              <a:ext cx="82550" cy="38100"/>
            </a:xfrm>
            <a:custGeom>
              <a:avLst/>
              <a:gdLst>
                <a:gd name="T0" fmla="*/ 0 w 22"/>
                <a:gd name="T1" fmla="*/ 2147483646 h 10"/>
                <a:gd name="T2" fmla="*/ 2147483646 w 22"/>
                <a:gd name="T3" fmla="*/ 0 h 10"/>
                <a:gd name="T4" fmla="*/ 2147483646 w 22"/>
                <a:gd name="T5" fmla="*/ 2147483646 h 10"/>
                <a:gd name="T6" fmla="*/ 0 60000 65536"/>
                <a:gd name="T7" fmla="*/ 0 60000 65536"/>
                <a:gd name="T8" fmla="*/ 0 60000 65536"/>
              </a:gdLst>
              <a:ahLst/>
              <a:cxnLst>
                <a:cxn ang="T6">
                  <a:pos x="T0" y="T1"/>
                </a:cxn>
                <a:cxn ang="T7">
                  <a:pos x="T2" y="T3"/>
                </a:cxn>
                <a:cxn ang="T8">
                  <a:pos x="T4" y="T5"/>
                </a:cxn>
              </a:cxnLst>
              <a:rect l="0" t="0" r="r" b="b"/>
              <a:pathLst>
                <a:path w="22" h="10">
                  <a:moveTo>
                    <a:pt x="0" y="10"/>
                  </a:moveTo>
                  <a:cubicBezTo>
                    <a:pt x="0" y="4"/>
                    <a:pt x="5" y="0"/>
                    <a:pt x="11" y="0"/>
                  </a:cubicBezTo>
                  <a:cubicBezTo>
                    <a:pt x="17" y="0"/>
                    <a:pt x="22" y="4"/>
                    <a:pt x="22" y="10"/>
                  </a:cubicBezTo>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54" name="Freeform 324">
              <a:extLst>
                <a:ext uri="{FF2B5EF4-FFF2-40B4-BE49-F238E27FC236}">
                  <a16:creationId xmlns:a16="http://schemas.microsoft.com/office/drawing/2014/main" id="{E5D16F85-5041-F1B2-5406-CE96C8F84546}"/>
                </a:ext>
              </a:extLst>
            </p:cNvPr>
            <p:cNvSpPr>
              <a:spLocks/>
            </p:cNvSpPr>
            <p:nvPr/>
          </p:nvSpPr>
          <p:spPr bwMode="auto">
            <a:xfrm>
              <a:off x="7340600" y="3011488"/>
              <a:ext cx="228600" cy="63500"/>
            </a:xfrm>
            <a:custGeom>
              <a:avLst/>
              <a:gdLst>
                <a:gd name="T0" fmla="*/ 0 w 61"/>
                <a:gd name="T1" fmla="*/ 2147483646 h 17"/>
                <a:gd name="T2" fmla="*/ 2147483646 w 61"/>
                <a:gd name="T3" fmla="*/ 2147483646 h 17"/>
                <a:gd name="T4" fmla="*/ 0 60000 65536"/>
                <a:gd name="T5" fmla="*/ 0 60000 65536"/>
              </a:gdLst>
              <a:ahLst/>
              <a:cxnLst>
                <a:cxn ang="T4">
                  <a:pos x="T0" y="T1"/>
                </a:cxn>
                <a:cxn ang="T5">
                  <a:pos x="T2" y="T3"/>
                </a:cxn>
              </a:cxnLst>
              <a:rect l="0" t="0" r="r" b="b"/>
              <a:pathLst>
                <a:path w="61" h="17">
                  <a:moveTo>
                    <a:pt x="0" y="17"/>
                  </a:moveTo>
                  <a:cubicBezTo>
                    <a:pt x="17" y="0"/>
                    <a:pt x="44" y="0"/>
                    <a:pt x="61" y="17"/>
                  </a:cubicBezTo>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55" name="Rectangle 325">
              <a:extLst>
                <a:ext uri="{FF2B5EF4-FFF2-40B4-BE49-F238E27FC236}">
                  <a16:creationId xmlns:a16="http://schemas.microsoft.com/office/drawing/2014/main" id="{567E3E89-6689-31C8-3C85-6A29C73C6631}"/>
                </a:ext>
              </a:extLst>
            </p:cNvPr>
            <p:cNvSpPr>
              <a:spLocks noChangeArrowheads="1"/>
            </p:cNvSpPr>
            <p:nvPr/>
          </p:nvSpPr>
          <p:spPr bwMode="auto">
            <a:xfrm>
              <a:off x="7953375" y="3363913"/>
              <a:ext cx="68262"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56" name="Rectangle 326">
              <a:extLst>
                <a:ext uri="{FF2B5EF4-FFF2-40B4-BE49-F238E27FC236}">
                  <a16:creationId xmlns:a16="http://schemas.microsoft.com/office/drawing/2014/main" id="{CECB34D4-0E82-A2DA-48DC-F10CC2386AF3}"/>
                </a:ext>
              </a:extLst>
            </p:cNvPr>
            <p:cNvSpPr>
              <a:spLocks noChangeArrowheads="1"/>
            </p:cNvSpPr>
            <p:nvPr/>
          </p:nvSpPr>
          <p:spPr bwMode="auto">
            <a:xfrm>
              <a:off x="7859713" y="3363913"/>
              <a:ext cx="71437"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57" name="Rectangle 327">
              <a:extLst>
                <a:ext uri="{FF2B5EF4-FFF2-40B4-BE49-F238E27FC236}">
                  <a16:creationId xmlns:a16="http://schemas.microsoft.com/office/drawing/2014/main" id="{EAE11CCB-FBF7-4B18-D3D9-AE7A2A232958}"/>
                </a:ext>
              </a:extLst>
            </p:cNvPr>
            <p:cNvSpPr>
              <a:spLocks noChangeArrowheads="1"/>
            </p:cNvSpPr>
            <p:nvPr/>
          </p:nvSpPr>
          <p:spPr bwMode="auto">
            <a:xfrm>
              <a:off x="7675563" y="3363913"/>
              <a:ext cx="161925"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58" name="Rectangle 328">
              <a:extLst>
                <a:ext uri="{FF2B5EF4-FFF2-40B4-BE49-F238E27FC236}">
                  <a16:creationId xmlns:a16="http://schemas.microsoft.com/office/drawing/2014/main" id="{9B6D2D1D-551A-2540-2506-A58296996311}"/>
                </a:ext>
              </a:extLst>
            </p:cNvPr>
            <p:cNvSpPr>
              <a:spLocks noChangeArrowheads="1"/>
            </p:cNvSpPr>
            <p:nvPr/>
          </p:nvSpPr>
          <p:spPr bwMode="auto">
            <a:xfrm>
              <a:off x="7953375" y="3273425"/>
              <a:ext cx="68262"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59" name="Rectangle 329">
              <a:extLst>
                <a:ext uri="{FF2B5EF4-FFF2-40B4-BE49-F238E27FC236}">
                  <a16:creationId xmlns:a16="http://schemas.microsoft.com/office/drawing/2014/main" id="{C0E09D14-9F07-6167-A468-4BAE5BA32466}"/>
                </a:ext>
              </a:extLst>
            </p:cNvPr>
            <p:cNvSpPr>
              <a:spLocks noChangeArrowheads="1"/>
            </p:cNvSpPr>
            <p:nvPr/>
          </p:nvSpPr>
          <p:spPr bwMode="auto">
            <a:xfrm>
              <a:off x="7859713" y="3273425"/>
              <a:ext cx="71437"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60" name="Rectangle 330">
              <a:extLst>
                <a:ext uri="{FF2B5EF4-FFF2-40B4-BE49-F238E27FC236}">
                  <a16:creationId xmlns:a16="http://schemas.microsoft.com/office/drawing/2014/main" id="{38A2DBF3-A44D-7DAD-C827-AAEC58826814}"/>
                </a:ext>
              </a:extLst>
            </p:cNvPr>
            <p:cNvSpPr>
              <a:spLocks noChangeArrowheads="1"/>
            </p:cNvSpPr>
            <p:nvPr/>
          </p:nvSpPr>
          <p:spPr bwMode="auto">
            <a:xfrm>
              <a:off x="7769225" y="3273425"/>
              <a:ext cx="68262"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61" name="Rectangle 331">
              <a:extLst>
                <a:ext uri="{FF2B5EF4-FFF2-40B4-BE49-F238E27FC236}">
                  <a16:creationId xmlns:a16="http://schemas.microsoft.com/office/drawing/2014/main" id="{FA10A87F-D89F-36EB-1192-20CCE0B6E0A4}"/>
                </a:ext>
              </a:extLst>
            </p:cNvPr>
            <p:cNvSpPr>
              <a:spLocks noChangeArrowheads="1"/>
            </p:cNvSpPr>
            <p:nvPr/>
          </p:nvSpPr>
          <p:spPr bwMode="auto">
            <a:xfrm>
              <a:off x="7675563" y="3273425"/>
              <a:ext cx="71437"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62" name="Rectangle 332">
              <a:extLst>
                <a:ext uri="{FF2B5EF4-FFF2-40B4-BE49-F238E27FC236}">
                  <a16:creationId xmlns:a16="http://schemas.microsoft.com/office/drawing/2014/main" id="{7A094EDE-DFA2-2DB0-87A7-269335C1B011}"/>
                </a:ext>
              </a:extLst>
            </p:cNvPr>
            <p:cNvSpPr>
              <a:spLocks noChangeArrowheads="1"/>
            </p:cNvSpPr>
            <p:nvPr/>
          </p:nvSpPr>
          <p:spPr bwMode="auto">
            <a:xfrm>
              <a:off x="7953375" y="3186113"/>
              <a:ext cx="68262"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63" name="Rectangle 333">
              <a:extLst>
                <a:ext uri="{FF2B5EF4-FFF2-40B4-BE49-F238E27FC236}">
                  <a16:creationId xmlns:a16="http://schemas.microsoft.com/office/drawing/2014/main" id="{22611A3D-EB06-F701-6A94-CC23EBDBFDFF}"/>
                </a:ext>
              </a:extLst>
            </p:cNvPr>
            <p:cNvSpPr>
              <a:spLocks noChangeArrowheads="1"/>
            </p:cNvSpPr>
            <p:nvPr/>
          </p:nvSpPr>
          <p:spPr bwMode="auto">
            <a:xfrm>
              <a:off x="7859713" y="3186113"/>
              <a:ext cx="71437"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64" name="Rectangle 334">
              <a:extLst>
                <a:ext uri="{FF2B5EF4-FFF2-40B4-BE49-F238E27FC236}">
                  <a16:creationId xmlns:a16="http://schemas.microsoft.com/office/drawing/2014/main" id="{CB7F3105-B15F-8E37-E013-B0D6D49C0E8A}"/>
                </a:ext>
              </a:extLst>
            </p:cNvPr>
            <p:cNvSpPr>
              <a:spLocks noChangeArrowheads="1"/>
            </p:cNvSpPr>
            <p:nvPr/>
          </p:nvSpPr>
          <p:spPr bwMode="auto">
            <a:xfrm>
              <a:off x="7769225" y="3186113"/>
              <a:ext cx="68262"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65" name="Rectangle 335">
              <a:extLst>
                <a:ext uri="{FF2B5EF4-FFF2-40B4-BE49-F238E27FC236}">
                  <a16:creationId xmlns:a16="http://schemas.microsoft.com/office/drawing/2014/main" id="{E7ABAF63-196D-28CF-F571-C0487B32EF36}"/>
                </a:ext>
              </a:extLst>
            </p:cNvPr>
            <p:cNvSpPr>
              <a:spLocks noChangeArrowheads="1"/>
            </p:cNvSpPr>
            <p:nvPr/>
          </p:nvSpPr>
          <p:spPr bwMode="auto">
            <a:xfrm>
              <a:off x="7675563" y="3186113"/>
              <a:ext cx="71437"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66" name="Rectangle 336">
              <a:extLst>
                <a:ext uri="{FF2B5EF4-FFF2-40B4-BE49-F238E27FC236}">
                  <a16:creationId xmlns:a16="http://schemas.microsoft.com/office/drawing/2014/main" id="{80547D58-9141-6C77-E067-26841976C1F2}"/>
                </a:ext>
              </a:extLst>
            </p:cNvPr>
            <p:cNvSpPr>
              <a:spLocks noChangeArrowheads="1"/>
            </p:cNvSpPr>
            <p:nvPr/>
          </p:nvSpPr>
          <p:spPr bwMode="auto">
            <a:xfrm>
              <a:off x="7953375" y="3094038"/>
              <a:ext cx="68262"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67" name="Rectangle 337">
              <a:extLst>
                <a:ext uri="{FF2B5EF4-FFF2-40B4-BE49-F238E27FC236}">
                  <a16:creationId xmlns:a16="http://schemas.microsoft.com/office/drawing/2014/main" id="{86236661-03D2-165E-5D5F-9C4261510456}"/>
                </a:ext>
              </a:extLst>
            </p:cNvPr>
            <p:cNvSpPr>
              <a:spLocks noChangeArrowheads="1"/>
            </p:cNvSpPr>
            <p:nvPr/>
          </p:nvSpPr>
          <p:spPr bwMode="auto">
            <a:xfrm>
              <a:off x="7859713" y="3094038"/>
              <a:ext cx="71437"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68" name="Rectangle 338">
              <a:extLst>
                <a:ext uri="{FF2B5EF4-FFF2-40B4-BE49-F238E27FC236}">
                  <a16:creationId xmlns:a16="http://schemas.microsoft.com/office/drawing/2014/main" id="{91AC4628-5A5F-132C-77BC-5CFF8C628894}"/>
                </a:ext>
              </a:extLst>
            </p:cNvPr>
            <p:cNvSpPr>
              <a:spLocks noChangeArrowheads="1"/>
            </p:cNvSpPr>
            <p:nvPr/>
          </p:nvSpPr>
          <p:spPr bwMode="auto">
            <a:xfrm>
              <a:off x="7769225" y="3094038"/>
              <a:ext cx="68262"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69" name="Rectangle 339">
              <a:extLst>
                <a:ext uri="{FF2B5EF4-FFF2-40B4-BE49-F238E27FC236}">
                  <a16:creationId xmlns:a16="http://schemas.microsoft.com/office/drawing/2014/main" id="{D841BA1B-AD87-54EC-5CB7-52ED768D1E3E}"/>
                </a:ext>
              </a:extLst>
            </p:cNvPr>
            <p:cNvSpPr>
              <a:spLocks noChangeArrowheads="1"/>
            </p:cNvSpPr>
            <p:nvPr/>
          </p:nvSpPr>
          <p:spPr bwMode="auto">
            <a:xfrm>
              <a:off x="7675563" y="3094038"/>
              <a:ext cx="71437"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70" name="Rectangle 340">
              <a:extLst>
                <a:ext uri="{FF2B5EF4-FFF2-40B4-BE49-F238E27FC236}">
                  <a16:creationId xmlns:a16="http://schemas.microsoft.com/office/drawing/2014/main" id="{4CA9C740-CA47-76AD-C576-DB89E76FF5C4}"/>
                </a:ext>
              </a:extLst>
            </p:cNvPr>
            <p:cNvSpPr>
              <a:spLocks noChangeArrowheads="1"/>
            </p:cNvSpPr>
            <p:nvPr/>
          </p:nvSpPr>
          <p:spPr bwMode="auto">
            <a:xfrm>
              <a:off x="7953375" y="3006725"/>
              <a:ext cx="68262"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71" name="Rectangle 341">
              <a:extLst>
                <a:ext uri="{FF2B5EF4-FFF2-40B4-BE49-F238E27FC236}">
                  <a16:creationId xmlns:a16="http://schemas.microsoft.com/office/drawing/2014/main" id="{8466551E-40B3-94EB-5975-9474812BA76D}"/>
                </a:ext>
              </a:extLst>
            </p:cNvPr>
            <p:cNvSpPr>
              <a:spLocks noChangeArrowheads="1"/>
            </p:cNvSpPr>
            <p:nvPr/>
          </p:nvSpPr>
          <p:spPr bwMode="auto">
            <a:xfrm>
              <a:off x="7859713" y="3006725"/>
              <a:ext cx="71437"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72" name="Rectangle 342">
              <a:extLst>
                <a:ext uri="{FF2B5EF4-FFF2-40B4-BE49-F238E27FC236}">
                  <a16:creationId xmlns:a16="http://schemas.microsoft.com/office/drawing/2014/main" id="{6BC06BCC-615C-CBD0-1F86-719D9E087785}"/>
                </a:ext>
              </a:extLst>
            </p:cNvPr>
            <p:cNvSpPr>
              <a:spLocks noChangeArrowheads="1"/>
            </p:cNvSpPr>
            <p:nvPr/>
          </p:nvSpPr>
          <p:spPr bwMode="auto">
            <a:xfrm>
              <a:off x="7769225" y="3006725"/>
              <a:ext cx="68262"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73" name="Rectangle 343">
              <a:extLst>
                <a:ext uri="{FF2B5EF4-FFF2-40B4-BE49-F238E27FC236}">
                  <a16:creationId xmlns:a16="http://schemas.microsoft.com/office/drawing/2014/main" id="{B0AD2E35-6B4D-1FC3-A1F0-B27B3EF58A99}"/>
                </a:ext>
              </a:extLst>
            </p:cNvPr>
            <p:cNvSpPr>
              <a:spLocks noChangeArrowheads="1"/>
            </p:cNvSpPr>
            <p:nvPr/>
          </p:nvSpPr>
          <p:spPr bwMode="auto">
            <a:xfrm>
              <a:off x="7675563" y="3006725"/>
              <a:ext cx="71437" cy="650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74" name="Rectangle 344">
              <a:extLst>
                <a:ext uri="{FF2B5EF4-FFF2-40B4-BE49-F238E27FC236}">
                  <a16:creationId xmlns:a16="http://schemas.microsoft.com/office/drawing/2014/main" id="{E1534CF0-93EE-796F-4DC1-2C7175A13E4C}"/>
                </a:ext>
              </a:extLst>
            </p:cNvPr>
            <p:cNvSpPr>
              <a:spLocks noChangeArrowheads="1"/>
            </p:cNvSpPr>
            <p:nvPr/>
          </p:nvSpPr>
          <p:spPr bwMode="auto">
            <a:xfrm>
              <a:off x="7667625" y="2867025"/>
              <a:ext cx="365125" cy="82550"/>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75" name="Rectangle 345">
              <a:extLst>
                <a:ext uri="{FF2B5EF4-FFF2-40B4-BE49-F238E27FC236}">
                  <a16:creationId xmlns:a16="http://schemas.microsoft.com/office/drawing/2014/main" id="{1F5B2743-5E6F-49D0-004A-0B2E4D435DC4}"/>
                </a:ext>
              </a:extLst>
            </p:cNvPr>
            <p:cNvSpPr>
              <a:spLocks noChangeArrowheads="1"/>
            </p:cNvSpPr>
            <p:nvPr/>
          </p:nvSpPr>
          <p:spPr bwMode="auto">
            <a:xfrm>
              <a:off x="7626350" y="2813050"/>
              <a:ext cx="452437" cy="661988"/>
            </a:xfrm>
            <a:prstGeom prst="rect">
              <a:avLst/>
            </a:prstGeom>
            <a:noFill/>
            <a:ln w="1428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76" name="Freeform 346">
              <a:extLst>
                <a:ext uri="{FF2B5EF4-FFF2-40B4-BE49-F238E27FC236}">
                  <a16:creationId xmlns:a16="http://schemas.microsoft.com/office/drawing/2014/main" id="{5D3707E4-C28C-B3F3-6784-324551D39848}"/>
                </a:ext>
              </a:extLst>
            </p:cNvPr>
            <p:cNvSpPr>
              <a:spLocks/>
            </p:cNvSpPr>
            <p:nvPr/>
          </p:nvSpPr>
          <p:spPr bwMode="auto">
            <a:xfrm>
              <a:off x="7351713" y="2747963"/>
              <a:ext cx="180975" cy="182563"/>
            </a:xfrm>
            <a:custGeom>
              <a:avLst/>
              <a:gdLst>
                <a:gd name="T0" fmla="*/ 2147483646 w 48"/>
                <a:gd name="T1" fmla="*/ 2147483646 h 48"/>
                <a:gd name="T2" fmla="*/ 2147483646 w 48"/>
                <a:gd name="T3" fmla="*/ 2147483646 h 48"/>
                <a:gd name="T4" fmla="*/ 2147483646 w 48"/>
                <a:gd name="T5" fmla="*/ 2147483646 h 48"/>
                <a:gd name="T6" fmla="*/ 2147483646 w 48"/>
                <a:gd name="T7" fmla="*/ 2147483646 h 48"/>
                <a:gd name="T8" fmla="*/ 2147483646 w 48"/>
                <a:gd name="T9" fmla="*/ 2147483646 h 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 h="48">
                  <a:moveTo>
                    <a:pt x="40" y="39"/>
                  </a:moveTo>
                  <a:cubicBezTo>
                    <a:pt x="31" y="48"/>
                    <a:pt x="17" y="48"/>
                    <a:pt x="9" y="39"/>
                  </a:cubicBezTo>
                  <a:cubicBezTo>
                    <a:pt x="0" y="31"/>
                    <a:pt x="0" y="17"/>
                    <a:pt x="9" y="8"/>
                  </a:cubicBezTo>
                  <a:cubicBezTo>
                    <a:pt x="17" y="0"/>
                    <a:pt x="31" y="0"/>
                    <a:pt x="40" y="8"/>
                  </a:cubicBezTo>
                  <a:cubicBezTo>
                    <a:pt x="48" y="17"/>
                    <a:pt x="48" y="31"/>
                    <a:pt x="40" y="39"/>
                  </a:cubicBezTo>
                  <a:close/>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77" name="Freeform 347">
              <a:extLst>
                <a:ext uri="{FF2B5EF4-FFF2-40B4-BE49-F238E27FC236}">
                  <a16:creationId xmlns:a16="http://schemas.microsoft.com/office/drawing/2014/main" id="{2BBB65D6-79A9-DE81-E7BB-BDC561AA151F}"/>
                </a:ext>
              </a:extLst>
            </p:cNvPr>
            <p:cNvSpPr>
              <a:spLocks/>
            </p:cNvSpPr>
            <p:nvPr/>
          </p:nvSpPr>
          <p:spPr bwMode="auto">
            <a:xfrm>
              <a:off x="7396163" y="2794000"/>
              <a:ext cx="90487" cy="92075"/>
            </a:xfrm>
            <a:custGeom>
              <a:avLst/>
              <a:gdLst>
                <a:gd name="T0" fmla="*/ 2147483646 w 24"/>
                <a:gd name="T1" fmla="*/ 2147483646 h 24"/>
                <a:gd name="T2" fmla="*/ 2147483646 w 24"/>
                <a:gd name="T3" fmla="*/ 2147483646 h 24"/>
                <a:gd name="T4" fmla="*/ 2147483646 w 24"/>
                <a:gd name="T5" fmla="*/ 2147483646 h 24"/>
                <a:gd name="T6" fmla="*/ 2147483646 w 24"/>
                <a:gd name="T7" fmla="*/ 2147483646 h 24"/>
                <a:gd name="T8" fmla="*/ 2147483646 w 24"/>
                <a:gd name="T9" fmla="*/ 2147483646 h 24"/>
                <a:gd name="T10" fmla="*/ 2147483646 w 24"/>
                <a:gd name="T11" fmla="*/ 2147483646 h 24"/>
                <a:gd name="T12" fmla="*/ 2147483646 w 24"/>
                <a:gd name="T13" fmla="*/ 2147483646 h 2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4" h="24">
                  <a:moveTo>
                    <a:pt x="23" y="11"/>
                  </a:moveTo>
                  <a:cubicBezTo>
                    <a:pt x="24" y="8"/>
                    <a:pt x="23" y="5"/>
                    <a:pt x="21" y="3"/>
                  </a:cubicBezTo>
                  <a:cubicBezTo>
                    <a:pt x="18" y="0"/>
                    <a:pt x="14" y="0"/>
                    <a:pt x="12" y="2"/>
                  </a:cubicBezTo>
                  <a:cubicBezTo>
                    <a:pt x="9" y="5"/>
                    <a:pt x="10" y="9"/>
                    <a:pt x="12" y="12"/>
                  </a:cubicBezTo>
                  <a:cubicBezTo>
                    <a:pt x="15" y="15"/>
                    <a:pt x="15" y="19"/>
                    <a:pt x="13" y="21"/>
                  </a:cubicBezTo>
                  <a:cubicBezTo>
                    <a:pt x="10" y="24"/>
                    <a:pt x="6" y="24"/>
                    <a:pt x="3" y="21"/>
                  </a:cubicBezTo>
                  <a:cubicBezTo>
                    <a:pt x="1" y="19"/>
                    <a:pt x="0" y="15"/>
                    <a:pt x="2" y="13"/>
                  </a:cubicBezTo>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78" name="Line 348">
              <a:extLst>
                <a:ext uri="{FF2B5EF4-FFF2-40B4-BE49-F238E27FC236}">
                  <a16:creationId xmlns:a16="http://schemas.microsoft.com/office/drawing/2014/main" id="{1052D470-88CF-E76A-AF4D-763AF592688D}"/>
                </a:ext>
              </a:extLst>
            </p:cNvPr>
            <p:cNvSpPr>
              <a:spLocks noChangeShapeType="1"/>
            </p:cNvSpPr>
            <p:nvPr/>
          </p:nvSpPr>
          <p:spPr bwMode="auto">
            <a:xfrm flipH="1">
              <a:off x="7475538" y="2794000"/>
              <a:ext cx="11112" cy="11113"/>
            </a:xfrm>
            <a:prstGeom prst="line">
              <a:avLst/>
            </a:prstGeom>
            <a:noFill/>
            <a:ln w="14288"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79" name="Line 349">
              <a:extLst>
                <a:ext uri="{FF2B5EF4-FFF2-40B4-BE49-F238E27FC236}">
                  <a16:creationId xmlns:a16="http://schemas.microsoft.com/office/drawing/2014/main" id="{9982D6D8-8A47-58A4-9C2D-2BA33011082A}"/>
                </a:ext>
              </a:extLst>
            </p:cNvPr>
            <p:cNvSpPr>
              <a:spLocks noChangeShapeType="1"/>
            </p:cNvSpPr>
            <p:nvPr/>
          </p:nvSpPr>
          <p:spPr bwMode="auto">
            <a:xfrm flipH="1">
              <a:off x="7400925" y="2874963"/>
              <a:ext cx="6350" cy="6350"/>
            </a:xfrm>
            <a:prstGeom prst="line">
              <a:avLst/>
            </a:prstGeom>
            <a:noFill/>
            <a:ln w="14288"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280" name="Group 2">
            <a:extLst>
              <a:ext uri="{FF2B5EF4-FFF2-40B4-BE49-F238E27FC236}">
                <a16:creationId xmlns:a16="http://schemas.microsoft.com/office/drawing/2014/main" id="{6F974F4E-6170-AC8C-670F-8B91E2FE9DDB}"/>
              </a:ext>
            </a:extLst>
          </p:cNvPr>
          <p:cNvGrpSpPr>
            <a:grpSpLocks/>
          </p:cNvGrpSpPr>
          <p:nvPr/>
        </p:nvGrpSpPr>
        <p:grpSpPr bwMode="auto">
          <a:xfrm>
            <a:off x="7795548" y="3324721"/>
            <a:ext cx="720974" cy="718421"/>
            <a:chOff x="7016750" y="2584450"/>
            <a:chExt cx="896938" cy="893763"/>
          </a:xfrm>
        </p:grpSpPr>
        <p:sp>
          <p:nvSpPr>
            <p:cNvPr id="281" name="Freeform 136">
              <a:extLst>
                <a:ext uri="{FF2B5EF4-FFF2-40B4-BE49-F238E27FC236}">
                  <a16:creationId xmlns:a16="http://schemas.microsoft.com/office/drawing/2014/main" id="{722541FC-AFD1-CD83-26DF-80469A4FF621}"/>
                </a:ext>
              </a:extLst>
            </p:cNvPr>
            <p:cNvSpPr>
              <a:spLocks/>
            </p:cNvSpPr>
            <p:nvPr/>
          </p:nvSpPr>
          <p:spPr bwMode="auto">
            <a:xfrm>
              <a:off x="7196137" y="3076575"/>
              <a:ext cx="466725" cy="296863"/>
            </a:xfrm>
            <a:custGeom>
              <a:avLst/>
              <a:gdLst>
                <a:gd name="T0" fmla="*/ 2147483646 w 294"/>
                <a:gd name="T1" fmla="*/ 2147483646 h 187"/>
                <a:gd name="T2" fmla="*/ 2147483646 w 294"/>
                <a:gd name="T3" fmla="*/ 2147483646 h 187"/>
                <a:gd name="T4" fmla="*/ 0 w 294"/>
                <a:gd name="T5" fmla="*/ 2147483646 h 187"/>
                <a:gd name="T6" fmla="*/ 0 w 294"/>
                <a:gd name="T7" fmla="*/ 0 h 187"/>
                <a:gd name="T8" fmla="*/ 2147483646 w 294"/>
                <a:gd name="T9" fmla="*/ 0 h 187"/>
                <a:gd name="T10" fmla="*/ 2147483646 w 294"/>
                <a:gd name="T11" fmla="*/ 2147483646 h 18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94" h="187">
                  <a:moveTo>
                    <a:pt x="294" y="151"/>
                  </a:moveTo>
                  <a:lnTo>
                    <a:pt x="294" y="187"/>
                  </a:lnTo>
                  <a:lnTo>
                    <a:pt x="0" y="187"/>
                  </a:lnTo>
                  <a:lnTo>
                    <a:pt x="0" y="0"/>
                  </a:lnTo>
                  <a:lnTo>
                    <a:pt x="294" y="0"/>
                  </a:lnTo>
                  <a:lnTo>
                    <a:pt x="294" y="116"/>
                  </a:lnTo>
                </a:path>
              </a:pathLst>
            </a:custGeom>
            <a:noFill/>
            <a:ln w="1587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82" name="Line 137">
              <a:extLst>
                <a:ext uri="{FF2B5EF4-FFF2-40B4-BE49-F238E27FC236}">
                  <a16:creationId xmlns:a16="http://schemas.microsoft.com/office/drawing/2014/main" id="{071DC81E-1238-9B84-634C-383C47F36EBE}"/>
                </a:ext>
              </a:extLst>
            </p:cNvPr>
            <p:cNvSpPr>
              <a:spLocks noChangeShapeType="1"/>
            </p:cNvSpPr>
            <p:nvPr/>
          </p:nvSpPr>
          <p:spPr bwMode="auto">
            <a:xfrm>
              <a:off x="7662862" y="3282950"/>
              <a:ext cx="0" cy="11113"/>
            </a:xfrm>
            <a:prstGeom prst="line">
              <a:avLst/>
            </a:prstGeom>
            <a:noFill/>
            <a:ln w="15875"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83" name="Line 138">
              <a:extLst>
                <a:ext uri="{FF2B5EF4-FFF2-40B4-BE49-F238E27FC236}">
                  <a16:creationId xmlns:a16="http://schemas.microsoft.com/office/drawing/2014/main" id="{DB05A3C4-9345-5DE3-BA94-E89162E5BC0E}"/>
                </a:ext>
              </a:extLst>
            </p:cNvPr>
            <p:cNvSpPr>
              <a:spLocks noChangeShapeType="1"/>
            </p:cNvSpPr>
            <p:nvPr/>
          </p:nvSpPr>
          <p:spPr bwMode="auto">
            <a:xfrm flipV="1">
              <a:off x="7218362" y="3154362"/>
              <a:ext cx="0" cy="26988"/>
            </a:xfrm>
            <a:prstGeom prst="line">
              <a:avLst/>
            </a:prstGeom>
            <a:noFill/>
            <a:ln w="15875"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84" name="Rectangle 139">
              <a:extLst>
                <a:ext uri="{FF2B5EF4-FFF2-40B4-BE49-F238E27FC236}">
                  <a16:creationId xmlns:a16="http://schemas.microsoft.com/office/drawing/2014/main" id="{EA5D31A3-758A-7903-65D9-689113DE29DF}"/>
                </a:ext>
              </a:extLst>
            </p:cNvPr>
            <p:cNvSpPr>
              <a:spLocks noChangeArrowheads="1"/>
            </p:cNvSpPr>
            <p:nvPr/>
          </p:nvSpPr>
          <p:spPr bwMode="auto">
            <a:xfrm>
              <a:off x="7358062" y="3373437"/>
              <a:ext cx="142875" cy="77788"/>
            </a:xfrm>
            <a:prstGeom prst="rect">
              <a:avLst/>
            </a:prstGeom>
            <a:noFill/>
            <a:ln w="15875"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85" name="Rectangle 140">
              <a:extLst>
                <a:ext uri="{FF2B5EF4-FFF2-40B4-BE49-F238E27FC236}">
                  <a16:creationId xmlns:a16="http://schemas.microsoft.com/office/drawing/2014/main" id="{EE25FF10-0DC3-AFDE-9858-84350AF4C594}"/>
                </a:ext>
              </a:extLst>
            </p:cNvPr>
            <p:cNvSpPr>
              <a:spLocks noChangeArrowheads="1"/>
            </p:cNvSpPr>
            <p:nvPr/>
          </p:nvSpPr>
          <p:spPr bwMode="auto">
            <a:xfrm>
              <a:off x="7297737" y="3451225"/>
              <a:ext cx="263525" cy="26988"/>
            </a:xfrm>
            <a:prstGeom prst="rect">
              <a:avLst/>
            </a:prstGeom>
            <a:noFill/>
            <a:ln w="15875"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86" name="Rectangle 141">
              <a:extLst>
                <a:ext uri="{FF2B5EF4-FFF2-40B4-BE49-F238E27FC236}">
                  <a16:creationId xmlns:a16="http://schemas.microsoft.com/office/drawing/2014/main" id="{A2A79B1E-299D-81FB-8D6C-A8F5C62B3543}"/>
                </a:ext>
              </a:extLst>
            </p:cNvPr>
            <p:cNvSpPr>
              <a:spLocks noChangeArrowheads="1"/>
            </p:cNvSpPr>
            <p:nvPr/>
          </p:nvSpPr>
          <p:spPr bwMode="auto">
            <a:xfrm>
              <a:off x="7410450" y="3373437"/>
              <a:ext cx="38100" cy="55563"/>
            </a:xfrm>
            <a:prstGeom prst="rect">
              <a:avLst/>
            </a:prstGeom>
            <a:noFill/>
            <a:ln w="15875"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87" name="Oval 142">
              <a:extLst>
                <a:ext uri="{FF2B5EF4-FFF2-40B4-BE49-F238E27FC236}">
                  <a16:creationId xmlns:a16="http://schemas.microsoft.com/office/drawing/2014/main" id="{076B91DD-CEAE-EDD7-F02D-08A4E78DBC4E}"/>
                </a:ext>
              </a:extLst>
            </p:cNvPr>
            <p:cNvSpPr>
              <a:spLocks noChangeArrowheads="1"/>
            </p:cNvSpPr>
            <p:nvPr/>
          </p:nvSpPr>
          <p:spPr bwMode="auto">
            <a:xfrm>
              <a:off x="7399337" y="3117850"/>
              <a:ext cx="60325" cy="55563"/>
            </a:xfrm>
            <a:prstGeom prst="ellipse">
              <a:avLst/>
            </a:prstGeom>
            <a:noFill/>
            <a:ln w="15875"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88" name="Line 143">
              <a:extLst>
                <a:ext uri="{FF2B5EF4-FFF2-40B4-BE49-F238E27FC236}">
                  <a16:creationId xmlns:a16="http://schemas.microsoft.com/office/drawing/2014/main" id="{4FF34BB0-157E-F4D4-F46E-26DC2B34445E}"/>
                </a:ext>
              </a:extLst>
            </p:cNvPr>
            <p:cNvSpPr>
              <a:spLocks noChangeShapeType="1"/>
            </p:cNvSpPr>
            <p:nvPr/>
          </p:nvSpPr>
          <p:spPr bwMode="auto">
            <a:xfrm>
              <a:off x="7016750" y="3478212"/>
              <a:ext cx="896938" cy="0"/>
            </a:xfrm>
            <a:prstGeom prst="line">
              <a:avLst/>
            </a:prstGeom>
            <a:noFill/>
            <a:ln w="15875"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89" name="Rectangle 144">
              <a:extLst>
                <a:ext uri="{FF2B5EF4-FFF2-40B4-BE49-F238E27FC236}">
                  <a16:creationId xmlns:a16="http://schemas.microsoft.com/office/drawing/2014/main" id="{A24183A0-CD2C-10AA-6305-F21BE0AB319E}"/>
                </a:ext>
              </a:extLst>
            </p:cNvPr>
            <p:cNvSpPr>
              <a:spLocks noChangeArrowheads="1"/>
            </p:cNvSpPr>
            <p:nvPr/>
          </p:nvSpPr>
          <p:spPr bwMode="auto">
            <a:xfrm>
              <a:off x="7061200" y="3349625"/>
              <a:ext cx="87313" cy="128588"/>
            </a:xfrm>
            <a:prstGeom prst="rect">
              <a:avLst/>
            </a:prstGeom>
            <a:noFill/>
            <a:ln w="15875"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90" name="Freeform 145">
              <a:extLst>
                <a:ext uri="{FF2B5EF4-FFF2-40B4-BE49-F238E27FC236}">
                  <a16:creationId xmlns:a16="http://schemas.microsoft.com/office/drawing/2014/main" id="{869903A5-4C22-8BFC-36A9-4F2AA926B457}"/>
                </a:ext>
              </a:extLst>
            </p:cNvPr>
            <p:cNvSpPr>
              <a:spLocks/>
            </p:cNvSpPr>
            <p:nvPr/>
          </p:nvSpPr>
          <p:spPr bwMode="auto">
            <a:xfrm>
              <a:off x="7031037" y="3384550"/>
              <a:ext cx="30163" cy="63500"/>
            </a:xfrm>
            <a:custGeom>
              <a:avLst/>
              <a:gdLst>
                <a:gd name="T0" fmla="*/ 2147483646 w 8"/>
                <a:gd name="T1" fmla="*/ 2147483646 h 17"/>
                <a:gd name="T2" fmla="*/ 2147483646 w 8"/>
                <a:gd name="T3" fmla="*/ 2147483646 h 17"/>
                <a:gd name="T4" fmla="*/ 2147483646 w 8"/>
                <a:gd name="T5" fmla="*/ 2147483646 h 17"/>
                <a:gd name="T6" fmla="*/ 0 w 8"/>
                <a:gd name="T7" fmla="*/ 2147483646 h 17"/>
                <a:gd name="T8" fmla="*/ 0 w 8"/>
                <a:gd name="T9" fmla="*/ 2147483646 h 17"/>
                <a:gd name="T10" fmla="*/ 2147483646 w 8"/>
                <a:gd name="T11" fmla="*/ 0 h 17"/>
                <a:gd name="T12" fmla="*/ 2147483646 w 8"/>
                <a:gd name="T13" fmla="*/ 0 h 17"/>
                <a:gd name="T14" fmla="*/ 2147483646 w 8"/>
                <a:gd name="T15" fmla="*/ 0 h 1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 h="17">
                  <a:moveTo>
                    <a:pt x="8" y="16"/>
                  </a:moveTo>
                  <a:cubicBezTo>
                    <a:pt x="8" y="16"/>
                    <a:pt x="7" y="17"/>
                    <a:pt x="6" y="17"/>
                  </a:cubicBezTo>
                  <a:cubicBezTo>
                    <a:pt x="6" y="17"/>
                    <a:pt x="6" y="17"/>
                    <a:pt x="6" y="17"/>
                  </a:cubicBezTo>
                  <a:cubicBezTo>
                    <a:pt x="2" y="17"/>
                    <a:pt x="0" y="14"/>
                    <a:pt x="0" y="11"/>
                  </a:cubicBezTo>
                  <a:cubicBezTo>
                    <a:pt x="0" y="5"/>
                    <a:pt x="0" y="5"/>
                    <a:pt x="0" y="5"/>
                  </a:cubicBezTo>
                  <a:cubicBezTo>
                    <a:pt x="0" y="2"/>
                    <a:pt x="2" y="0"/>
                    <a:pt x="6" y="0"/>
                  </a:cubicBezTo>
                  <a:cubicBezTo>
                    <a:pt x="6" y="0"/>
                    <a:pt x="6" y="0"/>
                    <a:pt x="6" y="0"/>
                  </a:cubicBezTo>
                  <a:cubicBezTo>
                    <a:pt x="7" y="0"/>
                    <a:pt x="8" y="0"/>
                    <a:pt x="8" y="0"/>
                  </a:cubicBezTo>
                </a:path>
              </a:pathLst>
            </a:custGeom>
            <a:noFill/>
            <a:ln w="1587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91" name="Freeform 146">
              <a:extLst>
                <a:ext uri="{FF2B5EF4-FFF2-40B4-BE49-F238E27FC236}">
                  <a16:creationId xmlns:a16="http://schemas.microsoft.com/office/drawing/2014/main" id="{AA8576CC-C39F-931A-DF8A-0D3128E4504B}"/>
                </a:ext>
              </a:extLst>
            </p:cNvPr>
            <p:cNvSpPr>
              <a:spLocks/>
            </p:cNvSpPr>
            <p:nvPr/>
          </p:nvSpPr>
          <p:spPr bwMode="auto">
            <a:xfrm>
              <a:off x="7740650" y="3365500"/>
              <a:ext cx="131763" cy="112713"/>
            </a:xfrm>
            <a:custGeom>
              <a:avLst/>
              <a:gdLst>
                <a:gd name="T0" fmla="*/ 2147483646 w 83"/>
                <a:gd name="T1" fmla="*/ 2147483646 h 71"/>
                <a:gd name="T2" fmla="*/ 2147483646 w 83"/>
                <a:gd name="T3" fmla="*/ 2147483646 h 71"/>
                <a:gd name="T4" fmla="*/ 2147483646 w 83"/>
                <a:gd name="T5" fmla="*/ 0 h 71"/>
                <a:gd name="T6" fmla="*/ 0 w 83"/>
                <a:gd name="T7" fmla="*/ 0 h 71"/>
                <a:gd name="T8" fmla="*/ 2147483646 w 83"/>
                <a:gd name="T9" fmla="*/ 2147483646 h 7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3" h="71">
                  <a:moveTo>
                    <a:pt x="17" y="71"/>
                  </a:moveTo>
                  <a:lnTo>
                    <a:pt x="67" y="71"/>
                  </a:lnTo>
                  <a:lnTo>
                    <a:pt x="83" y="0"/>
                  </a:lnTo>
                  <a:lnTo>
                    <a:pt x="0" y="0"/>
                  </a:lnTo>
                  <a:lnTo>
                    <a:pt x="17" y="71"/>
                  </a:lnTo>
                  <a:close/>
                </a:path>
              </a:pathLst>
            </a:custGeom>
            <a:noFill/>
            <a:ln w="793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92" name="Rectangle 147">
              <a:extLst>
                <a:ext uri="{FF2B5EF4-FFF2-40B4-BE49-F238E27FC236}">
                  <a16:creationId xmlns:a16="http://schemas.microsoft.com/office/drawing/2014/main" id="{87EBDFE7-A3D3-3D53-F4C1-BBDA14952AFD}"/>
                </a:ext>
              </a:extLst>
            </p:cNvPr>
            <p:cNvSpPr>
              <a:spLocks noChangeArrowheads="1"/>
            </p:cNvSpPr>
            <p:nvPr/>
          </p:nvSpPr>
          <p:spPr bwMode="auto">
            <a:xfrm>
              <a:off x="7726362" y="3349625"/>
              <a:ext cx="157163" cy="15875"/>
            </a:xfrm>
            <a:prstGeom prst="rect">
              <a:avLst/>
            </a:prstGeom>
            <a:noFill/>
            <a:ln w="7938" cap="rnd">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a:lnSpc>
                  <a:spcPct val="90000"/>
                </a:lnSpc>
                <a:spcBef>
                  <a:spcPts val="1000"/>
                </a:spcBef>
                <a:buFont typeface="Arial" panose="020B0604020202020204" pitchFamily="34" charset="0"/>
                <a:buChar char="•"/>
                <a:defRPr sz="2800">
                  <a:solidFill>
                    <a:schemeClr val="tx1"/>
                  </a:solidFill>
                  <a:latin typeface="Open Sans" panose="020B0606030504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Open Sans" panose="020B0606030504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Open Sans" panose="020B0606030504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Open Sans" panose="020B0606030504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Open Sans" panose="020B0606030504020204" pitchFamily="34" charset="0"/>
                </a:defRPr>
              </a:lvl9pPr>
            </a:lstStyle>
            <a:p>
              <a:pPr eaLnBrk="1" hangingPunct="1">
                <a:lnSpc>
                  <a:spcPct val="100000"/>
                </a:lnSpc>
                <a:spcBef>
                  <a:spcPct val="0"/>
                </a:spcBef>
                <a:buFontTx/>
                <a:buNone/>
              </a:pPr>
              <a:endParaRPr lang="ru-RU" altLang="ru-RU" sz="1800">
                <a:latin typeface="Calibri" panose="020F0502020204030204" pitchFamily="34" charset="0"/>
              </a:endParaRPr>
            </a:p>
          </p:txBody>
        </p:sp>
        <p:sp>
          <p:nvSpPr>
            <p:cNvPr id="293" name="Line 148">
              <a:extLst>
                <a:ext uri="{FF2B5EF4-FFF2-40B4-BE49-F238E27FC236}">
                  <a16:creationId xmlns:a16="http://schemas.microsoft.com/office/drawing/2014/main" id="{A2D2A5EA-CD5E-26D9-59BD-7BA6D2330CF3}"/>
                </a:ext>
              </a:extLst>
            </p:cNvPr>
            <p:cNvSpPr>
              <a:spLocks noChangeShapeType="1"/>
            </p:cNvSpPr>
            <p:nvPr/>
          </p:nvSpPr>
          <p:spPr bwMode="auto">
            <a:xfrm>
              <a:off x="7753350" y="3409950"/>
              <a:ext cx="58738" cy="0"/>
            </a:xfrm>
            <a:prstGeom prst="line">
              <a:avLst/>
            </a:prstGeom>
            <a:noFill/>
            <a:ln w="7938"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94" name="Line 149">
              <a:extLst>
                <a:ext uri="{FF2B5EF4-FFF2-40B4-BE49-F238E27FC236}">
                  <a16:creationId xmlns:a16="http://schemas.microsoft.com/office/drawing/2014/main" id="{D45AD363-46C4-9757-95FE-B6FDCE59E52A}"/>
                </a:ext>
              </a:extLst>
            </p:cNvPr>
            <p:cNvSpPr>
              <a:spLocks noChangeShapeType="1"/>
            </p:cNvSpPr>
            <p:nvPr/>
          </p:nvSpPr>
          <p:spPr bwMode="auto">
            <a:xfrm>
              <a:off x="7789862" y="3459162"/>
              <a:ext cx="60325" cy="0"/>
            </a:xfrm>
            <a:prstGeom prst="line">
              <a:avLst/>
            </a:prstGeom>
            <a:noFill/>
            <a:ln w="7938"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95" name="Freeform 150">
              <a:extLst>
                <a:ext uri="{FF2B5EF4-FFF2-40B4-BE49-F238E27FC236}">
                  <a16:creationId xmlns:a16="http://schemas.microsoft.com/office/drawing/2014/main" id="{DC65808E-D6AC-E63D-B6D0-598747245CE0}"/>
                </a:ext>
              </a:extLst>
            </p:cNvPr>
            <p:cNvSpPr>
              <a:spLocks/>
            </p:cNvSpPr>
            <p:nvPr/>
          </p:nvSpPr>
          <p:spPr bwMode="auto">
            <a:xfrm>
              <a:off x="7726362" y="3165475"/>
              <a:ext cx="150813" cy="184150"/>
            </a:xfrm>
            <a:custGeom>
              <a:avLst/>
              <a:gdLst>
                <a:gd name="T0" fmla="*/ 2147483646 w 40"/>
                <a:gd name="T1" fmla="*/ 2147483646 h 49"/>
                <a:gd name="T2" fmla="*/ 2147483646 w 40"/>
                <a:gd name="T3" fmla="*/ 2147483646 h 49"/>
                <a:gd name="T4" fmla="*/ 2147483646 w 40"/>
                <a:gd name="T5" fmla="*/ 2147483646 h 49"/>
                <a:gd name="T6" fmla="*/ 0 w 40"/>
                <a:gd name="T7" fmla="*/ 2147483646 h 49"/>
                <a:gd name="T8" fmla="*/ 0 w 40"/>
                <a:gd name="T9" fmla="*/ 2147483646 h 49"/>
                <a:gd name="T10" fmla="*/ 2147483646 w 40"/>
                <a:gd name="T11" fmla="*/ 2147483646 h 49"/>
                <a:gd name="T12" fmla="*/ 2147483646 w 40"/>
                <a:gd name="T13" fmla="*/ 2147483646 h 49"/>
                <a:gd name="T14" fmla="*/ 2147483646 w 40"/>
                <a:gd name="T15" fmla="*/ 2147483646 h 49"/>
                <a:gd name="T16" fmla="*/ 2147483646 w 40"/>
                <a:gd name="T17" fmla="*/ 2147483646 h 49"/>
                <a:gd name="T18" fmla="*/ 2147483646 w 40"/>
                <a:gd name="T19" fmla="*/ 2147483646 h 49"/>
                <a:gd name="T20" fmla="*/ 2147483646 w 40"/>
                <a:gd name="T21" fmla="*/ 0 h 49"/>
                <a:gd name="T22" fmla="*/ 2147483646 w 40"/>
                <a:gd name="T23" fmla="*/ 2147483646 h 49"/>
                <a:gd name="T24" fmla="*/ 2147483646 w 40"/>
                <a:gd name="T25" fmla="*/ 2147483646 h 49"/>
                <a:gd name="T26" fmla="*/ 2147483646 w 40"/>
                <a:gd name="T27" fmla="*/ 2147483646 h 49"/>
                <a:gd name="T28" fmla="*/ 2147483646 w 40"/>
                <a:gd name="T29" fmla="*/ 2147483646 h 49"/>
                <a:gd name="T30" fmla="*/ 2147483646 w 40"/>
                <a:gd name="T31" fmla="*/ 2147483646 h 49"/>
                <a:gd name="T32" fmla="*/ 2147483646 w 40"/>
                <a:gd name="T33" fmla="*/ 2147483646 h 49"/>
                <a:gd name="T34" fmla="*/ 2147483646 w 40"/>
                <a:gd name="T35" fmla="*/ 2147483646 h 49"/>
                <a:gd name="T36" fmla="*/ 2147483646 w 40"/>
                <a:gd name="T37" fmla="*/ 2147483646 h 49"/>
                <a:gd name="T38" fmla="*/ 2147483646 w 40"/>
                <a:gd name="T39" fmla="*/ 2147483646 h 49"/>
                <a:gd name="T40" fmla="*/ 2147483646 w 40"/>
                <a:gd name="T41" fmla="*/ 2147483646 h 49"/>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40" h="49">
                  <a:moveTo>
                    <a:pt x="14" y="49"/>
                  </a:moveTo>
                  <a:cubicBezTo>
                    <a:pt x="14" y="30"/>
                    <a:pt x="14" y="30"/>
                    <a:pt x="14" y="30"/>
                  </a:cubicBezTo>
                  <a:cubicBezTo>
                    <a:pt x="5" y="30"/>
                    <a:pt x="5" y="30"/>
                    <a:pt x="5" y="30"/>
                  </a:cubicBezTo>
                  <a:cubicBezTo>
                    <a:pt x="2" y="30"/>
                    <a:pt x="0" y="28"/>
                    <a:pt x="0" y="25"/>
                  </a:cubicBezTo>
                  <a:cubicBezTo>
                    <a:pt x="0" y="15"/>
                    <a:pt x="0" y="15"/>
                    <a:pt x="0" y="15"/>
                  </a:cubicBezTo>
                  <a:cubicBezTo>
                    <a:pt x="0" y="12"/>
                    <a:pt x="2" y="10"/>
                    <a:pt x="5" y="10"/>
                  </a:cubicBezTo>
                  <a:cubicBezTo>
                    <a:pt x="8" y="10"/>
                    <a:pt x="10" y="12"/>
                    <a:pt x="10" y="15"/>
                  </a:cubicBezTo>
                  <a:cubicBezTo>
                    <a:pt x="10" y="20"/>
                    <a:pt x="10" y="20"/>
                    <a:pt x="10" y="20"/>
                  </a:cubicBezTo>
                  <a:cubicBezTo>
                    <a:pt x="14" y="20"/>
                    <a:pt x="14" y="20"/>
                    <a:pt x="14" y="20"/>
                  </a:cubicBezTo>
                  <a:cubicBezTo>
                    <a:pt x="14" y="6"/>
                    <a:pt x="14" y="6"/>
                    <a:pt x="14" y="6"/>
                  </a:cubicBezTo>
                  <a:cubicBezTo>
                    <a:pt x="14" y="3"/>
                    <a:pt x="17" y="0"/>
                    <a:pt x="20" y="0"/>
                  </a:cubicBezTo>
                  <a:cubicBezTo>
                    <a:pt x="23" y="0"/>
                    <a:pt x="26" y="3"/>
                    <a:pt x="26" y="6"/>
                  </a:cubicBezTo>
                  <a:cubicBezTo>
                    <a:pt x="26" y="34"/>
                    <a:pt x="26" y="34"/>
                    <a:pt x="26" y="34"/>
                  </a:cubicBezTo>
                  <a:cubicBezTo>
                    <a:pt x="30" y="34"/>
                    <a:pt x="30" y="34"/>
                    <a:pt x="30" y="34"/>
                  </a:cubicBezTo>
                  <a:cubicBezTo>
                    <a:pt x="30" y="18"/>
                    <a:pt x="30" y="18"/>
                    <a:pt x="30" y="18"/>
                  </a:cubicBezTo>
                  <a:cubicBezTo>
                    <a:pt x="30" y="15"/>
                    <a:pt x="32" y="13"/>
                    <a:pt x="35" y="13"/>
                  </a:cubicBezTo>
                  <a:cubicBezTo>
                    <a:pt x="38" y="13"/>
                    <a:pt x="40" y="15"/>
                    <a:pt x="40" y="18"/>
                  </a:cubicBezTo>
                  <a:cubicBezTo>
                    <a:pt x="40" y="39"/>
                    <a:pt x="40" y="39"/>
                    <a:pt x="40" y="39"/>
                  </a:cubicBezTo>
                  <a:cubicBezTo>
                    <a:pt x="40" y="42"/>
                    <a:pt x="38" y="44"/>
                    <a:pt x="35" y="44"/>
                  </a:cubicBezTo>
                  <a:cubicBezTo>
                    <a:pt x="26" y="44"/>
                    <a:pt x="26" y="44"/>
                    <a:pt x="26" y="44"/>
                  </a:cubicBezTo>
                  <a:cubicBezTo>
                    <a:pt x="26" y="49"/>
                    <a:pt x="26" y="49"/>
                    <a:pt x="26" y="49"/>
                  </a:cubicBezTo>
                </a:path>
              </a:pathLst>
            </a:custGeom>
            <a:noFill/>
            <a:ln w="793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96" name="Freeform 175">
              <a:extLst>
                <a:ext uri="{FF2B5EF4-FFF2-40B4-BE49-F238E27FC236}">
                  <a16:creationId xmlns:a16="http://schemas.microsoft.com/office/drawing/2014/main" id="{37FF8B20-9293-7B21-3754-A5E71D178241}"/>
                </a:ext>
              </a:extLst>
            </p:cNvPr>
            <p:cNvSpPr>
              <a:spLocks/>
            </p:cNvSpPr>
            <p:nvPr/>
          </p:nvSpPr>
          <p:spPr bwMode="auto">
            <a:xfrm>
              <a:off x="7350125" y="2928937"/>
              <a:ext cx="158750" cy="76200"/>
            </a:xfrm>
            <a:custGeom>
              <a:avLst/>
              <a:gdLst>
                <a:gd name="T0" fmla="*/ 0 w 42"/>
                <a:gd name="T1" fmla="*/ 2147483646 h 20"/>
                <a:gd name="T2" fmla="*/ 2147483646 w 42"/>
                <a:gd name="T3" fmla="*/ 2147483646 h 20"/>
                <a:gd name="T4" fmla="*/ 2147483646 w 42"/>
                <a:gd name="T5" fmla="*/ 2147483646 h 20"/>
                <a:gd name="T6" fmla="*/ 2147483646 w 42"/>
                <a:gd name="T7" fmla="*/ 2147483646 h 20"/>
                <a:gd name="T8" fmla="*/ 2147483646 w 42"/>
                <a:gd name="T9" fmla="*/ 2147483646 h 20"/>
                <a:gd name="T10" fmla="*/ 2147483646 w 42"/>
                <a:gd name="T11" fmla="*/ 0 h 2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2" h="20">
                  <a:moveTo>
                    <a:pt x="0" y="1"/>
                  </a:moveTo>
                  <a:cubicBezTo>
                    <a:pt x="0" y="1"/>
                    <a:pt x="1" y="2"/>
                    <a:pt x="1" y="2"/>
                  </a:cubicBezTo>
                  <a:cubicBezTo>
                    <a:pt x="2" y="5"/>
                    <a:pt x="4" y="7"/>
                    <a:pt x="5" y="9"/>
                  </a:cubicBezTo>
                  <a:cubicBezTo>
                    <a:pt x="9" y="14"/>
                    <a:pt x="14" y="19"/>
                    <a:pt x="20" y="20"/>
                  </a:cubicBezTo>
                  <a:cubicBezTo>
                    <a:pt x="20" y="20"/>
                    <a:pt x="21" y="20"/>
                    <a:pt x="22" y="20"/>
                  </a:cubicBezTo>
                  <a:cubicBezTo>
                    <a:pt x="30" y="19"/>
                    <a:pt x="39" y="6"/>
                    <a:pt x="42" y="0"/>
                  </a:cubicBezTo>
                </a:path>
              </a:pathLst>
            </a:custGeom>
            <a:noFill/>
            <a:ln w="1587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97" name="Freeform 176">
              <a:extLst>
                <a:ext uri="{FF2B5EF4-FFF2-40B4-BE49-F238E27FC236}">
                  <a16:creationId xmlns:a16="http://schemas.microsoft.com/office/drawing/2014/main" id="{2AD34FAA-E105-0861-4C25-2A2E85FCDE5C}"/>
                </a:ext>
              </a:extLst>
            </p:cNvPr>
            <p:cNvSpPr>
              <a:spLocks/>
            </p:cNvSpPr>
            <p:nvPr/>
          </p:nvSpPr>
          <p:spPr bwMode="auto">
            <a:xfrm>
              <a:off x="7429500" y="3005137"/>
              <a:ext cx="0" cy="0"/>
            </a:xfrm>
            <a:custGeom>
              <a:avLst/>
              <a:gdLst>
                <a:gd name="T0" fmla="*/ 0 60000 65536"/>
                <a:gd name="T1" fmla="*/ 0 60000 65536"/>
                <a:gd name="T2" fmla="*/ 0 60000 65536"/>
              </a:gdLst>
              <a:ahLst/>
              <a:cxnLst>
                <a:cxn ang="T0">
                  <a:pos x="0" y="0"/>
                </a:cxn>
                <a:cxn ang="T1">
                  <a:pos x="0" y="0"/>
                </a:cxn>
                <a:cxn ang="T2">
                  <a:pos x="0" y="0"/>
                </a:cxn>
              </a:cxnLst>
              <a:rect l="0" t="0" r="r" b="b"/>
              <a:pathLst>
                <a:path>
                  <a:moveTo>
                    <a:pt x="0" y="0"/>
                  </a:moveTo>
                  <a:cubicBezTo>
                    <a:pt x="0" y="0"/>
                    <a:pt x="0" y="0"/>
                    <a:pt x="0" y="0"/>
                  </a:cubicBezTo>
                  <a:cubicBezTo>
                    <a:pt x="0" y="0"/>
                    <a:pt x="0" y="0"/>
                    <a:pt x="0" y="0"/>
                  </a:cubicBezTo>
                  <a:close/>
                </a:path>
              </a:pathLst>
            </a:custGeom>
            <a:noFill/>
            <a:ln w="1587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98" name="Freeform 177">
              <a:extLst>
                <a:ext uri="{FF2B5EF4-FFF2-40B4-BE49-F238E27FC236}">
                  <a16:creationId xmlns:a16="http://schemas.microsoft.com/office/drawing/2014/main" id="{79D7E0C0-9563-E245-D5E3-CE12EFDF959C}"/>
                </a:ext>
              </a:extLst>
            </p:cNvPr>
            <p:cNvSpPr>
              <a:spLocks/>
            </p:cNvSpPr>
            <p:nvPr/>
          </p:nvSpPr>
          <p:spPr bwMode="auto">
            <a:xfrm>
              <a:off x="7429500" y="3005137"/>
              <a:ext cx="0" cy="0"/>
            </a:xfrm>
            <a:custGeom>
              <a:avLst/>
              <a:gdLst>
                <a:gd name="T0" fmla="*/ 0 60000 65536"/>
                <a:gd name="T1" fmla="*/ 0 60000 65536"/>
                <a:gd name="T2" fmla="*/ 0 60000 65536"/>
              </a:gdLst>
              <a:ahLst/>
              <a:cxnLst>
                <a:cxn ang="T0">
                  <a:pos x="0" y="0"/>
                </a:cxn>
                <a:cxn ang="T1">
                  <a:pos x="0" y="0"/>
                </a:cxn>
                <a:cxn ang="T2">
                  <a:pos x="0" y="0"/>
                </a:cxn>
              </a:cxnLst>
              <a:rect l="0" t="0" r="r" b="b"/>
              <a:pathLst>
                <a:path>
                  <a:moveTo>
                    <a:pt x="0" y="0"/>
                  </a:moveTo>
                  <a:cubicBezTo>
                    <a:pt x="0" y="0"/>
                    <a:pt x="0" y="0"/>
                    <a:pt x="0" y="0"/>
                  </a:cubicBezTo>
                  <a:cubicBezTo>
                    <a:pt x="0" y="0"/>
                    <a:pt x="0" y="0"/>
                    <a:pt x="0" y="0"/>
                  </a:cubicBezTo>
                  <a:close/>
                </a:path>
              </a:pathLst>
            </a:custGeom>
            <a:noFill/>
            <a:ln w="1587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299" name="Freeform 178">
              <a:extLst>
                <a:ext uri="{FF2B5EF4-FFF2-40B4-BE49-F238E27FC236}">
                  <a16:creationId xmlns:a16="http://schemas.microsoft.com/office/drawing/2014/main" id="{F5560203-D8A9-CCE6-29B7-8A31CF1CE13E}"/>
                </a:ext>
              </a:extLst>
            </p:cNvPr>
            <p:cNvSpPr>
              <a:spLocks/>
            </p:cNvSpPr>
            <p:nvPr/>
          </p:nvSpPr>
          <p:spPr bwMode="auto">
            <a:xfrm>
              <a:off x="7165975" y="2906712"/>
              <a:ext cx="211138" cy="436563"/>
            </a:xfrm>
            <a:custGeom>
              <a:avLst/>
              <a:gdLst>
                <a:gd name="T0" fmla="*/ 2147483646 w 56"/>
                <a:gd name="T1" fmla="*/ 2147483646 h 116"/>
                <a:gd name="T2" fmla="*/ 2147483646 w 56"/>
                <a:gd name="T3" fmla="*/ 2147483646 h 116"/>
                <a:gd name="T4" fmla="*/ 0 w 56"/>
                <a:gd name="T5" fmla="*/ 2147483646 h 116"/>
                <a:gd name="T6" fmla="*/ 0 w 56"/>
                <a:gd name="T7" fmla="*/ 2147483646 h 116"/>
                <a:gd name="T8" fmla="*/ 2147483646 w 56"/>
                <a:gd name="T9" fmla="*/ 2147483646 h 116"/>
                <a:gd name="T10" fmla="*/ 2147483646 w 56"/>
                <a:gd name="T11" fmla="*/ 2147483646 h 116"/>
                <a:gd name="T12" fmla="*/ 2147483646 w 56"/>
                <a:gd name="T13" fmla="*/ 0 h 116"/>
                <a:gd name="T14" fmla="*/ 2147483646 w 56"/>
                <a:gd name="T15" fmla="*/ 2147483646 h 116"/>
                <a:gd name="T16" fmla="*/ 2147483646 w 56"/>
                <a:gd name="T17" fmla="*/ 2147483646 h 11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6" h="116">
                  <a:moveTo>
                    <a:pt x="8" y="116"/>
                  </a:moveTo>
                  <a:cubicBezTo>
                    <a:pt x="5" y="115"/>
                    <a:pt x="3" y="114"/>
                    <a:pt x="1" y="113"/>
                  </a:cubicBezTo>
                  <a:cubicBezTo>
                    <a:pt x="0" y="111"/>
                    <a:pt x="0" y="109"/>
                    <a:pt x="0" y="107"/>
                  </a:cubicBezTo>
                  <a:cubicBezTo>
                    <a:pt x="0" y="104"/>
                    <a:pt x="0" y="47"/>
                    <a:pt x="0" y="43"/>
                  </a:cubicBezTo>
                  <a:cubicBezTo>
                    <a:pt x="0" y="22"/>
                    <a:pt x="13" y="17"/>
                    <a:pt x="22" y="13"/>
                  </a:cubicBezTo>
                  <a:cubicBezTo>
                    <a:pt x="42" y="6"/>
                    <a:pt x="42" y="6"/>
                    <a:pt x="42" y="6"/>
                  </a:cubicBezTo>
                  <a:cubicBezTo>
                    <a:pt x="43" y="6"/>
                    <a:pt x="48" y="0"/>
                    <a:pt x="48" y="0"/>
                  </a:cubicBezTo>
                  <a:cubicBezTo>
                    <a:pt x="50" y="12"/>
                    <a:pt x="52" y="23"/>
                    <a:pt x="54" y="35"/>
                  </a:cubicBezTo>
                  <a:cubicBezTo>
                    <a:pt x="55" y="38"/>
                    <a:pt x="55" y="42"/>
                    <a:pt x="56" y="45"/>
                  </a:cubicBezTo>
                </a:path>
              </a:pathLst>
            </a:custGeom>
            <a:noFill/>
            <a:ln w="1587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00" name="Freeform 179">
              <a:extLst>
                <a:ext uri="{FF2B5EF4-FFF2-40B4-BE49-F238E27FC236}">
                  <a16:creationId xmlns:a16="http://schemas.microsoft.com/office/drawing/2014/main" id="{EBA0DDB1-1D39-B682-27AC-7D9742AE4E06}"/>
                </a:ext>
              </a:extLst>
            </p:cNvPr>
            <p:cNvSpPr>
              <a:spLocks/>
            </p:cNvSpPr>
            <p:nvPr/>
          </p:nvSpPr>
          <p:spPr bwMode="auto">
            <a:xfrm>
              <a:off x="7481887" y="2903537"/>
              <a:ext cx="214313" cy="439738"/>
            </a:xfrm>
            <a:custGeom>
              <a:avLst/>
              <a:gdLst>
                <a:gd name="T0" fmla="*/ 2147483646 w 57"/>
                <a:gd name="T1" fmla="*/ 2147483646 h 117"/>
                <a:gd name="T2" fmla="*/ 2147483646 w 57"/>
                <a:gd name="T3" fmla="*/ 2147483646 h 117"/>
                <a:gd name="T4" fmla="*/ 2147483646 w 57"/>
                <a:gd name="T5" fmla="*/ 2147483646 h 117"/>
                <a:gd name="T6" fmla="*/ 2147483646 w 57"/>
                <a:gd name="T7" fmla="*/ 2147483646 h 117"/>
                <a:gd name="T8" fmla="*/ 2147483646 w 57"/>
                <a:gd name="T9" fmla="*/ 2147483646 h 117"/>
                <a:gd name="T10" fmla="*/ 2147483646 w 57"/>
                <a:gd name="T11" fmla="*/ 2147483646 h 117"/>
                <a:gd name="T12" fmla="*/ 2147483646 w 57"/>
                <a:gd name="T13" fmla="*/ 0 h 117"/>
                <a:gd name="T14" fmla="*/ 2147483646 w 57"/>
                <a:gd name="T15" fmla="*/ 2147483646 h 117"/>
                <a:gd name="T16" fmla="*/ 2147483646 w 57"/>
                <a:gd name="T17" fmla="*/ 2147483646 h 117"/>
                <a:gd name="T18" fmla="*/ 0 w 57"/>
                <a:gd name="T19" fmla="*/ 2147483646 h 11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7" h="117">
                  <a:moveTo>
                    <a:pt x="48" y="117"/>
                  </a:moveTo>
                  <a:cubicBezTo>
                    <a:pt x="51" y="116"/>
                    <a:pt x="54" y="115"/>
                    <a:pt x="55" y="113"/>
                  </a:cubicBezTo>
                  <a:cubicBezTo>
                    <a:pt x="56" y="112"/>
                    <a:pt x="56" y="112"/>
                    <a:pt x="56" y="111"/>
                  </a:cubicBezTo>
                  <a:cubicBezTo>
                    <a:pt x="57" y="107"/>
                    <a:pt x="56" y="48"/>
                    <a:pt x="56" y="44"/>
                  </a:cubicBezTo>
                  <a:cubicBezTo>
                    <a:pt x="56" y="23"/>
                    <a:pt x="43" y="18"/>
                    <a:pt x="33" y="14"/>
                  </a:cubicBezTo>
                  <a:cubicBezTo>
                    <a:pt x="27" y="12"/>
                    <a:pt x="20" y="9"/>
                    <a:pt x="14" y="7"/>
                  </a:cubicBezTo>
                  <a:cubicBezTo>
                    <a:pt x="12" y="6"/>
                    <a:pt x="8" y="1"/>
                    <a:pt x="8" y="0"/>
                  </a:cubicBezTo>
                  <a:cubicBezTo>
                    <a:pt x="8" y="5"/>
                    <a:pt x="6" y="10"/>
                    <a:pt x="5" y="15"/>
                  </a:cubicBezTo>
                  <a:cubicBezTo>
                    <a:pt x="4" y="22"/>
                    <a:pt x="3" y="28"/>
                    <a:pt x="2" y="34"/>
                  </a:cubicBezTo>
                  <a:cubicBezTo>
                    <a:pt x="1" y="38"/>
                    <a:pt x="0" y="42"/>
                    <a:pt x="0" y="46"/>
                  </a:cubicBezTo>
                </a:path>
              </a:pathLst>
            </a:custGeom>
            <a:noFill/>
            <a:ln w="1587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01" name="Freeform 180">
              <a:extLst>
                <a:ext uri="{FF2B5EF4-FFF2-40B4-BE49-F238E27FC236}">
                  <a16:creationId xmlns:a16="http://schemas.microsoft.com/office/drawing/2014/main" id="{48421B3B-E90C-49AC-611B-44A256D901DE}"/>
                </a:ext>
              </a:extLst>
            </p:cNvPr>
            <p:cNvSpPr>
              <a:spLocks/>
            </p:cNvSpPr>
            <p:nvPr/>
          </p:nvSpPr>
          <p:spPr bwMode="auto">
            <a:xfrm>
              <a:off x="7302500" y="2584450"/>
              <a:ext cx="258763" cy="119063"/>
            </a:xfrm>
            <a:custGeom>
              <a:avLst/>
              <a:gdLst>
                <a:gd name="T0" fmla="*/ 0 w 69"/>
                <a:gd name="T1" fmla="*/ 2147483646 h 32"/>
                <a:gd name="T2" fmla="*/ 2147483646 w 69"/>
                <a:gd name="T3" fmla="*/ 2147483646 h 32"/>
                <a:gd name="T4" fmla="*/ 2147483646 w 69"/>
                <a:gd name="T5" fmla="*/ 0 h 32"/>
                <a:gd name="T6" fmla="*/ 2147483646 w 69"/>
                <a:gd name="T7" fmla="*/ 2147483646 h 3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69" h="32">
                  <a:moveTo>
                    <a:pt x="0" y="32"/>
                  </a:moveTo>
                  <a:cubicBezTo>
                    <a:pt x="1" y="24"/>
                    <a:pt x="3" y="15"/>
                    <a:pt x="8" y="9"/>
                  </a:cubicBezTo>
                  <a:cubicBezTo>
                    <a:pt x="14" y="2"/>
                    <a:pt x="22" y="0"/>
                    <a:pt x="30" y="0"/>
                  </a:cubicBezTo>
                  <a:cubicBezTo>
                    <a:pt x="48" y="0"/>
                    <a:pt x="69" y="12"/>
                    <a:pt x="68" y="32"/>
                  </a:cubicBezTo>
                </a:path>
              </a:pathLst>
            </a:custGeom>
            <a:noFill/>
            <a:ln w="1587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02" name="Freeform 181">
              <a:extLst>
                <a:ext uri="{FF2B5EF4-FFF2-40B4-BE49-F238E27FC236}">
                  <a16:creationId xmlns:a16="http://schemas.microsoft.com/office/drawing/2014/main" id="{C05F17D6-9FC4-8D45-3350-90304E8865AB}"/>
                </a:ext>
              </a:extLst>
            </p:cNvPr>
            <p:cNvSpPr>
              <a:spLocks/>
            </p:cNvSpPr>
            <p:nvPr/>
          </p:nvSpPr>
          <p:spPr bwMode="auto">
            <a:xfrm>
              <a:off x="7272337" y="2670175"/>
              <a:ext cx="311150" cy="236538"/>
            </a:xfrm>
            <a:custGeom>
              <a:avLst/>
              <a:gdLst>
                <a:gd name="T0" fmla="*/ 2147483646 w 83"/>
                <a:gd name="T1" fmla="*/ 2147483646 h 63"/>
                <a:gd name="T2" fmla="*/ 2147483646 w 83"/>
                <a:gd name="T3" fmla="*/ 2147483646 h 63"/>
                <a:gd name="T4" fmla="*/ 2147483646 w 83"/>
                <a:gd name="T5" fmla="*/ 2147483646 h 63"/>
                <a:gd name="T6" fmla="*/ 2147483646 w 83"/>
                <a:gd name="T7" fmla="*/ 2147483646 h 63"/>
                <a:gd name="T8" fmla="*/ 2147483646 w 83"/>
                <a:gd name="T9" fmla="*/ 2147483646 h 63"/>
                <a:gd name="T10" fmla="*/ 2147483646 w 83"/>
                <a:gd name="T11" fmla="*/ 2147483646 h 63"/>
                <a:gd name="T12" fmla="*/ 2147483646 w 83"/>
                <a:gd name="T13" fmla="*/ 2147483646 h 63"/>
                <a:gd name="T14" fmla="*/ 2147483646 w 83"/>
                <a:gd name="T15" fmla="*/ 2147483646 h 63"/>
                <a:gd name="T16" fmla="*/ 2147483646 w 83"/>
                <a:gd name="T17" fmla="*/ 2147483646 h 63"/>
                <a:gd name="T18" fmla="*/ 2147483646 w 83"/>
                <a:gd name="T19" fmla="*/ 2147483646 h 63"/>
                <a:gd name="T20" fmla="*/ 2147483646 w 83"/>
                <a:gd name="T21" fmla="*/ 2147483646 h 63"/>
                <a:gd name="T22" fmla="*/ 2147483646 w 83"/>
                <a:gd name="T23" fmla="*/ 2147483646 h 63"/>
                <a:gd name="T24" fmla="*/ 2147483646 w 83"/>
                <a:gd name="T25" fmla="*/ 2147483646 h 63"/>
                <a:gd name="T26" fmla="*/ 2147483646 w 83"/>
                <a:gd name="T27" fmla="*/ 2147483646 h 63"/>
                <a:gd name="T28" fmla="*/ 2147483646 w 83"/>
                <a:gd name="T29" fmla="*/ 2147483646 h 63"/>
                <a:gd name="T30" fmla="*/ 2147483646 w 83"/>
                <a:gd name="T31" fmla="*/ 2147483646 h 63"/>
                <a:gd name="T32" fmla="*/ 2147483646 w 83"/>
                <a:gd name="T33" fmla="*/ 2147483646 h 63"/>
                <a:gd name="T34" fmla="*/ 2147483646 w 83"/>
                <a:gd name="T35" fmla="*/ 2147483646 h 63"/>
                <a:gd name="T36" fmla="*/ 2147483646 w 83"/>
                <a:gd name="T37" fmla="*/ 2147483646 h 63"/>
                <a:gd name="T38" fmla="*/ 2147483646 w 83"/>
                <a:gd name="T39" fmla="*/ 2147483646 h 63"/>
                <a:gd name="T40" fmla="*/ 2147483646 w 83"/>
                <a:gd name="T41" fmla="*/ 2147483646 h 63"/>
                <a:gd name="T42" fmla="*/ 2147483646 w 83"/>
                <a:gd name="T43" fmla="*/ 2147483646 h 63"/>
                <a:gd name="T44" fmla="*/ 2147483646 w 83"/>
                <a:gd name="T45" fmla="*/ 2147483646 h 63"/>
                <a:gd name="T46" fmla="*/ 2147483646 w 83"/>
                <a:gd name="T47" fmla="*/ 2147483646 h 63"/>
                <a:gd name="T48" fmla="*/ 2147483646 w 83"/>
                <a:gd name="T49" fmla="*/ 2147483646 h 63"/>
                <a:gd name="T50" fmla="*/ 2147483646 w 83"/>
                <a:gd name="T51" fmla="*/ 2147483646 h 63"/>
                <a:gd name="T52" fmla="*/ 2147483646 w 83"/>
                <a:gd name="T53" fmla="*/ 2147483646 h 63"/>
                <a:gd name="T54" fmla="*/ 2147483646 w 83"/>
                <a:gd name="T55" fmla="*/ 2147483646 h 63"/>
                <a:gd name="T56" fmla="*/ 2147483646 w 83"/>
                <a:gd name="T57" fmla="*/ 2147483646 h 63"/>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83" h="63">
                  <a:moveTo>
                    <a:pt x="64" y="62"/>
                  </a:moveTo>
                  <a:cubicBezTo>
                    <a:pt x="62" y="60"/>
                    <a:pt x="62" y="60"/>
                    <a:pt x="62" y="60"/>
                  </a:cubicBezTo>
                  <a:cubicBezTo>
                    <a:pt x="67" y="54"/>
                    <a:pt x="69" y="48"/>
                    <a:pt x="72" y="42"/>
                  </a:cubicBezTo>
                  <a:cubicBezTo>
                    <a:pt x="72" y="40"/>
                    <a:pt x="73" y="39"/>
                    <a:pt x="73" y="37"/>
                  </a:cubicBezTo>
                  <a:cubicBezTo>
                    <a:pt x="74" y="37"/>
                    <a:pt x="75" y="37"/>
                    <a:pt x="76" y="36"/>
                  </a:cubicBezTo>
                  <a:cubicBezTo>
                    <a:pt x="78" y="34"/>
                    <a:pt x="78" y="32"/>
                    <a:pt x="79" y="30"/>
                  </a:cubicBezTo>
                  <a:cubicBezTo>
                    <a:pt x="80" y="25"/>
                    <a:pt x="83" y="10"/>
                    <a:pt x="76" y="9"/>
                  </a:cubicBezTo>
                  <a:cubicBezTo>
                    <a:pt x="76" y="9"/>
                    <a:pt x="76" y="9"/>
                    <a:pt x="76" y="9"/>
                  </a:cubicBezTo>
                  <a:cubicBezTo>
                    <a:pt x="75" y="9"/>
                    <a:pt x="75" y="9"/>
                    <a:pt x="74" y="9"/>
                  </a:cubicBezTo>
                  <a:cubicBezTo>
                    <a:pt x="70" y="10"/>
                    <a:pt x="71" y="17"/>
                    <a:pt x="71" y="20"/>
                  </a:cubicBezTo>
                  <a:cubicBezTo>
                    <a:pt x="71" y="20"/>
                    <a:pt x="70" y="25"/>
                    <a:pt x="69" y="23"/>
                  </a:cubicBezTo>
                  <a:cubicBezTo>
                    <a:pt x="68" y="22"/>
                    <a:pt x="68" y="20"/>
                    <a:pt x="68" y="18"/>
                  </a:cubicBezTo>
                  <a:cubicBezTo>
                    <a:pt x="68" y="13"/>
                    <a:pt x="68" y="5"/>
                    <a:pt x="63" y="3"/>
                  </a:cubicBezTo>
                  <a:cubicBezTo>
                    <a:pt x="58" y="0"/>
                    <a:pt x="52" y="2"/>
                    <a:pt x="47" y="2"/>
                  </a:cubicBezTo>
                  <a:cubicBezTo>
                    <a:pt x="40" y="3"/>
                    <a:pt x="32" y="3"/>
                    <a:pt x="25" y="4"/>
                  </a:cubicBezTo>
                  <a:cubicBezTo>
                    <a:pt x="19" y="4"/>
                    <a:pt x="16" y="8"/>
                    <a:pt x="15" y="15"/>
                  </a:cubicBezTo>
                  <a:cubicBezTo>
                    <a:pt x="15" y="15"/>
                    <a:pt x="14" y="23"/>
                    <a:pt x="13" y="23"/>
                  </a:cubicBezTo>
                  <a:cubicBezTo>
                    <a:pt x="12" y="22"/>
                    <a:pt x="12" y="18"/>
                    <a:pt x="12" y="16"/>
                  </a:cubicBezTo>
                  <a:cubicBezTo>
                    <a:pt x="12" y="14"/>
                    <a:pt x="11" y="10"/>
                    <a:pt x="8" y="9"/>
                  </a:cubicBezTo>
                  <a:cubicBezTo>
                    <a:pt x="8" y="9"/>
                    <a:pt x="8" y="9"/>
                    <a:pt x="8" y="9"/>
                  </a:cubicBezTo>
                  <a:cubicBezTo>
                    <a:pt x="0" y="10"/>
                    <a:pt x="3" y="25"/>
                    <a:pt x="5" y="30"/>
                  </a:cubicBezTo>
                  <a:cubicBezTo>
                    <a:pt x="5" y="32"/>
                    <a:pt x="6" y="34"/>
                    <a:pt x="7" y="36"/>
                  </a:cubicBezTo>
                  <a:cubicBezTo>
                    <a:pt x="8" y="37"/>
                    <a:pt x="8" y="37"/>
                    <a:pt x="9" y="38"/>
                  </a:cubicBezTo>
                  <a:cubicBezTo>
                    <a:pt x="10" y="38"/>
                    <a:pt x="10" y="38"/>
                    <a:pt x="10" y="38"/>
                  </a:cubicBezTo>
                  <a:cubicBezTo>
                    <a:pt x="12" y="38"/>
                    <a:pt x="12" y="39"/>
                    <a:pt x="12" y="41"/>
                  </a:cubicBezTo>
                  <a:cubicBezTo>
                    <a:pt x="13" y="44"/>
                    <a:pt x="14" y="48"/>
                    <a:pt x="16" y="51"/>
                  </a:cubicBezTo>
                  <a:cubicBezTo>
                    <a:pt x="17" y="53"/>
                    <a:pt x="18" y="54"/>
                    <a:pt x="19" y="56"/>
                  </a:cubicBezTo>
                  <a:cubicBezTo>
                    <a:pt x="19" y="57"/>
                    <a:pt x="22" y="59"/>
                    <a:pt x="22" y="60"/>
                  </a:cubicBezTo>
                  <a:cubicBezTo>
                    <a:pt x="21" y="61"/>
                    <a:pt x="21" y="62"/>
                    <a:pt x="20" y="63"/>
                  </a:cubicBezTo>
                </a:path>
              </a:pathLst>
            </a:custGeom>
            <a:noFill/>
            <a:ln w="1587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03" name="Freeform 182">
              <a:extLst>
                <a:ext uri="{FF2B5EF4-FFF2-40B4-BE49-F238E27FC236}">
                  <a16:creationId xmlns:a16="http://schemas.microsoft.com/office/drawing/2014/main" id="{4A93BE60-7046-4FAE-2D53-D7F0FA3FE57C}"/>
                </a:ext>
              </a:extLst>
            </p:cNvPr>
            <p:cNvSpPr>
              <a:spLocks/>
            </p:cNvSpPr>
            <p:nvPr/>
          </p:nvSpPr>
          <p:spPr bwMode="auto">
            <a:xfrm>
              <a:off x="7410450" y="3000375"/>
              <a:ext cx="38100" cy="22225"/>
            </a:xfrm>
            <a:custGeom>
              <a:avLst/>
              <a:gdLst>
                <a:gd name="T0" fmla="*/ 2147483646 w 24"/>
                <a:gd name="T1" fmla="*/ 0 h 14"/>
                <a:gd name="T2" fmla="*/ 2147483646 w 24"/>
                <a:gd name="T3" fmla="*/ 2147483646 h 14"/>
                <a:gd name="T4" fmla="*/ 0 w 24"/>
                <a:gd name="T5" fmla="*/ 2147483646 h 14"/>
                <a:gd name="T6" fmla="*/ 0 w 24"/>
                <a:gd name="T7" fmla="*/ 0 h 1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4" h="14">
                  <a:moveTo>
                    <a:pt x="24" y="0"/>
                  </a:moveTo>
                  <a:lnTo>
                    <a:pt x="24" y="14"/>
                  </a:lnTo>
                  <a:lnTo>
                    <a:pt x="0" y="14"/>
                  </a:lnTo>
                  <a:lnTo>
                    <a:pt x="0" y="0"/>
                  </a:lnTo>
                </a:path>
              </a:pathLst>
            </a:custGeom>
            <a:noFill/>
            <a:ln w="1587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04" name="Line 183">
              <a:extLst>
                <a:ext uri="{FF2B5EF4-FFF2-40B4-BE49-F238E27FC236}">
                  <a16:creationId xmlns:a16="http://schemas.microsoft.com/office/drawing/2014/main" id="{10C49464-B2DC-6E0F-4424-05F03206331B}"/>
                </a:ext>
              </a:extLst>
            </p:cNvPr>
            <p:cNvSpPr>
              <a:spLocks noChangeShapeType="1"/>
            </p:cNvSpPr>
            <p:nvPr/>
          </p:nvSpPr>
          <p:spPr bwMode="auto">
            <a:xfrm flipH="1">
              <a:off x="7415212" y="3022600"/>
              <a:ext cx="6350" cy="53975"/>
            </a:xfrm>
            <a:prstGeom prst="line">
              <a:avLst/>
            </a:prstGeom>
            <a:noFill/>
            <a:ln w="15875"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305" name="Line 184">
              <a:extLst>
                <a:ext uri="{FF2B5EF4-FFF2-40B4-BE49-F238E27FC236}">
                  <a16:creationId xmlns:a16="http://schemas.microsoft.com/office/drawing/2014/main" id="{1CCF0CAA-3F6B-CD27-758C-E263B872EB60}"/>
                </a:ext>
              </a:extLst>
            </p:cNvPr>
            <p:cNvSpPr>
              <a:spLocks noChangeShapeType="1"/>
            </p:cNvSpPr>
            <p:nvPr/>
          </p:nvSpPr>
          <p:spPr bwMode="auto">
            <a:xfrm>
              <a:off x="7437437" y="3022600"/>
              <a:ext cx="6350" cy="53975"/>
            </a:xfrm>
            <a:prstGeom prst="line">
              <a:avLst/>
            </a:prstGeom>
            <a:noFill/>
            <a:ln w="15875"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306" name="Line 185">
              <a:extLst>
                <a:ext uri="{FF2B5EF4-FFF2-40B4-BE49-F238E27FC236}">
                  <a16:creationId xmlns:a16="http://schemas.microsoft.com/office/drawing/2014/main" id="{A389EC03-C89C-7967-0391-E0E2B02B5658}"/>
                </a:ext>
              </a:extLst>
            </p:cNvPr>
            <p:cNvSpPr>
              <a:spLocks noChangeShapeType="1"/>
            </p:cNvSpPr>
            <p:nvPr/>
          </p:nvSpPr>
          <p:spPr bwMode="auto">
            <a:xfrm>
              <a:off x="7366000" y="2763837"/>
              <a:ext cx="36513" cy="0"/>
            </a:xfrm>
            <a:prstGeom prst="line">
              <a:avLst/>
            </a:prstGeom>
            <a:noFill/>
            <a:ln w="15875"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307" name="Line 186">
              <a:extLst>
                <a:ext uri="{FF2B5EF4-FFF2-40B4-BE49-F238E27FC236}">
                  <a16:creationId xmlns:a16="http://schemas.microsoft.com/office/drawing/2014/main" id="{489D5444-4B30-A616-A475-DAD4E3FFB212}"/>
                </a:ext>
              </a:extLst>
            </p:cNvPr>
            <p:cNvSpPr>
              <a:spLocks noChangeShapeType="1"/>
            </p:cNvSpPr>
            <p:nvPr/>
          </p:nvSpPr>
          <p:spPr bwMode="auto">
            <a:xfrm>
              <a:off x="7451725" y="2763837"/>
              <a:ext cx="38100" cy="0"/>
            </a:xfrm>
            <a:prstGeom prst="line">
              <a:avLst/>
            </a:prstGeom>
            <a:noFill/>
            <a:ln w="15875"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308" name="Freeform 187">
              <a:extLst>
                <a:ext uri="{FF2B5EF4-FFF2-40B4-BE49-F238E27FC236}">
                  <a16:creationId xmlns:a16="http://schemas.microsoft.com/office/drawing/2014/main" id="{710BD390-479E-DFF3-66B3-FB24D02D1E63}"/>
                </a:ext>
              </a:extLst>
            </p:cNvPr>
            <p:cNvSpPr>
              <a:spLocks/>
            </p:cNvSpPr>
            <p:nvPr/>
          </p:nvSpPr>
          <p:spPr bwMode="auto">
            <a:xfrm>
              <a:off x="7542212" y="2955925"/>
              <a:ext cx="74613" cy="30163"/>
            </a:xfrm>
            <a:custGeom>
              <a:avLst/>
              <a:gdLst>
                <a:gd name="T0" fmla="*/ 2147483646 w 20"/>
                <a:gd name="T1" fmla="*/ 2147483646 h 8"/>
                <a:gd name="T2" fmla="*/ 0 w 20"/>
                <a:gd name="T3" fmla="*/ 0 h 8"/>
                <a:gd name="T4" fmla="*/ 0 60000 65536"/>
                <a:gd name="T5" fmla="*/ 0 60000 65536"/>
              </a:gdLst>
              <a:ahLst/>
              <a:cxnLst>
                <a:cxn ang="T4">
                  <a:pos x="T0" y="T1"/>
                </a:cxn>
                <a:cxn ang="T5">
                  <a:pos x="T2" y="T3"/>
                </a:cxn>
              </a:cxnLst>
              <a:rect l="0" t="0" r="r" b="b"/>
              <a:pathLst>
                <a:path w="20" h="8">
                  <a:moveTo>
                    <a:pt x="20" y="8"/>
                  </a:moveTo>
                  <a:cubicBezTo>
                    <a:pt x="13" y="5"/>
                    <a:pt x="7" y="3"/>
                    <a:pt x="0" y="0"/>
                  </a:cubicBezTo>
                </a:path>
              </a:pathLst>
            </a:custGeom>
            <a:noFill/>
            <a:ln w="15875"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grpSp>
      <p:grpSp>
        <p:nvGrpSpPr>
          <p:cNvPr id="309" name="Группа 706">
            <a:extLst>
              <a:ext uri="{FF2B5EF4-FFF2-40B4-BE49-F238E27FC236}">
                <a16:creationId xmlns:a16="http://schemas.microsoft.com/office/drawing/2014/main" id="{C6845D5A-6F0C-4051-F411-133F63651A0E}"/>
              </a:ext>
            </a:extLst>
          </p:cNvPr>
          <p:cNvGrpSpPr>
            <a:grpSpLocks/>
          </p:cNvGrpSpPr>
          <p:nvPr/>
        </p:nvGrpSpPr>
        <p:grpSpPr bwMode="auto">
          <a:xfrm>
            <a:off x="8821687" y="1742483"/>
            <a:ext cx="768187" cy="678863"/>
            <a:chOff x="5649913" y="2630488"/>
            <a:chExt cx="955675" cy="844550"/>
          </a:xfrm>
        </p:grpSpPr>
        <p:sp>
          <p:nvSpPr>
            <p:cNvPr id="310" name="Freeform 310">
              <a:extLst>
                <a:ext uri="{FF2B5EF4-FFF2-40B4-BE49-F238E27FC236}">
                  <a16:creationId xmlns:a16="http://schemas.microsoft.com/office/drawing/2014/main" id="{F6B140D2-7CC9-CA36-9138-39F86920B652}"/>
                </a:ext>
              </a:extLst>
            </p:cNvPr>
            <p:cNvSpPr>
              <a:spLocks/>
            </p:cNvSpPr>
            <p:nvPr/>
          </p:nvSpPr>
          <p:spPr bwMode="auto">
            <a:xfrm>
              <a:off x="5826125" y="2692400"/>
              <a:ext cx="485775" cy="488950"/>
            </a:xfrm>
            <a:custGeom>
              <a:avLst/>
              <a:gdLst>
                <a:gd name="T0" fmla="*/ 2147483646 w 129"/>
                <a:gd name="T1" fmla="*/ 2147483646 h 129"/>
                <a:gd name="T2" fmla="*/ 2147483646 w 129"/>
                <a:gd name="T3" fmla="*/ 2147483646 h 129"/>
                <a:gd name="T4" fmla="*/ 2147483646 w 129"/>
                <a:gd name="T5" fmla="*/ 2147483646 h 129"/>
                <a:gd name="T6" fmla="*/ 2147483646 w 129"/>
                <a:gd name="T7" fmla="*/ 2147483646 h 129"/>
                <a:gd name="T8" fmla="*/ 2147483646 w 129"/>
                <a:gd name="T9" fmla="*/ 2147483646 h 12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29" h="129">
                  <a:moveTo>
                    <a:pt x="106" y="23"/>
                  </a:moveTo>
                  <a:cubicBezTo>
                    <a:pt x="129" y="46"/>
                    <a:pt x="129" y="83"/>
                    <a:pt x="106" y="106"/>
                  </a:cubicBezTo>
                  <a:cubicBezTo>
                    <a:pt x="83" y="129"/>
                    <a:pt x="46" y="129"/>
                    <a:pt x="23" y="106"/>
                  </a:cubicBezTo>
                  <a:cubicBezTo>
                    <a:pt x="0" y="83"/>
                    <a:pt x="0" y="46"/>
                    <a:pt x="23" y="23"/>
                  </a:cubicBezTo>
                  <a:cubicBezTo>
                    <a:pt x="46" y="0"/>
                    <a:pt x="83" y="0"/>
                    <a:pt x="106" y="23"/>
                  </a:cubicBezTo>
                  <a:close/>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11" name="Freeform 311">
              <a:extLst>
                <a:ext uri="{FF2B5EF4-FFF2-40B4-BE49-F238E27FC236}">
                  <a16:creationId xmlns:a16="http://schemas.microsoft.com/office/drawing/2014/main" id="{498FC298-77FB-6830-ED22-F8616A8CEC85}"/>
                </a:ext>
              </a:extLst>
            </p:cNvPr>
            <p:cNvSpPr>
              <a:spLocks/>
            </p:cNvSpPr>
            <p:nvPr/>
          </p:nvSpPr>
          <p:spPr bwMode="auto">
            <a:xfrm>
              <a:off x="5807075" y="2744788"/>
              <a:ext cx="76200" cy="147638"/>
            </a:xfrm>
            <a:custGeom>
              <a:avLst/>
              <a:gdLst>
                <a:gd name="T0" fmla="*/ 0 w 20"/>
                <a:gd name="T1" fmla="*/ 2147483646 h 39"/>
                <a:gd name="T2" fmla="*/ 2147483646 w 20"/>
                <a:gd name="T3" fmla="*/ 0 h 39"/>
                <a:gd name="T4" fmla="*/ 0 60000 65536"/>
                <a:gd name="T5" fmla="*/ 0 60000 65536"/>
              </a:gdLst>
              <a:ahLst/>
              <a:cxnLst>
                <a:cxn ang="T4">
                  <a:pos x="T0" y="T1"/>
                </a:cxn>
                <a:cxn ang="T5">
                  <a:pos x="T2" y="T3"/>
                </a:cxn>
              </a:cxnLst>
              <a:rect l="0" t="0" r="r" b="b"/>
              <a:pathLst>
                <a:path w="20" h="39">
                  <a:moveTo>
                    <a:pt x="0" y="39"/>
                  </a:moveTo>
                  <a:cubicBezTo>
                    <a:pt x="2" y="25"/>
                    <a:pt x="9" y="11"/>
                    <a:pt x="20" y="0"/>
                  </a:cubicBezTo>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12" name="Freeform 312">
              <a:extLst>
                <a:ext uri="{FF2B5EF4-FFF2-40B4-BE49-F238E27FC236}">
                  <a16:creationId xmlns:a16="http://schemas.microsoft.com/office/drawing/2014/main" id="{2D2599FB-1329-5AE0-6BD3-5FA8D3331126}"/>
                </a:ext>
              </a:extLst>
            </p:cNvPr>
            <p:cNvSpPr>
              <a:spLocks/>
            </p:cNvSpPr>
            <p:nvPr/>
          </p:nvSpPr>
          <p:spPr bwMode="auto">
            <a:xfrm>
              <a:off x="6308725" y="2820988"/>
              <a:ext cx="25400" cy="114300"/>
            </a:xfrm>
            <a:custGeom>
              <a:avLst/>
              <a:gdLst>
                <a:gd name="T0" fmla="*/ 0 w 7"/>
                <a:gd name="T1" fmla="*/ 0 h 30"/>
                <a:gd name="T2" fmla="*/ 2147483646 w 7"/>
                <a:gd name="T3" fmla="*/ 2147483646 h 30"/>
                <a:gd name="T4" fmla="*/ 0 60000 65536"/>
                <a:gd name="T5" fmla="*/ 0 60000 65536"/>
              </a:gdLst>
              <a:ahLst/>
              <a:cxnLst>
                <a:cxn ang="T4">
                  <a:pos x="T0" y="T1"/>
                </a:cxn>
                <a:cxn ang="T5">
                  <a:pos x="T2" y="T3"/>
                </a:cxn>
              </a:cxnLst>
              <a:rect l="0" t="0" r="r" b="b"/>
              <a:pathLst>
                <a:path w="7" h="30">
                  <a:moveTo>
                    <a:pt x="0" y="0"/>
                  </a:moveTo>
                  <a:cubicBezTo>
                    <a:pt x="4" y="10"/>
                    <a:pt x="7" y="20"/>
                    <a:pt x="7" y="30"/>
                  </a:cubicBezTo>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13" name="Freeform 313">
              <a:extLst>
                <a:ext uri="{FF2B5EF4-FFF2-40B4-BE49-F238E27FC236}">
                  <a16:creationId xmlns:a16="http://schemas.microsoft.com/office/drawing/2014/main" id="{08890402-83DA-BB19-81B0-836F56B11C4D}"/>
                </a:ext>
              </a:extLst>
            </p:cNvPr>
            <p:cNvSpPr>
              <a:spLocks/>
            </p:cNvSpPr>
            <p:nvPr/>
          </p:nvSpPr>
          <p:spPr bwMode="auto">
            <a:xfrm>
              <a:off x="6316663" y="3181350"/>
              <a:ext cx="288925" cy="293688"/>
            </a:xfrm>
            <a:custGeom>
              <a:avLst/>
              <a:gdLst>
                <a:gd name="T0" fmla="*/ 2147483646 w 182"/>
                <a:gd name="T1" fmla="*/ 2147483646 h 185"/>
                <a:gd name="T2" fmla="*/ 2147483646 w 182"/>
                <a:gd name="T3" fmla="*/ 2147483646 h 185"/>
                <a:gd name="T4" fmla="*/ 0 w 182"/>
                <a:gd name="T5" fmla="*/ 2147483646 h 185"/>
                <a:gd name="T6" fmla="*/ 2147483646 w 182"/>
                <a:gd name="T7" fmla="*/ 0 h 185"/>
                <a:gd name="T8" fmla="*/ 2147483646 w 182"/>
                <a:gd name="T9" fmla="*/ 2147483646 h 1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2" h="185">
                  <a:moveTo>
                    <a:pt x="182" y="147"/>
                  </a:moveTo>
                  <a:lnTo>
                    <a:pt x="144" y="185"/>
                  </a:lnTo>
                  <a:lnTo>
                    <a:pt x="0" y="39"/>
                  </a:lnTo>
                  <a:lnTo>
                    <a:pt x="35" y="0"/>
                  </a:lnTo>
                  <a:lnTo>
                    <a:pt x="182" y="147"/>
                  </a:lnTo>
                  <a:close/>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14" name="Freeform 314">
              <a:extLst>
                <a:ext uri="{FF2B5EF4-FFF2-40B4-BE49-F238E27FC236}">
                  <a16:creationId xmlns:a16="http://schemas.microsoft.com/office/drawing/2014/main" id="{FAFE9FD1-740E-0A07-462D-D672674B93D1}"/>
                </a:ext>
              </a:extLst>
            </p:cNvPr>
            <p:cNvSpPr>
              <a:spLocks/>
            </p:cNvSpPr>
            <p:nvPr/>
          </p:nvSpPr>
          <p:spPr bwMode="auto">
            <a:xfrm>
              <a:off x="6210300" y="3074988"/>
              <a:ext cx="150812" cy="152400"/>
            </a:xfrm>
            <a:custGeom>
              <a:avLst/>
              <a:gdLst>
                <a:gd name="T0" fmla="*/ 2147483646 w 40"/>
                <a:gd name="T1" fmla="*/ 2147483646 h 40"/>
                <a:gd name="T2" fmla="*/ 0 w 40"/>
                <a:gd name="T3" fmla="*/ 2147483646 h 40"/>
                <a:gd name="T4" fmla="*/ 2147483646 w 40"/>
                <a:gd name="T5" fmla="*/ 2147483646 h 40"/>
                <a:gd name="T6" fmla="*/ 2147483646 w 40"/>
                <a:gd name="T7" fmla="*/ 2147483646 h 40"/>
                <a:gd name="T8" fmla="*/ 2147483646 w 40"/>
                <a:gd name="T9" fmla="*/ 0 h 40"/>
                <a:gd name="T10" fmla="*/ 2147483646 w 40"/>
                <a:gd name="T11" fmla="*/ 2147483646 h 4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0" h="40">
                  <a:moveTo>
                    <a:pt x="4" y="5"/>
                  </a:moveTo>
                  <a:cubicBezTo>
                    <a:pt x="3" y="6"/>
                    <a:pt x="1" y="7"/>
                    <a:pt x="0" y="9"/>
                  </a:cubicBezTo>
                  <a:cubicBezTo>
                    <a:pt x="31" y="40"/>
                    <a:pt x="31" y="40"/>
                    <a:pt x="31" y="40"/>
                  </a:cubicBezTo>
                  <a:cubicBezTo>
                    <a:pt x="40" y="32"/>
                    <a:pt x="40" y="32"/>
                    <a:pt x="40" y="32"/>
                  </a:cubicBezTo>
                  <a:cubicBezTo>
                    <a:pt x="8" y="0"/>
                    <a:pt x="8" y="0"/>
                    <a:pt x="8" y="0"/>
                  </a:cubicBezTo>
                  <a:cubicBezTo>
                    <a:pt x="7" y="2"/>
                    <a:pt x="6" y="3"/>
                    <a:pt x="4" y="5"/>
                  </a:cubicBezTo>
                  <a:close/>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15" name="Line 315">
              <a:extLst>
                <a:ext uri="{FF2B5EF4-FFF2-40B4-BE49-F238E27FC236}">
                  <a16:creationId xmlns:a16="http://schemas.microsoft.com/office/drawing/2014/main" id="{371A2619-D33F-5747-4A93-379FC57551AB}"/>
                </a:ext>
              </a:extLst>
            </p:cNvPr>
            <p:cNvSpPr>
              <a:spLocks noChangeShapeType="1"/>
            </p:cNvSpPr>
            <p:nvPr/>
          </p:nvSpPr>
          <p:spPr bwMode="auto">
            <a:xfrm flipV="1">
              <a:off x="6278563" y="2630488"/>
              <a:ext cx="101600" cy="160338"/>
            </a:xfrm>
            <a:prstGeom prst="line">
              <a:avLst/>
            </a:prstGeom>
            <a:noFill/>
            <a:ln w="14288" cap="rnd">
              <a:solidFill>
                <a:schemeClr val="bg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316" name="Freeform 316">
              <a:extLst>
                <a:ext uri="{FF2B5EF4-FFF2-40B4-BE49-F238E27FC236}">
                  <a16:creationId xmlns:a16="http://schemas.microsoft.com/office/drawing/2014/main" id="{6468ECA8-DC75-C099-1417-E4718D18045A}"/>
                </a:ext>
              </a:extLst>
            </p:cNvPr>
            <p:cNvSpPr>
              <a:spLocks/>
            </p:cNvSpPr>
            <p:nvPr/>
          </p:nvSpPr>
          <p:spPr bwMode="auto">
            <a:xfrm>
              <a:off x="5969000" y="2843213"/>
              <a:ext cx="276225" cy="250825"/>
            </a:xfrm>
            <a:custGeom>
              <a:avLst/>
              <a:gdLst>
                <a:gd name="T0" fmla="*/ 0 w 174"/>
                <a:gd name="T1" fmla="*/ 2147483646 h 158"/>
                <a:gd name="T2" fmla="*/ 2147483646 w 174"/>
                <a:gd name="T3" fmla="*/ 2147483646 h 158"/>
                <a:gd name="T4" fmla="*/ 2147483646 w 174"/>
                <a:gd name="T5" fmla="*/ 2147483646 h 158"/>
                <a:gd name="T6" fmla="*/ 2147483646 w 174"/>
                <a:gd name="T7" fmla="*/ 0 h 15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74" h="158">
                  <a:moveTo>
                    <a:pt x="0" y="158"/>
                  </a:moveTo>
                  <a:lnTo>
                    <a:pt x="55" y="31"/>
                  </a:lnTo>
                  <a:lnTo>
                    <a:pt x="119" y="89"/>
                  </a:lnTo>
                  <a:lnTo>
                    <a:pt x="174" y="0"/>
                  </a:lnTo>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17" name="Freeform 317">
              <a:extLst>
                <a:ext uri="{FF2B5EF4-FFF2-40B4-BE49-F238E27FC236}">
                  <a16:creationId xmlns:a16="http://schemas.microsoft.com/office/drawing/2014/main" id="{78051942-DF3D-0233-10D3-882DF056536D}"/>
                </a:ext>
              </a:extLst>
            </p:cNvPr>
            <p:cNvSpPr>
              <a:spLocks/>
            </p:cNvSpPr>
            <p:nvPr/>
          </p:nvSpPr>
          <p:spPr bwMode="auto">
            <a:xfrm>
              <a:off x="5732463" y="3049588"/>
              <a:ext cx="211137" cy="246063"/>
            </a:xfrm>
            <a:custGeom>
              <a:avLst/>
              <a:gdLst>
                <a:gd name="T0" fmla="*/ 0 w 133"/>
                <a:gd name="T1" fmla="*/ 2147483646 h 155"/>
                <a:gd name="T2" fmla="*/ 2147483646 w 133"/>
                <a:gd name="T3" fmla="*/ 0 h 155"/>
                <a:gd name="T4" fmla="*/ 2147483646 w 133"/>
                <a:gd name="T5" fmla="*/ 2147483646 h 155"/>
                <a:gd name="T6" fmla="*/ 2147483646 w 133"/>
                <a:gd name="T7" fmla="*/ 2147483646 h 15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33" h="155">
                  <a:moveTo>
                    <a:pt x="0" y="155"/>
                  </a:moveTo>
                  <a:lnTo>
                    <a:pt x="33" y="0"/>
                  </a:lnTo>
                  <a:lnTo>
                    <a:pt x="119" y="98"/>
                  </a:lnTo>
                  <a:lnTo>
                    <a:pt x="133" y="64"/>
                  </a:lnTo>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18" name="Freeform 318">
              <a:extLst>
                <a:ext uri="{FF2B5EF4-FFF2-40B4-BE49-F238E27FC236}">
                  <a16:creationId xmlns:a16="http://schemas.microsoft.com/office/drawing/2014/main" id="{2B93C2D9-7CB7-7050-4716-7EE4ECC5D138}"/>
                </a:ext>
              </a:extLst>
            </p:cNvPr>
            <p:cNvSpPr>
              <a:spLocks/>
            </p:cNvSpPr>
            <p:nvPr/>
          </p:nvSpPr>
          <p:spPr bwMode="auto">
            <a:xfrm>
              <a:off x="6316663" y="2630488"/>
              <a:ext cx="63500" cy="76200"/>
            </a:xfrm>
            <a:custGeom>
              <a:avLst/>
              <a:gdLst>
                <a:gd name="T0" fmla="*/ 0 w 40"/>
                <a:gd name="T1" fmla="*/ 2147483646 h 48"/>
                <a:gd name="T2" fmla="*/ 2147483646 w 40"/>
                <a:gd name="T3" fmla="*/ 0 h 48"/>
                <a:gd name="T4" fmla="*/ 2147483646 w 40"/>
                <a:gd name="T5" fmla="*/ 2147483646 h 48"/>
                <a:gd name="T6" fmla="*/ 0 60000 65536"/>
                <a:gd name="T7" fmla="*/ 0 60000 65536"/>
                <a:gd name="T8" fmla="*/ 0 60000 65536"/>
              </a:gdLst>
              <a:ahLst/>
              <a:cxnLst>
                <a:cxn ang="T6">
                  <a:pos x="T0" y="T1"/>
                </a:cxn>
                <a:cxn ang="T7">
                  <a:pos x="T2" y="T3"/>
                </a:cxn>
                <a:cxn ang="T8">
                  <a:pos x="T4" y="T5"/>
                </a:cxn>
              </a:cxnLst>
              <a:rect l="0" t="0" r="r" b="b"/>
              <a:pathLst>
                <a:path w="40" h="48">
                  <a:moveTo>
                    <a:pt x="0" y="27"/>
                  </a:moveTo>
                  <a:lnTo>
                    <a:pt x="40" y="0"/>
                  </a:lnTo>
                  <a:lnTo>
                    <a:pt x="33" y="48"/>
                  </a:lnTo>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19" name="Freeform 319">
              <a:extLst>
                <a:ext uri="{FF2B5EF4-FFF2-40B4-BE49-F238E27FC236}">
                  <a16:creationId xmlns:a16="http://schemas.microsoft.com/office/drawing/2014/main" id="{1E64A703-FCC1-834C-00AD-C7A7E974C9D6}"/>
                </a:ext>
              </a:extLst>
            </p:cNvPr>
            <p:cNvSpPr>
              <a:spLocks/>
            </p:cNvSpPr>
            <p:nvPr/>
          </p:nvSpPr>
          <p:spPr bwMode="auto">
            <a:xfrm>
              <a:off x="5683250" y="2695575"/>
              <a:ext cx="636587" cy="695325"/>
            </a:xfrm>
            <a:custGeom>
              <a:avLst/>
              <a:gdLst>
                <a:gd name="T0" fmla="*/ 0 w 401"/>
                <a:gd name="T1" fmla="*/ 0 h 438"/>
                <a:gd name="T2" fmla="*/ 0 w 401"/>
                <a:gd name="T3" fmla="*/ 2147483646 h 438"/>
                <a:gd name="T4" fmla="*/ 2147483646 w 401"/>
                <a:gd name="T5" fmla="*/ 2147483646 h 438"/>
                <a:gd name="T6" fmla="*/ 0 60000 65536"/>
                <a:gd name="T7" fmla="*/ 0 60000 65536"/>
                <a:gd name="T8" fmla="*/ 0 60000 65536"/>
              </a:gdLst>
              <a:ahLst/>
              <a:cxnLst>
                <a:cxn ang="T6">
                  <a:pos x="T0" y="T1"/>
                </a:cxn>
                <a:cxn ang="T7">
                  <a:pos x="T2" y="T3"/>
                </a:cxn>
                <a:cxn ang="T8">
                  <a:pos x="T4" y="T5"/>
                </a:cxn>
              </a:cxnLst>
              <a:rect l="0" t="0" r="r" b="b"/>
              <a:pathLst>
                <a:path w="401" h="438">
                  <a:moveTo>
                    <a:pt x="0" y="0"/>
                  </a:moveTo>
                  <a:lnTo>
                    <a:pt x="0" y="438"/>
                  </a:lnTo>
                  <a:lnTo>
                    <a:pt x="401" y="438"/>
                  </a:lnTo>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20" name="Freeform 320">
              <a:extLst>
                <a:ext uri="{FF2B5EF4-FFF2-40B4-BE49-F238E27FC236}">
                  <a16:creationId xmlns:a16="http://schemas.microsoft.com/office/drawing/2014/main" id="{C68E4529-A62E-E7B8-E2B6-D4107808DAAB}"/>
                </a:ext>
              </a:extLst>
            </p:cNvPr>
            <p:cNvSpPr>
              <a:spLocks/>
            </p:cNvSpPr>
            <p:nvPr/>
          </p:nvSpPr>
          <p:spPr bwMode="auto">
            <a:xfrm>
              <a:off x="6251575" y="3360738"/>
              <a:ext cx="68262" cy="65088"/>
            </a:xfrm>
            <a:custGeom>
              <a:avLst/>
              <a:gdLst>
                <a:gd name="T0" fmla="*/ 0 w 43"/>
                <a:gd name="T1" fmla="*/ 0 h 41"/>
                <a:gd name="T2" fmla="*/ 2147483646 w 43"/>
                <a:gd name="T3" fmla="*/ 2147483646 h 41"/>
                <a:gd name="T4" fmla="*/ 0 w 43"/>
                <a:gd name="T5" fmla="*/ 2147483646 h 41"/>
                <a:gd name="T6" fmla="*/ 0 60000 65536"/>
                <a:gd name="T7" fmla="*/ 0 60000 65536"/>
                <a:gd name="T8" fmla="*/ 0 60000 65536"/>
              </a:gdLst>
              <a:ahLst/>
              <a:cxnLst>
                <a:cxn ang="T6">
                  <a:pos x="T0" y="T1"/>
                </a:cxn>
                <a:cxn ang="T7">
                  <a:pos x="T2" y="T3"/>
                </a:cxn>
                <a:cxn ang="T8">
                  <a:pos x="T4" y="T5"/>
                </a:cxn>
              </a:cxnLst>
              <a:rect l="0" t="0" r="r" b="b"/>
              <a:pathLst>
                <a:path w="43" h="41">
                  <a:moveTo>
                    <a:pt x="0" y="0"/>
                  </a:moveTo>
                  <a:lnTo>
                    <a:pt x="43" y="19"/>
                  </a:lnTo>
                  <a:lnTo>
                    <a:pt x="0" y="41"/>
                  </a:lnTo>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321" name="Freeform 321">
              <a:extLst>
                <a:ext uri="{FF2B5EF4-FFF2-40B4-BE49-F238E27FC236}">
                  <a16:creationId xmlns:a16="http://schemas.microsoft.com/office/drawing/2014/main" id="{B365A1C3-3A2D-D0AE-8595-69EBCD0DABF5}"/>
                </a:ext>
              </a:extLst>
            </p:cNvPr>
            <p:cNvSpPr>
              <a:spLocks/>
            </p:cNvSpPr>
            <p:nvPr/>
          </p:nvSpPr>
          <p:spPr bwMode="auto">
            <a:xfrm>
              <a:off x="5649913" y="2695575"/>
              <a:ext cx="63500" cy="68263"/>
            </a:xfrm>
            <a:custGeom>
              <a:avLst/>
              <a:gdLst>
                <a:gd name="T0" fmla="*/ 0 w 40"/>
                <a:gd name="T1" fmla="*/ 2147483646 h 43"/>
                <a:gd name="T2" fmla="*/ 2147483646 w 40"/>
                <a:gd name="T3" fmla="*/ 0 h 43"/>
                <a:gd name="T4" fmla="*/ 2147483646 w 40"/>
                <a:gd name="T5" fmla="*/ 2147483646 h 43"/>
                <a:gd name="T6" fmla="*/ 0 60000 65536"/>
                <a:gd name="T7" fmla="*/ 0 60000 65536"/>
                <a:gd name="T8" fmla="*/ 0 60000 65536"/>
              </a:gdLst>
              <a:ahLst/>
              <a:cxnLst>
                <a:cxn ang="T6">
                  <a:pos x="T0" y="T1"/>
                </a:cxn>
                <a:cxn ang="T7">
                  <a:pos x="T2" y="T3"/>
                </a:cxn>
                <a:cxn ang="T8">
                  <a:pos x="T4" y="T5"/>
                </a:cxn>
              </a:cxnLst>
              <a:rect l="0" t="0" r="r" b="b"/>
              <a:pathLst>
                <a:path w="40" h="43">
                  <a:moveTo>
                    <a:pt x="0" y="43"/>
                  </a:moveTo>
                  <a:lnTo>
                    <a:pt x="21" y="0"/>
                  </a:lnTo>
                  <a:lnTo>
                    <a:pt x="40" y="43"/>
                  </a:lnTo>
                </a:path>
              </a:pathLst>
            </a:custGeom>
            <a:noFill/>
            <a:ln w="14288"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grpSp>
      <p:grpSp>
        <p:nvGrpSpPr>
          <p:cNvPr id="352" name="Group 351">
            <a:extLst>
              <a:ext uri="{FF2B5EF4-FFF2-40B4-BE49-F238E27FC236}">
                <a16:creationId xmlns:a16="http://schemas.microsoft.com/office/drawing/2014/main" id="{DFF88909-BF90-93AE-1835-BB78E974BAB8}"/>
              </a:ext>
            </a:extLst>
          </p:cNvPr>
          <p:cNvGrpSpPr/>
          <p:nvPr/>
        </p:nvGrpSpPr>
        <p:grpSpPr>
          <a:xfrm>
            <a:off x="-197035" y="2399927"/>
            <a:ext cx="2401034" cy="1297667"/>
            <a:chOff x="1567706" y="845458"/>
            <a:chExt cx="2246179" cy="1297667"/>
          </a:xfrm>
        </p:grpSpPr>
        <p:sp>
          <p:nvSpPr>
            <p:cNvPr id="353" name="Text Placeholder 53">
              <a:extLst>
                <a:ext uri="{FF2B5EF4-FFF2-40B4-BE49-F238E27FC236}">
                  <a16:creationId xmlns:a16="http://schemas.microsoft.com/office/drawing/2014/main" id="{685A2FA3-6933-38EE-F96C-B0822FBC9FE7}"/>
                </a:ext>
              </a:extLst>
            </p:cNvPr>
            <p:cNvSpPr txBox="1">
              <a:spLocks/>
            </p:cNvSpPr>
            <p:nvPr/>
          </p:nvSpPr>
          <p:spPr>
            <a:xfrm>
              <a:off x="1567706" y="1241740"/>
              <a:ext cx="2246179" cy="90138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20000"/>
                </a:lnSpc>
                <a:buFont typeface="Arial" panose="020B0604020202020204" pitchFamily="34" charset="0"/>
                <a:buNone/>
              </a:pPr>
              <a:r>
                <a:rPr lang="en-US" sz="1400" dirty="0">
                  <a:solidFill>
                    <a:schemeClr val="bg1"/>
                  </a:solidFill>
                  <a:latin typeface="Montserrat Light" panose="00000400000000000000" pitchFamily="50" charset="-52"/>
                </a:rPr>
                <a:t>Lorem ipsum dolor sit </a:t>
              </a:r>
              <a:r>
                <a:rPr lang="en-US" sz="1400" dirty="0" err="1">
                  <a:solidFill>
                    <a:schemeClr val="bg1"/>
                  </a:solidFill>
                  <a:latin typeface="Montserrat Light" panose="00000400000000000000" pitchFamily="50" charset="-52"/>
                </a:rPr>
                <a:t>amet</a:t>
              </a:r>
              <a:r>
                <a:rPr lang="en-US" sz="1400" dirty="0">
                  <a:solidFill>
                    <a:schemeClr val="bg1"/>
                  </a:solidFill>
                  <a:latin typeface="Montserrat Light" panose="00000400000000000000" pitchFamily="50" charset="-52"/>
                </a:rPr>
                <a:t>, </a:t>
              </a:r>
              <a:r>
                <a:rPr lang="en-US" sz="1400" dirty="0" err="1">
                  <a:solidFill>
                    <a:schemeClr val="bg1"/>
                  </a:solidFill>
                  <a:latin typeface="Montserrat Light" panose="00000400000000000000" pitchFamily="50" charset="-52"/>
                </a:rPr>
                <a:t>consectetur</a:t>
              </a:r>
              <a:r>
                <a:rPr lang="en-US" sz="1400" dirty="0">
                  <a:solidFill>
                    <a:schemeClr val="bg1"/>
                  </a:solidFill>
                  <a:latin typeface="Montserrat Light" panose="00000400000000000000" pitchFamily="50" charset="-52"/>
                </a:rPr>
                <a:t> </a:t>
              </a:r>
              <a:r>
                <a:rPr lang="en-US" sz="1400" dirty="0" err="1">
                  <a:solidFill>
                    <a:schemeClr val="bg1"/>
                  </a:solidFill>
                  <a:latin typeface="Montserrat Light" panose="00000400000000000000" pitchFamily="50" charset="-52"/>
                </a:rPr>
                <a:t>adipiscing</a:t>
              </a:r>
              <a:r>
                <a:rPr lang="en-US" sz="1400" dirty="0">
                  <a:solidFill>
                    <a:schemeClr val="bg1"/>
                  </a:solidFill>
                  <a:latin typeface="Montserrat Light" panose="00000400000000000000" pitchFamily="50" charset="-52"/>
                </a:rPr>
                <a:t> </a:t>
              </a:r>
              <a:r>
                <a:rPr lang="en-US" sz="1400" dirty="0" err="1">
                  <a:solidFill>
                    <a:schemeClr val="bg1"/>
                  </a:solidFill>
                  <a:latin typeface="Montserrat Light" panose="00000400000000000000" pitchFamily="50" charset="-52"/>
                </a:rPr>
                <a:t>elit</a:t>
              </a:r>
              <a:endParaRPr lang="en-US" sz="1400" dirty="0">
                <a:solidFill>
                  <a:schemeClr val="bg1"/>
                </a:solidFill>
                <a:latin typeface="Montserrat Light" panose="00000400000000000000" pitchFamily="50" charset="-52"/>
              </a:endParaRPr>
            </a:p>
          </p:txBody>
        </p:sp>
        <p:sp>
          <p:nvSpPr>
            <p:cNvPr id="354" name="Text Placeholder 56">
              <a:extLst>
                <a:ext uri="{FF2B5EF4-FFF2-40B4-BE49-F238E27FC236}">
                  <a16:creationId xmlns:a16="http://schemas.microsoft.com/office/drawing/2014/main" id="{98921662-BD02-15B6-2B20-0159A892803A}"/>
                </a:ext>
              </a:extLst>
            </p:cNvPr>
            <p:cNvSpPr txBox="1">
              <a:spLocks/>
            </p:cNvSpPr>
            <p:nvPr/>
          </p:nvSpPr>
          <p:spPr>
            <a:xfrm>
              <a:off x="2110177" y="845458"/>
              <a:ext cx="1701802" cy="4244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Font typeface="Arial" panose="020B0604020202020204" pitchFamily="34" charset="0"/>
                <a:buNone/>
              </a:pPr>
              <a:r>
                <a:rPr lang="en-US" sz="2000" b="1" dirty="0">
                  <a:solidFill>
                    <a:schemeClr val="bg1"/>
                  </a:solidFill>
                </a:rPr>
                <a:t>TITLE HERE</a:t>
              </a:r>
              <a:endParaRPr lang="ru-RU" sz="2000" b="1" dirty="0">
                <a:solidFill>
                  <a:schemeClr val="bg1"/>
                </a:solidFill>
              </a:endParaRPr>
            </a:p>
          </p:txBody>
        </p:sp>
      </p:grpSp>
      <p:grpSp>
        <p:nvGrpSpPr>
          <p:cNvPr id="355" name="Group 354">
            <a:extLst>
              <a:ext uri="{FF2B5EF4-FFF2-40B4-BE49-F238E27FC236}">
                <a16:creationId xmlns:a16="http://schemas.microsoft.com/office/drawing/2014/main" id="{D6006033-1F05-EA39-DBD3-2E77EE74EF24}"/>
              </a:ext>
            </a:extLst>
          </p:cNvPr>
          <p:cNvGrpSpPr/>
          <p:nvPr/>
        </p:nvGrpSpPr>
        <p:grpSpPr>
          <a:xfrm>
            <a:off x="1373586" y="4965684"/>
            <a:ext cx="2401035" cy="1297667"/>
            <a:chOff x="1567704" y="845458"/>
            <a:chExt cx="2246180" cy="1297667"/>
          </a:xfrm>
        </p:grpSpPr>
        <p:sp>
          <p:nvSpPr>
            <p:cNvPr id="356" name="Text Placeholder 53">
              <a:extLst>
                <a:ext uri="{FF2B5EF4-FFF2-40B4-BE49-F238E27FC236}">
                  <a16:creationId xmlns:a16="http://schemas.microsoft.com/office/drawing/2014/main" id="{DF058718-45AB-3BD6-63EC-E60E1C902870}"/>
                </a:ext>
              </a:extLst>
            </p:cNvPr>
            <p:cNvSpPr txBox="1">
              <a:spLocks/>
            </p:cNvSpPr>
            <p:nvPr/>
          </p:nvSpPr>
          <p:spPr>
            <a:xfrm>
              <a:off x="1567704" y="1241740"/>
              <a:ext cx="2246180" cy="90138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20000"/>
                </a:lnSpc>
                <a:buFont typeface="Arial" panose="020B0604020202020204" pitchFamily="34" charset="0"/>
                <a:buNone/>
              </a:pPr>
              <a:r>
                <a:rPr lang="en-US" sz="1400" dirty="0">
                  <a:solidFill>
                    <a:schemeClr val="bg1"/>
                  </a:solidFill>
                  <a:latin typeface="Montserrat Light" panose="00000400000000000000" pitchFamily="50" charset="-52"/>
                </a:rPr>
                <a:t>Lorem ipsum dolor sit </a:t>
              </a:r>
              <a:r>
                <a:rPr lang="en-US" sz="1400" dirty="0" err="1">
                  <a:solidFill>
                    <a:schemeClr val="bg1"/>
                  </a:solidFill>
                  <a:latin typeface="Montserrat Light" panose="00000400000000000000" pitchFamily="50" charset="-52"/>
                </a:rPr>
                <a:t>amet</a:t>
              </a:r>
              <a:r>
                <a:rPr lang="en-US" sz="1400" dirty="0">
                  <a:solidFill>
                    <a:schemeClr val="bg1"/>
                  </a:solidFill>
                  <a:latin typeface="Montserrat Light" panose="00000400000000000000" pitchFamily="50" charset="-52"/>
                </a:rPr>
                <a:t>, </a:t>
              </a:r>
              <a:r>
                <a:rPr lang="en-US" sz="1400" dirty="0" err="1">
                  <a:solidFill>
                    <a:schemeClr val="bg1"/>
                  </a:solidFill>
                  <a:latin typeface="Montserrat Light" panose="00000400000000000000" pitchFamily="50" charset="-52"/>
                </a:rPr>
                <a:t>consectetur</a:t>
              </a:r>
              <a:r>
                <a:rPr lang="en-US" sz="1400" dirty="0">
                  <a:solidFill>
                    <a:schemeClr val="bg1"/>
                  </a:solidFill>
                  <a:latin typeface="Montserrat Light" panose="00000400000000000000" pitchFamily="50" charset="-52"/>
                </a:rPr>
                <a:t> </a:t>
              </a:r>
              <a:r>
                <a:rPr lang="en-US" sz="1400" dirty="0" err="1">
                  <a:solidFill>
                    <a:schemeClr val="bg1"/>
                  </a:solidFill>
                  <a:latin typeface="Montserrat Light" panose="00000400000000000000" pitchFamily="50" charset="-52"/>
                </a:rPr>
                <a:t>adipiscing</a:t>
              </a:r>
              <a:r>
                <a:rPr lang="en-US" sz="1400" dirty="0">
                  <a:solidFill>
                    <a:schemeClr val="bg1"/>
                  </a:solidFill>
                  <a:latin typeface="Montserrat Light" panose="00000400000000000000" pitchFamily="50" charset="-52"/>
                </a:rPr>
                <a:t> </a:t>
              </a:r>
              <a:r>
                <a:rPr lang="en-US" sz="1400" dirty="0" err="1">
                  <a:solidFill>
                    <a:schemeClr val="bg1"/>
                  </a:solidFill>
                  <a:latin typeface="Montserrat Light" panose="00000400000000000000" pitchFamily="50" charset="-52"/>
                </a:rPr>
                <a:t>elit</a:t>
              </a:r>
              <a:endParaRPr lang="en-US" sz="1400" dirty="0">
                <a:solidFill>
                  <a:schemeClr val="bg1"/>
                </a:solidFill>
                <a:latin typeface="Montserrat Light" panose="00000400000000000000" pitchFamily="50" charset="-52"/>
              </a:endParaRPr>
            </a:p>
          </p:txBody>
        </p:sp>
        <p:sp>
          <p:nvSpPr>
            <p:cNvPr id="357" name="Text Placeholder 56">
              <a:extLst>
                <a:ext uri="{FF2B5EF4-FFF2-40B4-BE49-F238E27FC236}">
                  <a16:creationId xmlns:a16="http://schemas.microsoft.com/office/drawing/2014/main" id="{1BF92402-177A-9948-5BBD-980D3196A1AC}"/>
                </a:ext>
              </a:extLst>
            </p:cNvPr>
            <p:cNvSpPr txBox="1">
              <a:spLocks/>
            </p:cNvSpPr>
            <p:nvPr/>
          </p:nvSpPr>
          <p:spPr>
            <a:xfrm>
              <a:off x="2110177" y="845458"/>
              <a:ext cx="1701802" cy="4244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Font typeface="Arial" panose="020B0604020202020204" pitchFamily="34" charset="0"/>
                <a:buNone/>
              </a:pPr>
              <a:r>
                <a:rPr lang="en-US" sz="2000" b="1" dirty="0">
                  <a:solidFill>
                    <a:schemeClr val="bg1"/>
                  </a:solidFill>
                </a:rPr>
                <a:t>TITLE HERE</a:t>
              </a:r>
              <a:endParaRPr lang="ru-RU" sz="2000" b="1" dirty="0">
                <a:solidFill>
                  <a:schemeClr val="bg1"/>
                </a:solidFill>
              </a:endParaRPr>
            </a:p>
          </p:txBody>
        </p:sp>
      </p:grpSp>
      <p:grpSp>
        <p:nvGrpSpPr>
          <p:cNvPr id="358" name="Group 357">
            <a:extLst>
              <a:ext uri="{FF2B5EF4-FFF2-40B4-BE49-F238E27FC236}">
                <a16:creationId xmlns:a16="http://schemas.microsoft.com/office/drawing/2014/main" id="{780020A0-2C56-90EE-1B43-FFF2B6C690C8}"/>
              </a:ext>
            </a:extLst>
          </p:cNvPr>
          <p:cNvGrpSpPr/>
          <p:nvPr/>
        </p:nvGrpSpPr>
        <p:grpSpPr>
          <a:xfrm>
            <a:off x="4980771" y="5578281"/>
            <a:ext cx="2574159" cy="1297667"/>
            <a:chOff x="1834654" y="845458"/>
            <a:chExt cx="2408138" cy="1297667"/>
          </a:xfrm>
        </p:grpSpPr>
        <p:sp>
          <p:nvSpPr>
            <p:cNvPr id="359" name="Text Placeholder 53">
              <a:extLst>
                <a:ext uri="{FF2B5EF4-FFF2-40B4-BE49-F238E27FC236}">
                  <a16:creationId xmlns:a16="http://schemas.microsoft.com/office/drawing/2014/main" id="{FA77D4E0-3F04-F60F-15AF-34FF921950BE}"/>
                </a:ext>
              </a:extLst>
            </p:cNvPr>
            <p:cNvSpPr txBox="1">
              <a:spLocks/>
            </p:cNvSpPr>
            <p:nvPr/>
          </p:nvSpPr>
          <p:spPr>
            <a:xfrm>
              <a:off x="1834654" y="1241740"/>
              <a:ext cx="2408138" cy="90138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20000"/>
                </a:lnSpc>
                <a:buFont typeface="Arial" panose="020B0604020202020204" pitchFamily="34" charset="0"/>
                <a:buNone/>
              </a:pPr>
              <a:r>
                <a:rPr lang="en-US" sz="1400" dirty="0">
                  <a:solidFill>
                    <a:schemeClr val="bg1"/>
                  </a:solidFill>
                  <a:latin typeface="Montserrat Light" panose="00000400000000000000" pitchFamily="50" charset="-52"/>
                </a:rPr>
                <a:t>Lorem ipsum dolor sit </a:t>
              </a:r>
              <a:r>
                <a:rPr lang="en-US" sz="1400" dirty="0" err="1">
                  <a:solidFill>
                    <a:schemeClr val="bg1"/>
                  </a:solidFill>
                  <a:latin typeface="Montserrat Light" panose="00000400000000000000" pitchFamily="50" charset="-52"/>
                </a:rPr>
                <a:t>amet</a:t>
              </a:r>
              <a:r>
                <a:rPr lang="en-US" sz="1400" dirty="0">
                  <a:solidFill>
                    <a:schemeClr val="bg1"/>
                  </a:solidFill>
                  <a:latin typeface="Montserrat Light" panose="00000400000000000000" pitchFamily="50" charset="-52"/>
                </a:rPr>
                <a:t>, </a:t>
              </a:r>
              <a:r>
                <a:rPr lang="en-US" sz="1400" dirty="0" err="1">
                  <a:solidFill>
                    <a:schemeClr val="bg1"/>
                  </a:solidFill>
                  <a:latin typeface="Montserrat Light" panose="00000400000000000000" pitchFamily="50" charset="-52"/>
                </a:rPr>
                <a:t>consectetur</a:t>
              </a:r>
              <a:r>
                <a:rPr lang="en-US" sz="1400" dirty="0">
                  <a:solidFill>
                    <a:schemeClr val="bg1"/>
                  </a:solidFill>
                  <a:latin typeface="Montserrat Light" panose="00000400000000000000" pitchFamily="50" charset="-52"/>
                </a:rPr>
                <a:t> </a:t>
              </a:r>
              <a:r>
                <a:rPr lang="en-US" sz="1400" dirty="0" err="1">
                  <a:solidFill>
                    <a:schemeClr val="bg1"/>
                  </a:solidFill>
                  <a:latin typeface="Montserrat Light" panose="00000400000000000000" pitchFamily="50" charset="-52"/>
                </a:rPr>
                <a:t>adipiscing</a:t>
              </a:r>
              <a:r>
                <a:rPr lang="en-US" sz="1400" dirty="0">
                  <a:solidFill>
                    <a:schemeClr val="bg1"/>
                  </a:solidFill>
                  <a:latin typeface="Montserrat Light" panose="00000400000000000000" pitchFamily="50" charset="-52"/>
                </a:rPr>
                <a:t> </a:t>
              </a:r>
              <a:r>
                <a:rPr lang="en-US" sz="1400" dirty="0" err="1">
                  <a:solidFill>
                    <a:schemeClr val="bg1"/>
                  </a:solidFill>
                  <a:latin typeface="Montserrat Light" panose="00000400000000000000" pitchFamily="50" charset="-52"/>
                </a:rPr>
                <a:t>elit</a:t>
              </a:r>
              <a:endParaRPr lang="en-US" sz="1400" dirty="0">
                <a:solidFill>
                  <a:schemeClr val="bg1"/>
                </a:solidFill>
                <a:latin typeface="Montserrat Light" panose="00000400000000000000" pitchFamily="50" charset="-52"/>
              </a:endParaRPr>
            </a:p>
          </p:txBody>
        </p:sp>
        <p:sp>
          <p:nvSpPr>
            <p:cNvPr id="360" name="Text Placeholder 56">
              <a:extLst>
                <a:ext uri="{FF2B5EF4-FFF2-40B4-BE49-F238E27FC236}">
                  <a16:creationId xmlns:a16="http://schemas.microsoft.com/office/drawing/2014/main" id="{86ED71D5-D9E7-C7B3-C649-9051501F1FA9}"/>
                </a:ext>
              </a:extLst>
            </p:cNvPr>
            <p:cNvSpPr txBox="1">
              <a:spLocks/>
            </p:cNvSpPr>
            <p:nvPr/>
          </p:nvSpPr>
          <p:spPr>
            <a:xfrm>
              <a:off x="2110177" y="845458"/>
              <a:ext cx="1701802" cy="4244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000" b="1" dirty="0">
                  <a:solidFill>
                    <a:schemeClr val="bg1"/>
                  </a:solidFill>
                </a:rPr>
                <a:t>TITLE HERE</a:t>
              </a:r>
              <a:endParaRPr lang="ru-RU" sz="2000" b="1" dirty="0">
                <a:solidFill>
                  <a:schemeClr val="bg1"/>
                </a:solidFill>
              </a:endParaRPr>
            </a:p>
          </p:txBody>
        </p:sp>
      </p:grpSp>
      <p:grpSp>
        <p:nvGrpSpPr>
          <p:cNvPr id="361" name="Group 360">
            <a:extLst>
              <a:ext uri="{FF2B5EF4-FFF2-40B4-BE49-F238E27FC236}">
                <a16:creationId xmlns:a16="http://schemas.microsoft.com/office/drawing/2014/main" id="{DE1B6814-1AF7-0D64-0714-56229B19CB9B}"/>
              </a:ext>
            </a:extLst>
          </p:cNvPr>
          <p:cNvGrpSpPr/>
          <p:nvPr/>
        </p:nvGrpSpPr>
        <p:grpSpPr>
          <a:xfrm>
            <a:off x="9030118" y="4645217"/>
            <a:ext cx="2187241" cy="1297667"/>
            <a:chOff x="2110177" y="845458"/>
            <a:chExt cx="2046175" cy="1297667"/>
          </a:xfrm>
        </p:grpSpPr>
        <p:sp>
          <p:nvSpPr>
            <p:cNvPr id="362" name="Text Placeholder 53">
              <a:extLst>
                <a:ext uri="{FF2B5EF4-FFF2-40B4-BE49-F238E27FC236}">
                  <a16:creationId xmlns:a16="http://schemas.microsoft.com/office/drawing/2014/main" id="{C43F029C-B731-C357-D93A-503E87080396}"/>
                </a:ext>
              </a:extLst>
            </p:cNvPr>
            <p:cNvSpPr txBox="1">
              <a:spLocks/>
            </p:cNvSpPr>
            <p:nvPr/>
          </p:nvSpPr>
          <p:spPr>
            <a:xfrm>
              <a:off x="2110177" y="1241740"/>
              <a:ext cx="2046175" cy="90138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en-US" sz="1400" dirty="0">
                  <a:solidFill>
                    <a:schemeClr val="bg1"/>
                  </a:solidFill>
                  <a:latin typeface="Montserrat Light" panose="00000400000000000000" pitchFamily="50" charset="-52"/>
                </a:rPr>
                <a:t>Lorem ipsum dolor sit </a:t>
              </a:r>
              <a:r>
                <a:rPr lang="en-US" sz="1400" dirty="0" err="1">
                  <a:solidFill>
                    <a:schemeClr val="bg1"/>
                  </a:solidFill>
                  <a:latin typeface="Montserrat Light" panose="00000400000000000000" pitchFamily="50" charset="-52"/>
                </a:rPr>
                <a:t>amet</a:t>
              </a:r>
              <a:r>
                <a:rPr lang="en-US" sz="1400" dirty="0">
                  <a:solidFill>
                    <a:schemeClr val="bg1"/>
                  </a:solidFill>
                  <a:latin typeface="Montserrat Light" panose="00000400000000000000" pitchFamily="50" charset="-52"/>
                </a:rPr>
                <a:t>, </a:t>
              </a:r>
              <a:r>
                <a:rPr lang="en-US" sz="1400" dirty="0" err="1">
                  <a:solidFill>
                    <a:schemeClr val="bg1"/>
                  </a:solidFill>
                  <a:latin typeface="Montserrat Light" panose="00000400000000000000" pitchFamily="50" charset="-52"/>
                </a:rPr>
                <a:t>consectetur</a:t>
              </a:r>
              <a:r>
                <a:rPr lang="en-US" sz="1400" dirty="0">
                  <a:solidFill>
                    <a:schemeClr val="bg1"/>
                  </a:solidFill>
                  <a:latin typeface="Montserrat Light" panose="00000400000000000000" pitchFamily="50" charset="-52"/>
                </a:rPr>
                <a:t> </a:t>
              </a:r>
              <a:r>
                <a:rPr lang="en-US" sz="1400" dirty="0" err="1">
                  <a:solidFill>
                    <a:schemeClr val="bg1"/>
                  </a:solidFill>
                  <a:latin typeface="Montserrat Light" panose="00000400000000000000" pitchFamily="50" charset="-52"/>
                </a:rPr>
                <a:t>adipiscing</a:t>
              </a:r>
              <a:r>
                <a:rPr lang="en-US" sz="1400" dirty="0">
                  <a:solidFill>
                    <a:schemeClr val="bg1"/>
                  </a:solidFill>
                  <a:latin typeface="Montserrat Light" panose="00000400000000000000" pitchFamily="50" charset="-52"/>
                </a:rPr>
                <a:t> </a:t>
              </a:r>
              <a:r>
                <a:rPr lang="en-US" sz="1400" dirty="0" err="1">
                  <a:solidFill>
                    <a:schemeClr val="bg1"/>
                  </a:solidFill>
                  <a:latin typeface="Montserrat Light" panose="00000400000000000000" pitchFamily="50" charset="-52"/>
                </a:rPr>
                <a:t>elit</a:t>
              </a:r>
              <a:endParaRPr lang="en-US" sz="1400" dirty="0">
                <a:solidFill>
                  <a:schemeClr val="bg1"/>
                </a:solidFill>
                <a:latin typeface="Montserrat Light" panose="00000400000000000000" pitchFamily="50" charset="-52"/>
              </a:endParaRPr>
            </a:p>
          </p:txBody>
        </p:sp>
        <p:sp>
          <p:nvSpPr>
            <p:cNvPr id="363" name="Text Placeholder 56">
              <a:extLst>
                <a:ext uri="{FF2B5EF4-FFF2-40B4-BE49-F238E27FC236}">
                  <a16:creationId xmlns:a16="http://schemas.microsoft.com/office/drawing/2014/main" id="{BEF68875-EB4B-7B92-5B82-7990691EEBD6}"/>
                </a:ext>
              </a:extLst>
            </p:cNvPr>
            <p:cNvSpPr txBox="1">
              <a:spLocks/>
            </p:cNvSpPr>
            <p:nvPr/>
          </p:nvSpPr>
          <p:spPr>
            <a:xfrm>
              <a:off x="2110177" y="845458"/>
              <a:ext cx="1701802" cy="4244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b="1" dirty="0">
                  <a:solidFill>
                    <a:schemeClr val="bg1"/>
                  </a:solidFill>
                </a:rPr>
                <a:t>TITLE HERE</a:t>
              </a:r>
              <a:endParaRPr lang="ru-RU" sz="2000" b="1" dirty="0">
                <a:solidFill>
                  <a:schemeClr val="bg1"/>
                </a:solidFill>
              </a:endParaRPr>
            </a:p>
          </p:txBody>
        </p:sp>
      </p:grpSp>
      <p:grpSp>
        <p:nvGrpSpPr>
          <p:cNvPr id="364" name="Group 363">
            <a:extLst>
              <a:ext uri="{FF2B5EF4-FFF2-40B4-BE49-F238E27FC236}">
                <a16:creationId xmlns:a16="http://schemas.microsoft.com/office/drawing/2014/main" id="{1C150403-BF3D-2B11-C6B6-ED8FB4D5A380}"/>
              </a:ext>
            </a:extLst>
          </p:cNvPr>
          <p:cNvGrpSpPr/>
          <p:nvPr/>
        </p:nvGrpSpPr>
        <p:grpSpPr>
          <a:xfrm>
            <a:off x="10083606" y="2081874"/>
            <a:ext cx="2187241" cy="1297667"/>
            <a:chOff x="2110176" y="845458"/>
            <a:chExt cx="2046175" cy="1297667"/>
          </a:xfrm>
        </p:grpSpPr>
        <p:sp>
          <p:nvSpPr>
            <p:cNvPr id="365" name="Text Placeholder 53">
              <a:extLst>
                <a:ext uri="{FF2B5EF4-FFF2-40B4-BE49-F238E27FC236}">
                  <a16:creationId xmlns:a16="http://schemas.microsoft.com/office/drawing/2014/main" id="{207E8C88-91F7-B0C9-43AB-BE7FEB9C1AF3}"/>
                </a:ext>
              </a:extLst>
            </p:cNvPr>
            <p:cNvSpPr txBox="1">
              <a:spLocks/>
            </p:cNvSpPr>
            <p:nvPr/>
          </p:nvSpPr>
          <p:spPr>
            <a:xfrm>
              <a:off x="2110176" y="1241740"/>
              <a:ext cx="2046175" cy="90138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20000"/>
                </a:lnSpc>
                <a:buFont typeface="Arial" panose="020B0604020202020204" pitchFamily="34" charset="0"/>
                <a:buNone/>
              </a:pPr>
              <a:r>
                <a:rPr lang="en-US" sz="1400" dirty="0">
                  <a:solidFill>
                    <a:schemeClr val="bg1"/>
                  </a:solidFill>
                  <a:latin typeface="Montserrat Light" panose="00000400000000000000" pitchFamily="50" charset="-52"/>
                </a:rPr>
                <a:t>Lorem ipsum dolor sit </a:t>
              </a:r>
              <a:r>
                <a:rPr lang="en-US" sz="1400" dirty="0" err="1">
                  <a:solidFill>
                    <a:schemeClr val="bg1"/>
                  </a:solidFill>
                  <a:latin typeface="Montserrat Light" panose="00000400000000000000" pitchFamily="50" charset="-52"/>
                </a:rPr>
                <a:t>amet</a:t>
              </a:r>
              <a:r>
                <a:rPr lang="en-US" sz="1400" dirty="0">
                  <a:solidFill>
                    <a:schemeClr val="bg1"/>
                  </a:solidFill>
                  <a:latin typeface="Montserrat Light" panose="00000400000000000000" pitchFamily="50" charset="-52"/>
                </a:rPr>
                <a:t>, </a:t>
              </a:r>
              <a:r>
                <a:rPr lang="en-US" sz="1400" dirty="0" err="1">
                  <a:solidFill>
                    <a:schemeClr val="bg1"/>
                  </a:solidFill>
                  <a:latin typeface="Montserrat Light" panose="00000400000000000000" pitchFamily="50" charset="-52"/>
                </a:rPr>
                <a:t>consectetur</a:t>
              </a:r>
              <a:r>
                <a:rPr lang="en-US" sz="1400" dirty="0">
                  <a:solidFill>
                    <a:schemeClr val="bg1"/>
                  </a:solidFill>
                  <a:latin typeface="Montserrat Light" panose="00000400000000000000" pitchFamily="50" charset="-52"/>
                </a:rPr>
                <a:t> </a:t>
              </a:r>
              <a:r>
                <a:rPr lang="en-US" sz="1400" dirty="0" err="1">
                  <a:solidFill>
                    <a:schemeClr val="bg1"/>
                  </a:solidFill>
                  <a:latin typeface="Montserrat Light" panose="00000400000000000000" pitchFamily="50" charset="-52"/>
                </a:rPr>
                <a:t>adipiscing</a:t>
              </a:r>
              <a:r>
                <a:rPr lang="en-US" sz="1400" dirty="0">
                  <a:solidFill>
                    <a:schemeClr val="bg1"/>
                  </a:solidFill>
                  <a:latin typeface="Montserrat Light" panose="00000400000000000000" pitchFamily="50" charset="-52"/>
                </a:rPr>
                <a:t> </a:t>
              </a:r>
              <a:r>
                <a:rPr lang="en-US" sz="1400" dirty="0" err="1">
                  <a:solidFill>
                    <a:schemeClr val="bg1"/>
                  </a:solidFill>
                  <a:latin typeface="Montserrat Light" panose="00000400000000000000" pitchFamily="50" charset="-52"/>
                </a:rPr>
                <a:t>elit</a:t>
              </a:r>
              <a:endParaRPr lang="en-US" sz="1400" dirty="0">
                <a:solidFill>
                  <a:schemeClr val="bg1"/>
                </a:solidFill>
                <a:latin typeface="Montserrat Light" panose="00000400000000000000" pitchFamily="50" charset="-52"/>
              </a:endParaRPr>
            </a:p>
          </p:txBody>
        </p:sp>
        <p:sp>
          <p:nvSpPr>
            <p:cNvPr id="366" name="Text Placeholder 56">
              <a:extLst>
                <a:ext uri="{FF2B5EF4-FFF2-40B4-BE49-F238E27FC236}">
                  <a16:creationId xmlns:a16="http://schemas.microsoft.com/office/drawing/2014/main" id="{C93C8C55-9CDF-4438-0161-A33044F80882}"/>
                </a:ext>
              </a:extLst>
            </p:cNvPr>
            <p:cNvSpPr txBox="1">
              <a:spLocks/>
            </p:cNvSpPr>
            <p:nvPr/>
          </p:nvSpPr>
          <p:spPr>
            <a:xfrm>
              <a:off x="2110177" y="845458"/>
              <a:ext cx="1701802" cy="4244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b="1" dirty="0">
                  <a:solidFill>
                    <a:schemeClr val="bg1"/>
                  </a:solidFill>
                </a:rPr>
                <a:t>TITLE HERE</a:t>
              </a:r>
              <a:endParaRPr lang="ru-RU" sz="2000" b="1" dirty="0">
                <a:solidFill>
                  <a:schemeClr val="bg1"/>
                </a:solidFill>
              </a:endParaRPr>
            </a:p>
          </p:txBody>
        </p:sp>
      </p:grpSp>
    </p:spTree>
    <p:extLst>
      <p:ext uri="{BB962C8B-B14F-4D97-AF65-F5344CB8AC3E}">
        <p14:creationId xmlns:p14="http://schemas.microsoft.com/office/powerpoint/2010/main" val="41632946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Tm="9607">
        <p159:morph option="byObject"/>
      </p:transition>
    </mc:Choice>
    <mc:Fallback xmlns="">
      <p:transition spd="slow" advTm="9607">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1000"/>
                                  </p:stCondLst>
                                  <p:childTnLst>
                                    <p:set>
                                      <p:cBhvr>
                                        <p:cTn id="6" dur="1" fill="hold">
                                          <p:stCondLst>
                                            <p:cond delay="0"/>
                                          </p:stCondLst>
                                        </p:cTn>
                                        <p:tgtEl>
                                          <p:spTgt spid="352"/>
                                        </p:tgtEl>
                                        <p:attrNameLst>
                                          <p:attrName>style.visibility</p:attrName>
                                        </p:attrNameLst>
                                      </p:cBhvr>
                                      <p:to>
                                        <p:strVal val="visible"/>
                                      </p:to>
                                    </p:set>
                                    <p:animEffect transition="in" filter="fade">
                                      <p:cBhvr>
                                        <p:cTn id="7" dur="500"/>
                                        <p:tgtEl>
                                          <p:spTgt spid="352"/>
                                        </p:tgtEl>
                                      </p:cBhvr>
                                    </p:animEffect>
                                  </p:childTnLst>
                                </p:cTn>
                              </p:par>
                              <p:par>
                                <p:cTn id="8" presetID="10" presetClass="entr" presetSubtype="0" fill="hold" nodeType="withEffect">
                                  <p:stCondLst>
                                    <p:cond delay="1000"/>
                                  </p:stCondLst>
                                  <p:childTnLst>
                                    <p:set>
                                      <p:cBhvr>
                                        <p:cTn id="9" dur="1" fill="hold">
                                          <p:stCondLst>
                                            <p:cond delay="0"/>
                                          </p:stCondLst>
                                        </p:cTn>
                                        <p:tgtEl>
                                          <p:spTgt spid="355"/>
                                        </p:tgtEl>
                                        <p:attrNameLst>
                                          <p:attrName>style.visibility</p:attrName>
                                        </p:attrNameLst>
                                      </p:cBhvr>
                                      <p:to>
                                        <p:strVal val="visible"/>
                                      </p:to>
                                    </p:set>
                                    <p:animEffect transition="in" filter="fade">
                                      <p:cBhvr>
                                        <p:cTn id="10" dur="500"/>
                                        <p:tgtEl>
                                          <p:spTgt spid="355"/>
                                        </p:tgtEl>
                                      </p:cBhvr>
                                    </p:animEffect>
                                  </p:childTnLst>
                                </p:cTn>
                              </p:par>
                              <p:par>
                                <p:cTn id="11" presetID="10" presetClass="entr" presetSubtype="0" fill="hold" nodeType="withEffect">
                                  <p:stCondLst>
                                    <p:cond delay="1000"/>
                                  </p:stCondLst>
                                  <p:childTnLst>
                                    <p:set>
                                      <p:cBhvr>
                                        <p:cTn id="12" dur="1" fill="hold">
                                          <p:stCondLst>
                                            <p:cond delay="0"/>
                                          </p:stCondLst>
                                        </p:cTn>
                                        <p:tgtEl>
                                          <p:spTgt spid="358"/>
                                        </p:tgtEl>
                                        <p:attrNameLst>
                                          <p:attrName>style.visibility</p:attrName>
                                        </p:attrNameLst>
                                      </p:cBhvr>
                                      <p:to>
                                        <p:strVal val="visible"/>
                                      </p:to>
                                    </p:set>
                                    <p:animEffect transition="in" filter="fade">
                                      <p:cBhvr>
                                        <p:cTn id="13" dur="500"/>
                                        <p:tgtEl>
                                          <p:spTgt spid="358"/>
                                        </p:tgtEl>
                                      </p:cBhvr>
                                    </p:animEffect>
                                  </p:childTnLst>
                                </p:cTn>
                              </p:par>
                              <p:par>
                                <p:cTn id="14" presetID="10" presetClass="entr" presetSubtype="0" fill="hold" nodeType="withEffect">
                                  <p:stCondLst>
                                    <p:cond delay="1000"/>
                                  </p:stCondLst>
                                  <p:childTnLst>
                                    <p:set>
                                      <p:cBhvr>
                                        <p:cTn id="15" dur="1" fill="hold">
                                          <p:stCondLst>
                                            <p:cond delay="0"/>
                                          </p:stCondLst>
                                        </p:cTn>
                                        <p:tgtEl>
                                          <p:spTgt spid="361"/>
                                        </p:tgtEl>
                                        <p:attrNameLst>
                                          <p:attrName>style.visibility</p:attrName>
                                        </p:attrNameLst>
                                      </p:cBhvr>
                                      <p:to>
                                        <p:strVal val="visible"/>
                                      </p:to>
                                    </p:set>
                                    <p:animEffect transition="in" filter="fade">
                                      <p:cBhvr>
                                        <p:cTn id="16" dur="500"/>
                                        <p:tgtEl>
                                          <p:spTgt spid="361"/>
                                        </p:tgtEl>
                                      </p:cBhvr>
                                    </p:animEffect>
                                  </p:childTnLst>
                                </p:cTn>
                              </p:par>
                              <p:par>
                                <p:cTn id="17" presetID="10" presetClass="entr" presetSubtype="0" fill="hold" nodeType="withEffect">
                                  <p:stCondLst>
                                    <p:cond delay="1000"/>
                                  </p:stCondLst>
                                  <p:childTnLst>
                                    <p:set>
                                      <p:cBhvr>
                                        <p:cTn id="18" dur="1" fill="hold">
                                          <p:stCondLst>
                                            <p:cond delay="0"/>
                                          </p:stCondLst>
                                        </p:cTn>
                                        <p:tgtEl>
                                          <p:spTgt spid="364"/>
                                        </p:tgtEl>
                                        <p:attrNameLst>
                                          <p:attrName>style.visibility</p:attrName>
                                        </p:attrNameLst>
                                      </p:cBhvr>
                                      <p:to>
                                        <p:strVal val="visible"/>
                                      </p:to>
                                    </p:set>
                                    <p:animEffect transition="in" filter="fade">
                                      <p:cBhvr>
                                        <p:cTn id="19" dur="500"/>
                                        <p:tgtEl>
                                          <p:spTgt spid="3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chemeClr val="tx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dirty="0">
                <a:solidFill>
                  <a:schemeClr val="bg1"/>
                </a:solidFill>
                <a:latin typeface="Lato Light" panose="020F0302020204030203" pitchFamily="34" charset="0"/>
                <a:cs typeface="Arial" panose="020B0604020202020204" pitchFamily="34" charset="0"/>
              </a:rPr>
              <a:t> </a:t>
            </a:r>
          </a:p>
          <a:p>
            <a:pPr algn="ctr"/>
            <a:endParaRPr lang="es-CO" altLang="ja-JP" sz="900" dirty="0">
              <a:solidFill>
                <a:schemeClr val="bg1"/>
              </a:solidFill>
              <a:latin typeface="Lato Light" panose="020F0302020204030203" pitchFamily="34" charset="0"/>
              <a:cs typeface="Arial" panose="020B0604020202020204" pitchFamily="34" charset="0"/>
            </a:endParaRPr>
          </a:p>
          <a:p>
            <a:pPr algn="ctr"/>
            <a:endParaRPr lang="es-CO" altLang="ja-JP" sz="9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9C72D3B1-C88F-69D4-081F-948CA507B1ED}"/>
              </a:ext>
            </a:extLst>
          </p:cNvPr>
          <p:cNvSpPr txBox="1">
            <a:spLocks/>
          </p:cNvSpPr>
          <p:nvPr/>
        </p:nvSpPr>
        <p:spPr>
          <a:xfrm>
            <a:off x="1588" y="1266032"/>
            <a:ext cx="12188825" cy="105648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000" b="1">
                <a:solidFill>
                  <a:schemeClr val="accent4"/>
                </a:solidFill>
                <a:latin typeface="Lato Black" panose="020F0A02020204030203" pitchFamily="34" charset="0"/>
              </a:rPr>
              <a:t>THANKS FOR DOWNLOADING THESE TEMPLATES! </a:t>
            </a:r>
            <a:br>
              <a:rPr kumimoji="1" lang="en-US" altLang="ja-JP" b="1">
                <a:solidFill>
                  <a:schemeClr val="accent4"/>
                </a:solidFill>
                <a:latin typeface="Lato Light" panose="020F0302020204030203" pitchFamily="34" charset="0"/>
              </a:rPr>
            </a:br>
            <a:r>
              <a:rPr kumimoji="1" lang="en-US" altLang="ja-JP" sz="2400" b="1">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B0EFB310-353A-FF33-EEC5-97967347DCEB}"/>
              </a:ext>
            </a:extLst>
          </p:cNvPr>
          <p:cNvSpPr txBox="1">
            <a:spLocks/>
          </p:cNvSpPr>
          <p:nvPr/>
        </p:nvSpPr>
        <p:spPr>
          <a:xfrm>
            <a:off x="2255229" y="2136667"/>
            <a:ext cx="8228013" cy="6746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50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500">
                <a:solidFill>
                  <a:schemeClr val="bg1"/>
                </a:solidFill>
                <a:latin typeface="Lato Light" panose="020F0302020204030203" pitchFamily="34" charset="0"/>
              </a:rPr>
              <a:t> / </a:t>
            </a:r>
            <a:r>
              <a:rPr lang="en-US" sz="150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500">
                <a:solidFill>
                  <a:schemeClr val="bg1"/>
                </a:solidFill>
                <a:latin typeface="Lato Light" panose="020F0302020204030203" pitchFamily="34" charset="0"/>
              </a:rPr>
              <a:t>  </a:t>
            </a:r>
          </a:p>
          <a:p>
            <a:pPr marL="0" indent="0" algn="ctr">
              <a:buFont typeface="Arial" panose="020B0604020202020204" pitchFamily="34" charset="0"/>
              <a:buNone/>
            </a:pPr>
            <a:r>
              <a:rPr lang="en-US" sz="1500">
                <a:solidFill>
                  <a:schemeClr val="bg1"/>
                </a:solidFill>
                <a:latin typeface="Lato Light" panose="020F0302020204030203" pitchFamily="34" charset="0"/>
              </a:rPr>
              <a:t>Premium Templates: </a:t>
            </a:r>
            <a:r>
              <a:rPr lang="en-US" sz="1500">
                <a:solidFill>
                  <a:schemeClr val="bg1"/>
                </a:solidFill>
                <a:latin typeface="Lato Light" panose="020F0302020204030203" pitchFamily="34" charset="0"/>
                <a:hlinkClick r:id="rId9">
                  <a:extLst>
                    <a:ext uri="{A12FA001-AC4F-418D-AE19-62706E023703}">
                      <ahyp:hlinkClr xmlns:ahyp="http://schemas.microsoft.com/office/drawing/2018/hyperlinkcolor" val="tx"/>
                    </a:ext>
                  </a:extLst>
                </a:hlinkClick>
              </a:rPr>
              <a:t>https://www.pptbundle.com/</a:t>
            </a:r>
            <a:r>
              <a:rPr lang="en-US" sz="1500">
                <a:solidFill>
                  <a:schemeClr val="bg1"/>
                </a:solidFill>
                <a:latin typeface="Lato Light" panose="020F0302020204030203" pitchFamily="34" charset="0"/>
              </a:rPr>
              <a:t> </a:t>
            </a:r>
          </a:p>
          <a:p>
            <a:pPr marL="0" indent="0" algn="ctr">
              <a:buFont typeface="Arial" panose="020B0604020202020204" pitchFamily="34" charset="0"/>
              <a:buNone/>
            </a:pPr>
            <a:br>
              <a:rPr lang="en-US" altLang="ja-JP" sz="1500">
                <a:solidFill>
                  <a:schemeClr val="bg1"/>
                </a:solidFill>
                <a:latin typeface="Lato Light" panose="020F0302020204030203" pitchFamily="34" charset="0"/>
                <a:cs typeface="Arial" panose="020B0604020202020204" pitchFamily="34" charset="0"/>
              </a:rPr>
            </a:br>
            <a:endParaRPr lang="en-US" altLang="ja-JP" sz="15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104945146"/>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theme/theme1.xml><?xml version="1.0" encoding="utf-8"?>
<a:theme xmlns:a="http://schemas.openxmlformats.org/drawingml/2006/main" name="Company Introduction PPThemes">
  <a:themeElements>
    <a:clrScheme name="Brain Theme">
      <a:dk1>
        <a:srgbClr val="747993"/>
      </a:dk1>
      <a:lt1>
        <a:srgbClr val="FFFFFF"/>
      </a:lt1>
      <a:dk2>
        <a:srgbClr val="111340"/>
      </a:dk2>
      <a:lt2>
        <a:srgbClr val="FFFFFF"/>
      </a:lt2>
      <a:accent1>
        <a:srgbClr val="F79600"/>
      </a:accent1>
      <a:accent2>
        <a:srgbClr val="FDDD1B"/>
      </a:accent2>
      <a:accent3>
        <a:srgbClr val="A71F94"/>
      </a:accent3>
      <a:accent4>
        <a:srgbClr val="35094D"/>
      </a:accent4>
      <a:accent5>
        <a:srgbClr val="FD2A84"/>
      </a:accent5>
      <a:accent6>
        <a:srgbClr val="FEA200"/>
      </a:accent6>
      <a:hlink>
        <a:srgbClr val="335FFE"/>
      </a:hlink>
      <a:folHlink>
        <a:srgbClr val="CA64D4"/>
      </a:folHlink>
    </a:clrScheme>
    <a:fontScheme name="Company introduction Font">
      <a:majorFont>
        <a:latin typeface="Montserrat Black"/>
        <a:ea typeface=""/>
        <a:cs typeface=""/>
      </a:majorFont>
      <a:minorFont>
        <a:latin typeface="La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ompany Introduction PPThemes" id="{015749B7-A49E-4510-A81F-D6988EC311C4}" vid="{49F573B0-F5ED-4792-A962-BC1BA2C38D8C}"/>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 Id="rId4" Type="http://schemas.microsoft.com/office/2011/relationships/webextension" Target="webextension4.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 dockstate="right" visibility="0" width="350" row="6">
    <wetp:webextensionref xmlns:r="http://schemas.openxmlformats.org/officeDocument/2006/relationships" r:id="rId2"/>
  </wetp:taskpane>
  <wetp:taskpane dockstate="right" visibility="0" width="350" row="7">
    <wetp:webextensionref xmlns:r="http://schemas.openxmlformats.org/officeDocument/2006/relationships" r:id="rId3"/>
  </wetp:taskpane>
  <wetp:taskpane dockstate="right" visibility="0" width="350" row="8">
    <wetp:webextensionref xmlns:r="http://schemas.openxmlformats.org/officeDocument/2006/relationships" r:id="rId4"/>
  </wetp:taskpane>
</wetp:taskpanes>
</file>

<file path=ppt/webextensions/webextension1.xml><?xml version="1.0" encoding="utf-8"?>
<we:webextension xmlns:we="http://schemas.microsoft.com/office/webextensions/webextension/2010/11" id="{710DF37B-39F9-4993-A6F1-04016D8497DF}">
  <we:reference id="wa104379279" version="2.1.0.0" store="en-US" storeType="OMEX"/>
  <we:alternateReferences>
    <we:reference id="wa104379279" version="2.1.0.0" store="WA104379279"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103BD25C-6E12-48D5-9CE1-6D456C52C2E8}">
  <we:reference id="wa104380907" version="3.0.0.0" store="en-US" storeType="OMEX"/>
  <we:alternateReferences>
    <we:reference id="wa104380907" version="3.0.0.0" store="WA104380907" storeType="OMEX"/>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42C0D6B0-2A6B-4092-8B0F-07D241863A00}">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ppt/webextensions/webextension4.xml><?xml version="1.0" encoding="utf-8"?>
<we:webextension xmlns:we="http://schemas.microsoft.com/office/webextensions/webextension/2010/11" id="{8224C668-B6FA-4100-A20C-1DE857E1615D}">
  <we:reference id="wa104381411" version="1.0.0.0" store="en-US" storeType="OMEX"/>
  <we:alternateReferences>
    <we:reference id="wa104381411" version="1.0.0.0" store="WA10438141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Company Introduction PPThemes</Template>
  <TotalTime>9142</TotalTime>
  <Words>404</Words>
  <Application>Microsoft Office PowerPoint</Application>
  <PresentationFormat>Widescreen</PresentationFormat>
  <Paragraphs>44</Paragraphs>
  <Slides>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vt:i4>
      </vt:variant>
    </vt:vector>
  </HeadingPairs>
  <TitlesOfParts>
    <vt:vector size="12" baseType="lpstr">
      <vt:lpstr>Arial</vt:lpstr>
      <vt:lpstr>Calibri</vt:lpstr>
      <vt:lpstr>Calibri Light</vt:lpstr>
      <vt:lpstr>Gill Sans</vt:lpstr>
      <vt:lpstr>Lato Black</vt:lpstr>
      <vt:lpstr>Lato Light</vt:lpstr>
      <vt:lpstr>Montserrat Light</vt:lpstr>
      <vt:lpstr>Company Introduction PPThemes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510</cp:revision>
  <dcterms:created xsi:type="dcterms:W3CDTF">2020-03-21T22:03:23Z</dcterms:created>
  <dcterms:modified xsi:type="dcterms:W3CDTF">2025-04-27T21:06:20Z</dcterms:modified>
</cp:coreProperties>
</file>