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
  </p:notesMasterIdLst>
  <p:handoutMasterIdLst>
    <p:handoutMasterId r:id="rId11"/>
  </p:handoutMasterIdLst>
  <p:sldIdLst>
    <p:sldId id="1482" r:id="rId2"/>
    <p:sldId id="1422" r:id="rId3"/>
    <p:sldId id="1779" r:id="rId4"/>
    <p:sldId id="1780" r:id="rId5"/>
    <p:sldId id="1781" r:id="rId6"/>
    <p:sldId id="1782" r:id="rId7"/>
    <p:sldId id="256" r:id="rId8"/>
    <p:sldId id="1783" r:id="rId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365F"/>
    <a:srgbClr val="7532A3"/>
    <a:srgbClr val="00B29C"/>
    <a:srgbClr val="8BCA01"/>
    <a:srgbClr val="FF4F03"/>
    <a:srgbClr val="F9C500"/>
    <a:srgbClr val="36AD96"/>
    <a:srgbClr val="55AF80"/>
    <a:srgbClr val="FD9B27"/>
    <a:srgbClr val="652D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BB8A2A-F172-404B-BC45-01970104A461}" v="1" dt="2025-04-29T19:09:58.8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88" autoAdjust="0"/>
    <p:restoredTop sz="94660"/>
  </p:normalViewPr>
  <p:slideViewPr>
    <p:cSldViewPr snapToGrid="0">
      <p:cViewPr varScale="1">
        <p:scale>
          <a:sx n="112" d="100"/>
          <a:sy n="112" d="100"/>
        </p:scale>
        <p:origin x="1032" y="10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AFBB8A2A-F172-404B-BC45-01970104A461}"/>
    <pc:docChg chg="addSld delSld modSld sldOrd">
      <pc:chgData name="Jolie Serrano Delgado" userId="d52b4219-5c60-4a0c-87ad-b1ec335c0c37" providerId="ADAL" clId="{AFBB8A2A-F172-404B-BC45-01970104A461}" dt="2025-04-29T19:10:14.998" v="6" actId="47"/>
      <pc:docMkLst>
        <pc:docMk/>
      </pc:docMkLst>
      <pc:sldChg chg="add">
        <pc:chgData name="Jolie Serrano Delgado" userId="d52b4219-5c60-4a0c-87ad-b1ec335c0c37" providerId="ADAL" clId="{AFBB8A2A-F172-404B-BC45-01970104A461}" dt="2025-04-29T19:09:58.870" v="0"/>
        <pc:sldMkLst>
          <pc:docMk/>
          <pc:sldMk cId="0" sldId="1482"/>
        </pc:sldMkLst>
      </pc:sldChg>
      <pc:sldChg chg="del">
        <pc:chgData name="Jolie Serrano Delgado" userId="d52b4219-5c60-4a0c-87ad-b1ec335c0c37" providerId="ADAL" clId="{AFBB8A2A-F172-404B-BC45-01970104A461}" dt="2025-04-29T19:10:03.443" v="3" actId="47"/>
        <pc:sldMkLst>
          <pc:docMk/>
          <pc:sldMk cId="3313802975" sldId="1772"/>
        </pc:sldMkLst>
      </pc:sldChg>
      <pc:sldChg chg="del">
        <pc:chgData name="Jolie Serrano Delgado" userId="d52b4219-5c60-4a0c-87ad-b1ec335c0c37" providerId="ADAL" clId="{AFBB8A2A-F172-404B-BC45-01970104A461}" dt="2025-04-29T19:10:14.998" v="6" actId="47"/>
        <pc:sldMkLst>
          <pc:docMk/>
          <pc:sldMk cId="3460216635" sldId="1778"/>
        </pc:sldMkLst>
      </pc:sldChg>
      <pc:sldChg chg="modSp add mod ord">
        <pc:chgData name="Jolie Serrano Delgado" userId="d52b4219-5c60-4a0c-87ad-b1ec335c0c37" providerId="ADAL" clId="{AFBB8A2A-F172-404B-BC45-01970104A461}" dt="2025-04-29T19:10:08.077" v="5" actId="207"/>
        <pc:sldMkLst>
          <pc:docMk/>
          <pc:sldMk cId="556660646" sldId="1783"/>
        </pc:sldMkLst>
        <pc:spChg chg="mod">
          <ac:chgData name="Jolie Serrano Delgado" userId="d52b4219-5c60-4a0c-87ad-b1ec335c0c37" providerId="ADAL" clId="{AFBB8A2A-F172-404B-BC45-01970104A461}" dt="2025-04-29T19:10:08.077" v="5" actId="207"/>
          <ac:spMkLst>
            <pc:docMk/>
            <pc:sldMk cId="556660646" sldId="1783"/>
            <ac:spMk id="5" creationId="{7FCA87B9-E211-0E4B-A9F7-DF87D6193A8C}"/>
          </ac:spMkLst>
        </pc:spChg>
      </pc:sldChg>
      <pc:sldMasterChg chg="delSldLayout">
        <pc:chgData name="Jolie Serrano Delgado" userId="d52b4219-5c60-4a0c-87ad-b1ec335c0c37" providerId="ADAL" clId="{AFBB8A2A-F172-404B-BC45-01970104A461}" dt="2025-04-29T19:10:14.998" v="6" actId="47"/>
        <pc:sldMasterMkLst>
          <pc:docMk/>
          <pc:sldMasterMk cId="984319872" sldId="2147483732"/>
        </pc:sldMasterMkLst>
        <pc:sldLayoutChg chg="del">
          <pc:chgData name="Jolie Serrano Delgado" userId="d52b4219-5c60-4a0c-87ad-b1ec335c0c37" providerId="ADAL" clId="{AFBB8A2A-F172-404B-BC45-01970104A461}" dt="2025-04-29T19:10:14.998" v="6" actId="47"/>
          <pc:sldLayoutMkLst>
            <pc:docMk/>
            <pc:sldMasterMk cId="984319872" sldId="2147483732"/>
            <pc:sldLayoutMk cId="967305536" sldId="2147483765"/>
          </pc:sldLayoutMkLst>
        </pc:sldLayoutChg>
        <pc:sldLayoutChg chg="del">
          <pc:chgData name="Jolie Serrano Delgado" userId="d52b4219-5c60-4a0c-87ad-b1ec335c0c37" providerId="ADAL" clId="{AFBB8A2A-F172-404B-BC45-01970104A461}" dt="2025-04-29T19:10:03.443" v="3" actId="47"/>
          <pc:sldLayoutMkLst>
            <pc:docMk/>
            <pc:sldMasterMk cId="984319872" sldId="2147483732"/>
            <pc:sldLayoutMk cId="1146048043" sldId="214748376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29/04/2025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29/04/2025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1166010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50166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Mission &amp; Vision">
    <p:spTree>
      <p:nvGrpSpPr>
        <p:cNvPr id="1" name=""/>
        <p:cNvGrpSpPr/>
        <p:nvPr/>
      </p:nvGrpSpPr>
      <p:grpSpPr>
        <a:xfrm>
          <a:off x="0" y="0"/>
          <a:ext cx="0" cy="0"/>
          <a:chOff x="0" y="0"/>
          <a:chExt cx="0" cy="0"/>
        </a:xfrm>
      </p:grpSpPr>
      <p:sp>
        <p:nvSpPr>
          <p:cNvPr id="3" name="Marcador de posición de imagen 2"/>
          <p:cNvSpPr>
            <a:spLocks noGrp="1"/>
          </p:cNvSpPr>
          <p:nvPr>
            <p:ph type="pic" sz="quarter" idx="10"/>
          </p:nvPr>
        </p:nvSpPr>
        <p:spPr>
          <a:xfrm>
            <a:off x="1384300" y="774700"/>
            <a:ext cx="2298700" cy="2298700"/>
          </a:xfrm>
          <a:prstGeom prst="ellipse">
            <a:avLst/>
          </a:prstGeom>
          <a:solidFill>
            <a:schemeClr val="accent1">
              <a:lumMod val="20000"/>
              <a:lumOff val="80000"/>
            </a:schemeClr>
          </a:solidFill>
        </p:spPr>
        <p:txBody>
          <a:bodyPr/>
          <a:lstStyle>
            <a:lvl1pPr>
              <a:defRPr sz="1600"/>
            </a:lvl1pPr>
          </a:lstStyle>
          <a:p>
            <a:endParaRPr lang="en-US"/>
          </a:p>
        </p:txBody>
      </p:sp>
      <p:sp>
        <p:nvSpPr>
          <p:cNvPr id="5" name="Marcador de posición de imagen 2"/>
          <p:cNvSpPr>
            <a:spLocks noGrp="1"/>
          </p:cNvSpPr>
          <p:nvPr>
            <p:ph type="pic" sz="quarter" idx="11"/>
          </p:nvPr>
        </p:nvSpPr>
        <p:spPr>
          <a:xfrm>
            <a:off x="4914900" y="774700"/>
            <a:ext cx="2298700" cy="2298700"/>
          </a:xfrm>
          <a:prstGeom prst="ellipse">
            <a:avLst/>
          </a:prstGeom>
          <a:solidFill>
            <a:schemeClr val="accent1">
              <a:lumMod val="20000"/>
              <a:lumOff val="80000"/>
            </a:schemeClr>
          </a:solidFill>
        </p:spPr>
        <p:txBody>
          <a:bodyPr/>
          <a:lstStyle>
            <a:lvl1pPr>
              <a:defRPr sz="1600"/>
            </a:lvl1pPr>
          </a:lstStyle>
          <a:p>
            <a:endParaRPr lang="en-US"/>
          </a:p>
        </p:txBody>
      </p:sp>
      <p:sp>
        <p:nvSpPr>
          <p:cNvPr id="6" name="Marcador de posición de imagen 2"/>
          <p:cNvSpPr>
            <a:spLocks noGrp="1"/>
          </p:cNvSpPr>
          <p:nvPr>
            <p:ph type="pic" sz="quarter" idx="12"/>
          </p:nvPr>
        </p:nvSpPr>
        <p:spPr>
          <a:xfrm>
            <a:off x="8648700" y="774700"/>
            <a:ext cx="2298700" cy="2298700"/>
          </a:xfrm>
          <a:prstGeom prst="ellipse">
            <a:avLst/>
          </a:prstGeom>
          <a:solidFill>
            <a:schemeClr val="accent1">
              <a:lumMod val="20000"/>
              <a:lumOff val="80000"/>
            </a:schemeClr>
          </a:solidFill>
        </p:spPr>
        <p:txBody>
          <a:bodyPr/>
          <a:lstStyle>
            <a:lvl1pPr>
              <a:defRPr sz="1600"/>
            </a:lvl1pPr>
          </a:lstStyle>
          <a:p>
            <a:endParaRPr lang="en-US"/>
          </a:p>
        </p:txBody>
      </p:sp>
    </p:spTree>
    <p:extLst>
      <p:ext uri="{BB962C8B-B14F-4D97-AF65-F5344CB8AC3E}">
        <p14:creationId xmlns:p14="http://schemas.microsoft.com/office/powerpoint/2010/main" val="41391358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41531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p:cNvSpPr>
            <a:spLocks noGrp="1"/>
          </p:cNvSpPr>
          <p:nvPr>
            <p:ph type="dt" sz="half" idx="10"/>
          </p:nvPr>
        </p:nvSpPr>
        <p:spPr/>
        <p:txBody>
          <a:bodyPr/>
          <a:lstStyle/>
          <a:p>
            <a:fld id="{4C3987AC-7DE7-403D-AF28-6B6993E3C54C}" type="datetimeFigureOut">
              <a:rPr lang="en-US" smtClean="0"/>
              <a:t>4/29/2025</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258FDF48-7C37-4F0A-8F88-A15E612DBBC6}" type="slidenum">
              <a:rPr lang="en-US" smtClean="0"/>
              <a:t>‹#›</a:t>
            </a:fld>
            <a:endParaRPr lang="en-US"/>
          </a:p>
        </p:txBody>
      </p:sp>
    </p:spTree>
    <p:extLst>
      <p:ext uri="{BB962C8B-B14F-4D97-AF65-F5344CB8AC3E}">
        <p14:creationId xmlns:p14="http://schemas.microsoft.com/office/powerpoint/2010/main" val="65772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Title and Content">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7934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5_Diseño personalizado">
    <p:bg>
      <p:bgPr>
        <a:solidFill>
          <a:schemeClr val="bg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645321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s://slidesgrati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http://shopping.ppthemes.com/" TargetMode="External"/><Relationship Id="rId4" Type="http://schemas.openxmlformats.org/officeDocument/2006/relationships/slideLayout" Target="../slideLayouts/slideLayout4.xml"/><Relationship Id="rId9" Type="http://schemas.openxmlformats.org/officeDocument/2006/relationships/hyperlink" Target="http://pptheme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9">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0">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12">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767271"/>
            <a:ext cx="2457724" cy="369332"/>
          </a:xfrm>
          <a:prstGeom prst="rect">
            <a:avLst/>
          </a:prstGeom>
          <a:noFill/>
        </p:spPr>
        <p:txBody>
          <a:bodyPr wrap="none" rtlCol="0">
            <a:spAutoFit/>
          </a:bodyPr>
          <a:lstStyle/>
          <a:p>
            <a:r>
              <a:rPr lang="en-US" dirty="0">
                <a:solidFill>
                  <a:schemeClr val="bg1"/>
                </a:solidFill>
                <a:hlinkClick r:id="rId9">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2">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33" r:id="rId1"/>
    <p:sldLayoutId id="2147483742" r:id="rId2"/>
    <p:sldLayoutId id="2147483763" r:id="rId3"/>
    <p:sldLayoutId id="2147483764" r:id="rId4"/>
    <p:sldLayoutId id="2147483767" r:id="rId5"/>
    <p:sldLayoutId id="2147483768" r:id="rId6"/>
    <p:sldLayoutId id="2147483769" r:id="rId7"/>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7.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j-lt"/>
                <a:cs typeface="Calibri" panose="020F0502020204030204" pitchFamily="34" charset="0"/>
                <a:hlinkClick r:id="rId2">
                  <a:extLst>
                    <a:ext uri="{A12FA001-AC4F-418D-AE19-62706E023703}">
                      <ahyp:hlinkClr xmlns:ahyp="http://schemas.microsoft.com/office/drawing/2018/hyperlinkcolor" val="tx"/>
                    </a:ext>
                  </a:extLst>
                </a:hlinkClick>
              </a:rPr>
              <a:t>Lato</a:t>
            </a:r>
            <a:r>
              <a:rPr lang="en-US" altLang="ja-JP" sz="1400" b="1" dirty="0">
                <a:solidFill>
                  <a:schemeClr val="tx2"/>
                </a:solidFill>
                <a:latin typeface="+mj-lt"/>
                <a:cs typeface="Calibri" panose="020F0502020204030204" pitchFamily="34" charset="0"/>
              </a:rPr>
              <a:t> </a:t>
            </a:r>
            <a:r>
              <a:rPr lang="en-US" altLang="ja-JP" sz="1400" b="1" dirty="0">
                <a:latin typeface="+mj-lt"/>
                <a:cs typeface="Calibri" panose="020F0502020204030204" pitchFamily="34" charset="0"/>
              </a:rPr>
              <a:t> </a:t>
            </a:r>
            <a:r>
              <a:rPr lang="fr-FR" sz="1400" dirty="0">
                <a:solidFill>
                  <a:schemeClr val="bg1"/>
                </a:solidFill>
                <a:latin typeface="+mj-lt"/>
              </a:rPr>
              <a:t>and</a:t>
            </a:r>
            <a:r>
              <a:rPr lang="fr-FR" sz="1400" dirty="0">
                <a:latin typeface="+mj-lt"/>
              </a:rPr>
              <a:t> </a:t>
            </a:r>
            <a:r>
              <a:rPr lang="fr-FR" sz="1400" b="1" dirty="0">
                <a:solidFill>
                  <a:schemeClr val="bg1"/>
                </a:solidFill>
                <a:latin typeface="+mj-lt"/>
                <a:hlinkClick r:id="rId3">
                  <a:extLst>
                    <a:ext uri="{A12FA001-AC4F-418D-AE19-62706E023703}">
                      <ahyp:hlinkClr xmlns:ahyp="http://schemas.microsoft.com/office/drawing/2018/hyperlinkcolor" val="tx"/>
                    </a:ext>
                  </a:extLst>
                </a:hlinkClick>
              </a:rPr>
              <a:t>Monserrat</a:t>
            </a:r>
            <a:r>
              <a:rPr lang="fr-FR" sz="1400" b="1" dirty="0">
                <a:solidFill>
                  <a:schemeClr val="tx2"/>
                </a:solidFill>
                <a:latin typeface="+mj-lt"/>
                <a:hlinkClick r:id="rId3">
                  <a:extLst>
                    <a:ext uri="{A12FA001-AC4F-418D-AE19-62706E023703}">
                      <ahyp:hlinkClr xmlns:ahyp="http://schemas.microsoft.com/office/drawing/2018/hyperlinkcolor" val="tx"/>
                    </a:ext>
                  </a:extLst>
                </a:hlinkClick>
              </a:rPr>
              <a:t> Font </a:t>
            </a:r>
            <a:r>
              <a:rPr lang="en-US" altLang="ja-JP" sz="1400" dirty="0">
                <a:solidFill>
                  <a:schemeClr val="bg1"/>
                </a:solidFill>
                <a:cs typeface="Arial" panose="020B0604020202020204" pitchFamily="34" charset="0"/>
              </a:rPr>
              <a:t>before editing this template to ensure it looks just as you found it on PPTThemes.com.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5F6732-D4A4-DEBC-DEA5-9423D4091A66}"/>
              </a:ext>
            </a:extLst>
          </p:cNvPr>
          <p:cNvSpPr/>
          <p:nvPr/>
        </p:nvSpPr>
        <p:spPr>
          <a:xfrm>
            <a:off x="-1" y="-52481"/>
            <a:ext cx="12192000" cy="6858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A6ED080D-0E25-C191-0854-BC496356D19E}"/>
              </a:ext>
            </a:extLst>
          </p:cNvPr>
          <p:cNvGrpSpPr/>
          <p:nvPr/>
        </p:nvGrpSpPr>
        <p:grpSpPr>
          <a:xfrm>
            <a:off x="2339687" y="52481"/>
            <a:ext cx="2369391" cy="2360733"/>
            <a:chOff x="2339687" y="52481"/>
            <a:chExt cx="2369391" cy="2360733"/>
          </a:xfrm>
        </p:grpSpPr>
        <p:sp>
          <p:nvSpPr>
            <p:cNvPr id="51" name="Rounded Rectangle 50">
              <a:extLst>
                <a:ext uri="{FF2B5EF4-FFF2-40B4-BE49-F238E27FC236}">
                  <a16:creationId xmlns:a16="http://schemas.microsoft.com/office/drawing/2014/main" id="{6C044977-DA0E-B5AB-8DC8-F9A2737FCBD9}"/>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a:extLst>
                <a:ext uri="{FF2B5EF4-FFF2-40B4-BE49-F238E27FC236}">
                  <a16:creationId xmlns:a16="http://schemas.microsoft.com/office/drawing/2014/main" id="{95BD7F5D-BBD5-64C1-9EA8-79874FE86E6A}"/>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a:extLst>
                <a:ext uri="{FF2B5EF4-FFF2-40B4-BE49-F238E27FC236}">
                  <a16:creationId xmlns:a16="http://schemas.microsoft.com/office/drawing/2014/main" id="{C13BD283-6AFD-692D-4B8F-6BD0D8D3AA26}"/>
                </a:ext>
              </a:extLst>
            </p:cNvPr>
            <p:cNvSpPr/>
            <p:nvPr/>
          </p:nvSpPr>
          <p:spPr>
            <a:xfrm>
              <a:off x="2339687" y="52481"/>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58" name="Group 57">
            <a:extLst>
              <a:ext uri="{FF2B5EF4-FFF2-40B4-BE49-F238E27FC236}">
                <a16:creationId xmlns:a16="http://schemas.microsoft.com/office/drawing/2014/main" id="{53FDA933-5B8C-FB03-4421-A7A5A8AFA81E}"/>
              </a:ext>
            </a:extLst>
          </p:cNvPr>
          <p:cNvGrpSpPr/>
          <p:nvPr/>
        </p:nvGrpSpPr>
        <p:grpSpPr>
          <a:xfrm>
            <a:off x="7594623" y="203002"/>
            <a:ext cx="2378976" cy="2362612"/>
            <a:chOff x="2348345" y="50602"/>
            <a:chExt cx="2378976" cy="2362612"/>
          </a:xfrm>
        </p:grpSpPr>
        <p:sp>
          <p:nvSpPr>
            <p:cNvPr id="59" name="Rounded Rectangle 58">
              <a:extLst>
                <a:ext uri="{FF2B5EF4-FFF2-40B4-BE49-F238E27FC236}">
                  <a16:creationId xmlns:a16="http://schemas.microsoft.com/office/drawing/2014/main" id="{3B047BC5-79BF-D5C4-3897-B1692A0ABC5D}"/>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a:extLst>
                <a:ext uri="{FF2B5EF4-FFF2-40B4-BE49-F238E27FC236}">
                  <a16:creationId xmlns:a16="http://schemas.microsoft.com/office/drawing/2014/main" id="{1C9DE28D-8E44-0735-0FBB-B623B42B8DC9}"/>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reeform 60">
              <a:extLst>
                <a:ext uri="{FF2B5EF4-FFF2-40B4-BE49-F238E27FC236}">
                  <a16:creationId xmlns:a16="http://schemas.microsoft.com/office/drawing/2014/main" id="{072E4F3D-C137-CACC-C86C-451F322CBBDC}"/>
                </a:ext>
              </a:extLst>
            </p:cNvPr>
            <p:cNvSpPr/>
            <p:nvPr/>
          </p:nvSpPr>
          <p:spPr>
            <a:xfrm rot="5400000">
              <a:off x="3726072" y="-28261"/>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2" name="Group 61">
            <a:extLst>
              <a:ext uri="{FF2B5EF4-FFF2-40B4-BE49-F238E27FC236}">
                <a16:creationId xmlns:a16="http://schemas.microsoft.com/office/drawing/2014/main" id="{EAF034CF-78E4-64AF-2F1C-29E1672105CA}"/>
              </a:ext>
            </a:extLst>
          </p:cNvPr>
          <p:cNvGrpSpPr/>
          <p:nvPr/>
        </p:nvGrpSpPr>
        <p:grpSpPr>
          <a:xfrm>
            <a:off x="2334300" y="4183676"/>
            <a:ext cx="2383436" cy="2368736"/>
            <a:chOff x="2325642" y="52481"/>
            <a:chExt cx="2383436" cy="2368736"/>
          </a:xfrm>
        </p:grpSpPr>
        <p:sp>
          <p:nvSpPr>
            <p:cNvPr id="63" name="Rounded Rectangle 62">
              <a:extLst>
                <a:ext uri="{FF2B5EF4-FFF2-40B4-BE49-F238E27FC236}">
                  <a16:creationId xmlns:a16="http://schemas.microsoft.com/office/drawing/2014/main" id="{C6083D75-1AC0-FFE6-40E5-36555DA26997}"/>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ounded Rectangle 63">
              <a:extLst>
                <a:ext uri="{FF2B5EF4-FFF2-40B4-BE49-F238E27FC236}">
                  <a16:creationId xmlns:a16="http://schemas.microsoft.com/office/drawing/2014/main" id="{5EB64A7B-F916-EF05-8D72-4850326D8416}"/>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Freeform 64">
              <a:extLst>
                <a:ext uri="{FF2B5EF4-FFF2-40B4-BE49-F238E27FC236}">
                  <a16:creationId xmlns:a16="http://schemas.microsoft.com/office/drawing/2014/main" id="{5558419C-928F-460B-B22B-6E23A2047A6C}"/>
                </a:ext>
              </a:extLst>
            </p:cNvPr>
            <p:cNvSpPr/>
            <p:nvPr/>
          </p:nvSpPr>
          <p:spPr>
            <a:xfrm rot="16200000">
              <a:off x="2404505" y="1419969"/>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6" name="Group 65">
            <a:extLst>
              <a:ext uri="{FF2B5EF4-FFF2-40B4-BE49-F238E27FC236}">
                <a16:creationId xmlns:a16="http://schemas.microsoft.com/office/drawing/2014/main" id="{E5520F8E-24CD-3E27-1891-CEE120FD6904}"/>
              </a:ext>
            </a:extLst>
          </p:cNvPr>
          <p:cNvGrpSpPr/>
          <p:nvPr/>
        </p:nvGrpSpPr>
        <p:grpSpPr>
          <a:xfrm>
            <a:off x="7603281" y="4336076"/>
            <a:ext cx="2360733" cy="2360733"/>
            <a:chOff x="2348345" y="52481"/>
            <a:chExt cx="2360733" cy="2360733"/>
          </a:xfrm>
        </p:grpSpPr>
        <p:sp>
          <p:nvSpPr>
            <p:cNvPr id="67" name="Rounded Rectangle 66">
              <a:extLst>
                <a:ext uri="{FF2B5EF4-FFF2-40B4-BE49-F238E27FC236}">
                  <a16:creationId xmlns:a16="http://schemas.microsoft.com/office/drawing/2014/main" id="{65AB5F36-129F-DB1C-C300-DCA033972B62}"/>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unded Rectangle 67">
              <a:extLst>
                <a:ext uri="{FF2B5EF4-FFF2-40B4-BE49-F238E27FC236}">
                  <a16:creationId xmlns:a16="http://schemas.microsoft.com/office/drawing/2014/main" id="{AF016090-9CA1-4E0A-6AB1-1882A3D7D1D3}"/>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a:extLst>
                <a:ext uri="{FF2B5EF4-FFF2-40B4-BE49-F238E27FC236}">
                  <a16:creationId xmlns:a16="http://schemas.microsoft.com/office/drawing/2014/main" id="{F0491FD0-69FB-50F6-40EB-82F93959B5B7}"/>
                </a:ext>
              </a:extLst>
            </p:cNvPr>
            <p:cNvSpPr/>
            <p:nvPr/>
          </p:nvSpPr>
          <p:spPr>
            <a:xfrm rot="10800000">
              <a:off x="3778035" y="1332704"/>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9" name="Freeform 38">
            <a:extLst>
              <a:ext uri="{FF2B5EF4-FFF2-40B4-BE49-F238E27FC236}">
                <a16:creationId xmlns:a16="http://schemas.microsoft.com/office/drawing/2014/main" id="{084B5922-5B3A-8F80-9C91-38CF6C238B77}"/>
              </a:ext>
            </a:extLst>
          </p:cNvPr>
          <p:cNvSpPr/>
          <p:nvPr/>
        </p:nvSpPr>
        <p:spPr>
          <a:xfrm rot="5400000">
            <a:off x="6470074" y="1029228"/>
            <a:ext cx="2025698" cy="2025700"/>
          </a:xfrm>
          <a:custGeom>
            <a:avLst/>
            <a:gdLst>
              <a:gd name="connsiteX0" fmla="*/ 0 w 2025698"/>
              <a:gd name="connsiteY0" fmla="*/ 2025700 h 2025700"/>
              <a:gd name="connsiteX1" fmla="*/ 17698 w 2025698"/>
              <a:gd name="connsiteY1" fmla="*/ 1909745 h 2025700"/>
              <a:gd name="connsiteX2" fmla="*/ 1909746 w 2025698"/>
              <a:gd name="connsiteY2" fmla="*/ 17697 h 2025700"/>
              <a:gd name="connsiteX3" fmla="*/ 2025698 w 2025698"/>
              <a:gd name="connsiteY3" fmla="*/ 0 h 2025700"/>
              <a:gd name="connsiteX4" fmla="*/ 2025698 w 2025698"/>
              <a:gd name="connsiteY4" fmla="*/ 821468 h 2025700"/>
              <a:gd name="connsiteX5" fmla="*/ 1917038 w 2025698"/>
              <a:gd name="connsiteY5" fmla="*/ 849407 h 2025700"/>
              <a:gd name="connsiteX6" fmla="*/ 849407 w 2025698"/>
              <a:gd name="connsiteY6" fmla="*/ 1917038 h 2025700"/>
              <a:gd name="connsiteX7" fmla="*/ 821467 w 2025698"/>
              <a:gd name="connsiteY7" fmla="*/ 2025700 h 2025700"/>
              <a:gd name="connsiteX8" fmla="*/ 0 w 2025698"/>
              <a:gd name="connsiteY8" fmla="*/ 2025700 h 20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698" h="2025700">
                <a:moveTo>
                  <a:pt x="0" y="2025700"/>
                </a:moveTo>
                <a:lnTo>
                  <a:pt x="17698" y="1909745"/>
                </a:lnTo>
                <a:cubicBezTo>
                  <a:pt x="212034" y="960047"/>
                  <a:pt x="960047" y="212034"/>
                  <a:pt x="1909746" y="17697"/>
                </a:cubicBezTo>
                <a:lnTo>
                  <a:pt x="2025698" y="0"/>
                </a:lnTo>
                <a:lnTo>
                  <a:pt x="2025698" y="821468"/>
                </a:lnTo>
                <a:lnTo>
                  <a:pt x="1917038" y="849407"/>
                </a:lnTo>
                <a:cubicBezTo>
                  <a:pt x="1408719" y="1007510"/>
                  <a:pt x="1007510" y="1408720"/>
                  <a:pt x="849407" y="1917038"/>
                </a:cubicBezTo>
                <a:lnTo>
                  <a:pt x="821467" y="2025700"/>
                </a:lnTo>
                <a:lnTo>
                  <a:pt x="0" y="2025700"/>
                </a:ln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37">
            <a:extLst>
              <a:ext uri="{FF2B5EF4-FFF2-40B4-BE49-F238E27FC236}">
                <a16:creationId xmlns:a16="http://schemas.microsoft.com/office/drawing/2014/main" id="{728583A0-6236-A590-6C39-83F73968A273}"/>
              </a:ext>
            </a:extLst>
          </p:cNvPr>
          <p:cNvSpPr/>
          <p:nvPr/>
        </p:nvSpPr>
        <p:spPr>
          <a:xfrm rot="5400000">
            <a:off x="3696231" y="1029231"/>
            <a:ext cx="2025697" cy="2025696"/>
          </a:xfrm>
          <a:custGeom>
            <a:avLst/>
            <a:gdLst>
              <a:gd name="connsiteX0" fmla="*/ 0 w 2025697"/>
              <a:gd name="connsiteY0" fmla="*/ 0 h 2025696"/>
              <a:gd name="connsiteX1" fmla="*/ 821466 w 2025697"/>
              <a:gd name="connsiteY1" fmla="*/ 0 h 2025696"/>
              <a:gd name="connsiteX2" fmla="*/ 849406 w 2025697"/>
              <a:gd name="connsiteY2" fmla="*/ 108661 h 2025696"/>
              <a:gd name="connsiteX3" fmla="*/ 1917037 w 2025697"/>
              <a:gd name="connsiteY3" fmla="*/ 1176292 h 2025696"/>
              <a:gd name="connsiteX4" fmla="*/ 2025697 w 2025697"/>
              <a:gd name="connsiteY4" fmla="*/ 1204231 h 2025696"/>
              <a:gd name="connsiteX5" fmla="*/ 2025696 w 2025697"/>
              <a:gd name="connsiteY5" fmla="*/ 2025696 h 2025696"/>
              <a:gd name="connsiteX6" fmla="*/ 1909744 w 2025697"/>
              <a:gd name="connsiteY6" fmla="*/ 2008000 h 2025696"/>
              <a:gd name="connsiteX7" fmla="*/ 17697 w 2025697"/>
              <a:gd name="connsiteY7" fmla="*/ 115952 h 2025696"/>
              <a:gd name="connsiteX8" fmla="*/ 0 w 2025697"/>
              <a:gd name="connsiteY8" fmla="*/ 0 h 20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697" h="2025696">
                <a:moveTo>
                  <a:pt x="0" y="0"/>
                </a:moveTo>
                <a:lnTo>
                  <a:pt x="821466" y="0"/>
                </a:lnTo>
                <a:lnTo>
                  <a:pt x="849406" y="108661"/>
                </a:lnTo>
                <a:cubicBezTo>
                  <a:pt x="1007509" y="616979"/>
                  <a:pt x="1408718" y="1018189"/>
                  <a:pt x="1917037" y="1176292"/>
                </a:cubicBezTo>
                <a:lnTo>
                  <a:pt x="2025697" y="1204231"/>
                </a:lnTo>
                <a:lnTo>
                  <a:pt x="2025696" y="2025696"/>
                </a:lnTo>
                <a:lnTo>
                  <a:pt x="1909744" y="2008000"/>
                </a:lnTo>
                <a:cubicBezTo>
                  <a:pt x="960046" y="1813663"/>
                  <a:pt x="212033" y="1065650"/>
                  <a:pt x="17697" y="115952"/>
                </a:cubicBezTo>
                <a:lnTo>
                  <a:pt x="0" y="0"/>
                </a:ln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380B1F1E-95F6-71CA-0649-075A219758BD}"/>
              </a:ext>
            </a:extLst>
          </p:cNvPr>
          <p:cNvSpPr/>
          <p:nvPr/>
        </p:nvSpPr>
        <p:spPr>
          <a:xfrm rot="5400000">
            <a:off x="3696228" y="3803073"/>
            <a:ext cx="2025700" cy="2025697"/>
          </a:xfrm>
          <a:custGeom>
            <a:avLst/>
            <a:gdLst>
              <a:gd name="connsiteX0" fmla="*/ 0 w 2025700"/>
              <a:gd name="connsiteY0" fmla="*/ 2025697 h 2025697"/>
              <a:gd name="connsiteX1" fmla="*/ 1 w 2025700"/>
              <a:gd name="connsiteY1" fmla="*/ 1204232 h 2025697"/>
              <a:gd name="connsiteX2" fmla="*/ 108664 w 2025700"/>
              <a:gd name="connsiteY2" fmla="*/ 1176292 h 2025697"/>
              <a:gd name="connsiteX3" fmla="*/ 1176295 w 2025700"/>
              <a:gd name="connsiteY3" fmla="*/ 108661 h 2025697"/>
              <a:gd name="connsiteX4" fmla="*/ 1204234 w 2025700"/>
              <a:gd name="connsiteY4" fmla="*/ 0 h 2025697"/>
              <a:gd name="connsiteX5" fmla="*/ 2025700 w 2025700"/>
              <a:gd name="connsiteY5" fmla="*/ 0 h 2025697"/>
              <a:gd name="connsiteX6" fmla="*/ 2008004 w 2025700"/>
              <a:gd name="connsiteY6" fmla="*/ 115952 h 2025697"/>
              <a:gd name="connsiteX7" fmla="*/ 115955 w 2025700"/>
              <a:gd name="connsiteY7" fmla="*/ 2008000 h 2025697"/>
              <a:gd name="connsiteX8" fmla="*/ 0 w 2025700"/>
              <a:gd name="connsiteY8" fmla="*/ 2025697 h 2025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700" h="2025697">
                <a:moveTo>
                  <a:pt x="0" y="2025697"/>
                </a:moveTo>
                <a:lnTo>
                  <a:pt x="1" y="1204232"/>
                </a:lnTo>
                <a:lnTo>
                  <a:pt x="108664" y="1176292"/>
                </a:lnTo>
                <a:cubicBezTo>
                  <a:pt x="616982" y="1018189"/>
                  <a:pt x="1018192" y="616979"/>
                  <a:pt x="1176295" y="108661"/>
                </a:cubicBezTo>
                <a:lnTo>
                  <a:pt x="1204234" y="0"/>
                </a:lnTo>
                <a:lnTo>
                  <a:pt x="2025700" y="0"/>
                </a:lnTo>
                <a:lnTo>
                  <a:pt x="2008004" y="115952"/>
                </a:lnTo>
                <a:cubicBezTo>
                  <a:pt x="1813667" y="1065650"/>
                  <a:pt x="1065654" y="1813663"/>
                  <a:pt x="115955" y="2008000"/>
                </a:cubicBezTo>
                <a:lnTo>
                  <a:pt x="0" y="2025697"/>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91D485F4-40E4-7A5E-9E56-4BBE80AE49FA}"/>
              </a:ext>
            </a:extLst>
          </p:cNvPr>
          <p:cNvSpPr/>
          <p:nvPr/>
        </p:nvSpPr>
        <p:spPr>
          <a:xfrm rot="5400000">
            <a:off x="6470073" y="3803072"/>
            <a:ext cx="2025700" cy="2025700"/>
          </a:xfrm>
          <a:custGeom>
            <a:avLst/>
            <a:gdLst>
              <a:gd name="connsiteX0" fmla="*/ 0 w 2025700"/>
              <a:gd name="connsiteY0" fmla="*/ 821467 h 2025700"/>
              <a:gd name="connsiteX1" fmla="*/ 0 w 2025700"/>
              <a:gd name="connsiteY1" fmla="*/ 0 h 2025700"/>
              <a:gd name="connsiteX2" fmla="*/ 115955 w 2025700"/>
              <a:gd name="connsiteY2" fmla="*/ 17697 h 2025700"/>
              <a:gd name="connsiteX3" fmla="*/ 2008003 w 2025700"/>
              <a:gd name="connsiteY3" fmla="*/ 1909745 h 2025700"/>
              <a:gd name="connsiteX4" fmla="*/ 2025700 w 2025700"/>
              <a:gd name="connsiteY4" fmla="*/ 2025700 h 2025700"/>
              <a:gd name="connsiteX5" fmla="*/ 1204234 w 2025700"/>
              <a:gd name="connsiteY5" fmla="*/ 2025700 h 2025700"/>
              <a:gd name="connsiteX6" fmla="*/ 1176294 w 2025700"/>
              <a:gd name="connsiteY6" fmla="*/ 1917038 h 2025700"/>
              <a:gd name="connsiteX7" fmla="*/ 108663 w 2025700"/>
              <a:gd name="connsiteY7" fmla="*/ 849407 h 2025700"/>
              <a:gd name="connsiteX8" fmla="*/ 0 w 2025700"/>
              <a:gd name="connsiteY8" fmla="*/ 821467 h 20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700" h="2025700">
                <a:moveTo>
                  <a:pt x="0" y="821467"/>
                </a:moveTo>
                <a:lnTo>
                  <a:pt x="0" y="0"/>
                </a:lnTo>
                <a:lnTo>
                  <a:pt x="115955" y="17697"/>
                </a:lnTo>
                <a:cubicBezTo>
                  <a:pt x="1065653" y="212034"/>
                  <a:pt x="1813666" y="960047"/>
                  <a:pt x="2008003" y="1909745"/>
                </a:cubicBezTo>
                <a:lnTo>
                  <a:pt x="2025700" y="2025700"/>
                </a:lnTo>
                <a:lnTo>
                  <a:pt x="1204234" y="2025700"/>
                </a:lnTo>
                <a:lnTo>
                  <a:pt x="1176294" y="1917038"/>
                </a:lnTo>
                <a:cubicBezTo>
                  <a:pt x="1018191" y="1408720"/>
                  <a:pt x="616981" y="1007510"/>
                  <a:pt x="108663" y="849407"/>
                </a:cubicBezTo>
                <a:lnTo>
                  <a:pt x="0" y="821467"/>
                </a:ln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0" name="Oval 49">
            <a:extLst>
              <a:ext uri="{FF2B5EF4-FFF2-40B4-BE49-F238E27FC236}">
                <a16:creationId xmlns:a16="http://schemas.microsoft.com/office/drawing/2014/main" id="{3B20D5AA-9FE1-5F84-0E60-D76CE53AA57F}"/>
              </a:ext>
            </a:extLst>
          </p:cNvPr>
          <p:cNvSpPr/>
          <p:nvPr/>
        </p:nvSpPr>
        <p:spPr>
          <a:xfrm>
            <a:off x="4473286" y="1806286"/>
            <a:ext cx="3245427" cy="3245427"/>
          </a:xfrm>
          <a:prstGeom prst="ellipse">
            <a:avLst/>
          </a:prstGeom>
          <a:solidFill>
            <a:schemeClr val="bg1"/>
          </a:solidFill>
          <a:ln w="76200">
            <a:solidFill>
              <a:schemeClr val="bg1">
                <a:lumMod val="75000"/>
              </a:schemeClr>
            </a:solidFill>
          </a:ln>
          <a:effectLst>
            <a:outerShdw blurRad="210393"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TextBox 106">
            <a:extLst>
              <a:ext uri="{FF2B5EF4-FFF2-40B4-BE49-F238E27FC236}">
                <a16:creationId xmlns:a16="http://schemas.microsoft.com/office/drawing/2014/main" id="{9BC922DE-1CF2-E1CF-FA26-DC57A1311758}"/>
              </a:ext>
            </a:extLst>
          </p:cNvPr>
          <p:cNvSpPr txBox="1"/>
          <p:nvPr/>
        </p:nvSpPr>
        <p:spPr>
          <a:xfrm>
            <a:off x="2434430" y="269371"/>
            <a:ext cx="1558637" cy="646331"/>
          </a:xfrm>
          <a:prstGeom prst="rect">
            <a:avLst/>
          </a:prstGeom>
          <a:noFill/>
        </p:spPr>
        <p:txBody>
          <a:bodyPr wrap="square" rtlCol="0">
            <a:spAutoFit/>
          </a:bodyPr>
          <a:lstStyle/>
          <a:p>
            <a:r>
              <a:rPr lang="en-US" sz="3600" b="1" dirty="0">
                <a:solidFill>
                  <a:schemeClr val="bg1"/>
                </a:solidFill>
                <a:latin typeface="+mj-lt"/>
              </a:rPr>
              <a:t>01</a:t>
            </a:r>
          </a:p>
        </p:txBody>
      </p:sp>
      <p:sp>
        <p:nvSpPr>
          <p:cNvPr id="108" name="TextBox 107">
            <a:extLst>
              <a:ext uri="{FF2B5EF4-FFF2-40B4-BE49-F238E27FC236}">
                <a16:creationId xmlns:a16="http://schemas.microsoft.com/office/drawing/2014/main" id="{B41F6BF8-AC3A-2503-D082-DE2A9AFB992F}"/>
              </a:ext>
            </a:extLst>
          </p:cNvPr>
          <p:cNvSpPr txBox="1"/>
          <p:nvPr/>
        </p:nvSpPr>
        <p:spPr>
          <a:xfrm>
            <a:off x="9106428" y="358079"/>
            <a:ext cx="1558637" cy="646331"/>
          </a:xfrm>
          <a:prstGeom prst="rect">
            <a:avLst/>
          </a:prstGeom>
          <a:noFill/>
        </p:spPr>
        <p:txBody>
          <a:bodyPr wrap="square" rtlCol="0">
            <a:spAutoFit/>
          </a:bodyPr>
          <a:lstStyle/>
          <a:p>
            <a:r>
              <a:rPr lang="en-US" sz="3600" b="1" dirty="0">
                <a:solidFill>
                  <a:schemeClr val="bg1"/>
                </a:solidFill>
                <a:latin typeface="+mj-lt"/>
              </a:rPr>
              <a:t>02</a:t>
            </a:r>
          </a:p>
        </p:txBody>
      </p:sp>
      <p:sp>
        <p:nvSpPr>
          <p:cNvPr id="109" name="TextBox 108">
            <a:extLst>
              <a:ext uri="{FF2B5EF4-FFF2-40B4-BE49-F238E27FC236}">
                <a16:creationId xmlns:a16="http://schemas.microsoft.com/office/drawing/2014/main" id="{DCD9653E-3BFC-AB1B-DAB4-315D8AD3A435}"/>
              </a:ext>
            </a:extLst>
          </p:cNvPr>
          <p:cNvSpPr txBox="1"/>
          <p:nvPr/>
        </p:nvSpPr>
        <p:spPr>
          <a:xfrm>
            <a:off x="2536176" y="5824964"/>
            <a:ext cx="1558637" cy="646331"/>
          </a:xfrm>
          <a:prstGeom prst="rect">
            <a:avLst/>
          </a:prstGeom>
          <a:noFill/>
        </p:spPr>
        <p:txBody>
          <a:bodyPr wrap="square" rtlCol="0">
            <a:spAutoFit/>
          </a:bodyPr>
          <a:lstStyle/>
          <a:p>
            <a:r>
              <a:rPr lang="en-US" sz="3600" b="1" dirty="0">
                <a:solidFill>
                  <a:schemeClr val="bg1"/>
                </a:solidFill>
                <a:latin typeface="+mj-lt"/>
              </a:rPr>
              <a:t>03</a:t>
            </a:r>
          </a:p>
        </p:txBody>
      </p:sp>
      <p:sp>
        <p:nvSpPr>
          <p:cNvPr id="110" name="TextBox 109">
            <a:extLst>
              <a:ext uri="{FF2B5EF4-FFF2-40B4-BE49-F238E27FC236}">
                <a16:creationId xmlns:a16="http://schemas.microsoft.com/office/drawing/2014/main" id="{F67C35F3-05DE-AED6-B7F6-28C09EEE3DE9}"/>
              </a:ext>
            </a:extLst>
          </p:cNvPr>
          <p:cNvSpPr txBox="1"/>
          <p:nvPr/>
        </p:nvSpPr>
        <p:spPr>
          <a:xfrm>
            <a:off x="9208174" y="5913672"/>
            <a:ext cx="1558637" cy="646331"/>
          </a:xfrm>
          <a:prstGeom prst="rect">
            <a:avLst/>
          </a:prstGeom>
          <a:noFill/>
        </p:spPr>
        <p:txBody>
          <a:bodyPr wrap="square" rtlCol="0">
            <a:spAutoFit/>
          </a:bodyPr>
          <a:lstStyle/>
          <a:p>
            <a:r>
              <a:rPr lang="en-US" sz="3600" b="1" dirty="0">
                <a:solidFill>
                  <a:schemeClr val="bg1"/>
                </a:solidFill>
                <a:latin typeface="+mj-lt"/>
              </a:rPr>
              <a:t>04</a:t>
            </a:r>
          </a:p>
        </p:txBody>
      </p:sp>
      <p:sp>
        <p:nvSpPr>
          <p:cNvPr id="111" name="Subtitle 2">
            <a:extLst>
              <a:ext uri="{FF2B5EF4-FFF2-40B4-BE49-F238E27FC236}">
                <a16:creationId xmlns:a16="http://schemas.microsoft.com/office/drawing/2014/main" id="{FD59A47A-6577-BE74-7C64-A93876700706}"/>
              </a:ext>
            </a:extLst>
          </p:cNvPr>
          <p:cNvSpPr txBox="1">
            <a:spLocks/>
          </p:cNvSpPr>
          <p:nvPr/>
        </p:nvSpPr>
        <p:spPr>
          <a:xfrm>
            <a:off x="2590923" y="589298"/>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2" name="Subtitle 2">
            <a:extLst>
              <a:ext uri="{FF2B5EF4-FFF2-40B4-BE49-F238E27FC236}">
                <a16:creationId xmlns:a16="http://schemas.microsoft.com/office/drawing/2014/main" id="{AAB0634D-BAB9-2698-12BE-C69D7ABA0F61}"/>
              </a:ext>
            </a:extLst>
          </p:cNvPr>
          <p:cNvSpPr txBox="1">
            <a:spLocks/>
          </p:cNvSpPr>
          <p:nvPr/>
        </p:nvSpPr>
        <p:spPr>
          <a:xfrm>
            <a:off x="7828543" y="596080"/>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3" name="Subtitle 2">
            <a:extLst>
              <a:ext uri="{FF2B5EF4-FFF2-40B4-BE49-F238E27FC236}">
                <a16:creationId xmlns:a16="http://schemas.microsoft.com/office/drawing/2014/main" id="{7FB79EFD-EC6E-46DA-0E7F-875E6F973633}"/>
              </a:ext>
            </a:extLst>
          </p:cNvPr>
          <p:cNvSpPr txBox="1">
            <a:spLocks/>
          </p:cNvSpPr>
          <p:nvPr/>
        </p:nvSpPr>
        <p:spPr>
          <a:xfrm>
            <a:off x="2516186" y="5038837"/>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4" name="Subtitle 2">
            <a:extLst>
              <a:ext uri="{FF2B5EF4-FFF2-40B4-BE49-F238E27FC236}">
                <a16:creationId xmlns:a16="http://schemas.microsoft.com/office/drawing/2014/main" id="{12638BA6-05CA-0B3D-5BEF-2E75786D3FEF}"/>
              </a:ext>
            </a:extLst>
          </p:cNvPr>
          <p:cNvSpPr txBox="1">
            <a:spLocks/>
          </p:cNvSpPr>
          <p:nvPr/>
        </p:nvSpPr>
        <p:spPr>
          <a:xfrm>
            <a:off x="7779859" y="5241519"/>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5" name="Freeform 761">
            <a:extLst>
              <a:ext uri="{FF2B5EF4-FFF2-40B4-BE49-F238E27FC236}">
                <a16:creationId xmlns:a16="http://schemas.microsoft.com/office/drawing/2014/main" id="{133FA6A7-CA10-7A0B-E3F4-19B8C19EB5A6}"/>
              </a:ext>
            </a:extLst>
          </p:cNvPr>
          <p:cNvSpPr>
            <a:spLocks noChangeArrowheads="1"/>
          </p:cNvSpPr>
          <p:nvPr/>
        </p:nvSpPr>
        <p:spPr bwMode="auto">
          <a:xfrm>
            <a:off x="2810908" y="1511642"/>
            <a:ext cx="519073" cy="646332"/>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116" name="Freeform 762">
            <a:extLst>
              <a:ext uri="{FF2B5EF4-FFF2-40B4-BE49-F238E27FC236}">
                <a16:creationId xmlns:a16="http://schemas.microsoft.com/office/drawing/2014/main" id="{324983A9-DB94-908C-553D-15502C31970D}"/>
              </a:ext>
            </a:extLst>
          </p:cNvPr>
          <p:cNvSpPr>
            <a:spLocks noChangeArrowheads="1"/>
          </p:cNvSpPr>
          <p:nvPr/>
        </p:nvSpPr>
        <p:spPr bwMode="auto">
          <a:xfrm>
            <a:off x="8793212" y="1753514"/>
            <a:ext cx="706146" cy="523209"/>
          </a:xfrm>
          <a:custGeom>
            <a:avLst/>
            <a:gdLst>
              <a:gd name="T0" fmla="*/ 175917 w 305681"/>
              <a:gd name="T1" fmla="*/ 198547 h 226205"/>
              <a:gd name="T2" fmla="*/ 259637 w 305681"/>
              <a:gd name="T3" fmla="*/ 202398 h 226205"/>
              <a:gd name="T4" fmla="*/ 239000 w 305681"/>
              <a:gd name="T5" fmla="*/ 197812 h 226205"/>
              <a:gd name="T6" fmla="*/ 71092 w 305681"/>
              <a:gd name="T7" fmla="*/ 193226 h 226205"/>
              <a:gd name="T8" fmla="*/ 71092 w 305681"/>
              <a:gd name="T9" fmla="*/ 193226 h 226205"/>
              <a:gd name="T10" fmla="*/ 39341 w 305681"/>
              <a:gd name="T11" fmla="*/ 197812 h 226205"/>
              <a:gd name="T12" fmla="*/ 259637 w 305681"/>
              <a:gd name="T13" fmla="*/ 176985 h 226205"/>
              <a:gd name="T14" fmla="*/ 239000 w 305681"/>
              <a:gd name="T15" fmla="*/ 172222 h 226205"/>
              <a:gd name="T16" fmla="*/ 71092 w 305681"/>
              <a:gd name="T17" fmla="*/ 167826 h 226205"/>
              <a:gd name="T18" fmla="*/ 71092 w 305681"/>
              <a:gd name="T19" fmla="*/ 167826 h 226205"/>
              <a:gd name="T20" fmla="*/ 39341 w 305681"/>
              <a:gd name="T21" fmla="*/ 172222 h 226205"/>
              <a:gd name="T22" fmla="*/ 180629 w 305681"/>
              <a:gd name="T23" fmla="*/ 175398 h 226205"/>
              <a:gd name="T24" fmla="*/ 156463 w 305681"/>
              <a:gd name="T25" fmla="*/ 171002 h 226205"/>
              <a:gd name="T26" fmla="*/ 124890 w 305681"/>
              <a:gd name="T27" fmla="*/ 166239 h 226205"/>
              <a:gd name="T28" fmla="*/ 124890 w 305681"/>
              <a:gd name="T29" fmla="*/ 166239 h 226205"/>
              <a:gd name="T30" fmla="*/ 255241 w 305681"/>
              <a:gd name="T31" fmla="*/ 147012 h 226205"/>
              <a:gd name="T32" fmla="*/ 234604 w 305681"/>
              <a:gd name="T33" fmla="*/ 151598 h 226205"/>
              <a:gd name="T34" fmla="*/ 75488 w 305681"/>
              <a:gd name="T35" fmla="*/ 147012 h 226205"/>
              <a:gd name="T36" fmla="*/ 43927 w 305681"/>
              <a:gd name="T37" fmla="*/ 142426 h 226205"/>
              <a:gd name="T38" fmla="*/ 43927 w 305681"/>
              <a:gd name="T39" fmla="*/ 142426 h 226205"/>
              <a:gd name="T40" fmla="*/ 175866 w 305681"/>
              <a:gd name="T41" fmla="*/ 145425 h 226205"/>
              <a:gd name="T42" fmla="*/ 151877 w 305681"/>
              <a:gd name="T43" fmla="*/ 150011 h 226205"/>
              <a:gd name="T44" fmla="*/ 129476 w 305681"/>
              <a:gd name="T45" fmla="*/ 145425 h 226205"/>
              <a:gd name="T46" fmla="*/ 259637 w 305681"/>
              <a:gd name="T47" fmla="*/ 118614 h 226205"/>
              <a:gd name="T48" fmla="*/ 259637 w 305681"/>
              <a:gd name="T49" fmla="*/ 118614 h 226205"/>
              <a:gd name="T50" fmla="*/ 229841 w 305681"/>
              <a:gd name="T51" fmla="*/ 123200 h 226205"/>
              <a:gd name="T52" fmla="*/ 71092 w 305681"/>
              <a:gd name="T53" fmla="*/ 127786 h 226205"/>
              <a:gd name="T54" fmla="*/ 48513 w 305681"/>
              <a:gd name="T55" fmla="*/ 123200 h 226205"/>
              <a:gd name="T56" fmla="*/ 180629 w 305681"/>
              <a:gd name="T57" fmla="*/ 115439 h 226205"/>
              <a:gd name="T58" fmla="*/ 180629 w 305681"/>
              <a:gd name="T59" fmla="*/ 115439 h 226205"/>
              <a:gd name="T60" fmla="*/ 147291 w 305681"/>
              <a:gd name="T61" fmla="*/ 120202 h 226205"/>
              <a:gd name="T62" fmla="*/ 124890 w 305681"/>
              <a:gd name="T63" fmla="*/ 124598 h 226205"/>
              <a:gd name="T64" fmla="*/ 212683 w 305681"/>
              <a:gd name="T65" fmla="*/ 216866 h 226205"/>
              <a:gd name="T66" fmla="*/ 23084 w 305681"/>
              <a:gd name="T67" fmla="*/ 101563 h 226205"/>
              <a:gd name="T68" fmla="*/ 23084 w 305681"/>
              <a:gd name="T69" fmla="*/ 101563 h 226205"/>
              <a:gd name="T70" fmla="*/ 175866 w 305681"/>
              <a:gd name="T71" fmla="*/ 94802 h 226205"/>
              <a:gd name="T72" fmla="*/ 151877 w 305681"/>
              <a:gd name="T73" fmla="*/ 99198 h 226205"/>
              <a:gd name="T74" fmla="*/ 129476 w 305681"/>
              <a:gd name="T75" fmla="*/ 94802 h 226205"/>
              <a:gd name="T76" fmla="*/ 102024 w 305681"/>
              <a:gd name="T77" fmla="*/ 73905 h 226205"/>
              <a:gd name="T78" fmla="*/ 120407 w 305681"/>
              <a:gd name="T79" fmla="*/ 193877 h 226205"/>
              <a:gd name="T80" fmla="*/ 184928 w 305681"/>
              <a:gd name="T81" fmla="*/ 216866 h 226205"/>
              <a:gd name="T82" fmla="*/ 102024 w 305681"/>
              <a:gd name="T83" fmla="*/ 73905 h 226205"/>
              <a:gd name="T84" fmla="*/ 226741 w 305681"/>
              <a:gd name="T85" fmla="*/ 73905 h 226205"/>
              <a:gd name="T86" fmla="*/ 291263 w 305681"/>
              <a:gd name="T87" fmla="*/ 92224 h 226205"/>
              <a:gd name="T88" fmla="*/ 14072 w 305681"/>
              <a:gd name="T89" fmla="*/ 92224 h 226205"/>
              <a:gd name="T90" fmla="*/ 78594 w 305681"/>
              <a:gd name="T91" fmla="*/ 73905 h 226205"/>
              <a:gd name="T92" fmla="*/ 57688 w 305681"/>
              <a:gd name="T93" fmla="*/ 36908 h 226205"/>
              <a:gd name="T94" fmla="*/ 208358 w 305681"/>
              <a:gd name="T95" fmla="*/ 64566 h 226205"/>
              <a:gd name="T96" fmla="*/ 155731 w 305681"/>
              <a:gd name="T97" fmla="*/ 1347 h 226205"/>
              <a:gd name="T98" fmla="*/ 304599 w 305681"/>
              <a:gd name="T99" fmla="*/ 94020 h 226205"/>
              <a:gd name="T100" fmla="*/ 291623 w 305681"/>
              <a:gd name="T101" fmla="*/ 216866 h 226205"/>
              <a:gd name="T102" fmla="*/ 286937 w 305681"/>
              <a:gd name="T103" fmla="*/ 226205 h 226205"/>
              <a:gd name="T104" fmla="*/ 97338 w 305681"/>
              <a:gd name="T105" fmla="*/ 226205 h 226205"/>
              <a:gd name="T106" fmla="*/ 4701 w 305681"/>
              <a:gd name="T107" fmla="*/ 216866 h 226205"/>
              <a:gd name="T108" fmla="*/ 375 w 305681"/>
              <a:gd name="T109" fmla="*/ 99049 h 226205"/>
              <a:gd name="T110" fmla="*/ 119325 w 305681"/>
              <a:gd name="T111" fmla="*/ 27568 h 226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5681" h="226205">
                <a:moveTo>
                  <a:pt x="129779" y="198547"/>
                </a:moveTo>
                <a:lnTo>
                  <a:pt x="129779" y="216866"/>
                </a:lnTo>
                <a:lnTo>
                  <a:pt x="175917" y="216866"/>
                </a:lnTo>
                <a:lnTo>
                  <a:pt x="175917" y="198547"/>
                </a:lnTo>
                <a:lnTo>
                  <a:pt x="129779" y="198547"/>
                </a:lnTo>
                <a:close/>
                <a:moveTo>
                  <a:pt x="259637" y="193226"/>
                </a:moveTo>
                <a:cubicBezTo>
                  <a:pt x="262568" y="193226"/>
                  <a:pt x="264400" y="195343"/>
                  <a:pt x="264400" y="197812"/>
                </a:cubicBezTo>
                <a:cubicBezTo>
                  <a:pt x="264400" y="200282"/>
                  <a:pt x="262568" y="202398"/>
                  <a:pt x="259637" y="202398"/>
                </a:cubicBezTo>
                <a:cubicBezTo>
                  <a:pt x="257073" y="202398"/>
                  <a:pt x="255241" y="200282"/>
                  <a:pt x="255241" y="197812"/>
                </a:cubicBezTo>
                <a:cubicBezTo>
                  <a:pt x="255241" y="195343"/>
                  <a:pt x="257073" y="193226"/>
                  <a:pt x="259637" y="193226"/>
                </a:cubicBezTo>
                <a:close/>
                <a:moveTo>
                  <a:pt x="234604" y="193226"/>
                </a:moveTo>
                <a:cubicBezTo>
                  <a:pt x="237168" y="193226"/>
                  <a:pt x="239000" y="195343"/>
                  <a:pt x="239000" y="197812"/>
                </a:cubicBezTo>
                <a:cubicBezTo>
                  <a:pt x="239000" y="200282"/>
                  <a:pt x="237168" y="202398"/>
                  <a:pt x="234604" y="202398"/>
                </a:cubicBezTo>
                <a:cubicBezTo>
                  <a:pt x="231673" y="202398"/>
                  <a:pt x="229841" y="200282"/>
                  <a:pt x="229841" y="197812"/>
                </a:cubicBezTo>
                <a:cubicBezTo>
                  <a:pt x="229841" y="195343"/>
                  <a:pt x="231673" y="193226"/>
                  <a:pt x="234604" y="193226"/>
                </a:cubicBezTo>
                <a:close/>
                <a:moveTo>
                  <a:pt x="71092" y="193226"/>
                </a:moveTo>
                <a:cubicBezTo>
                  <a:pt x="73656" y="193226"/>
                  <a:pt x="75488" y="195343"/>
                  <a:pt x="75488" y="197812"/>
                </a:cubicBezTo>
                <a:cubicBezTo>
                  <a:pt x="75488" y="200282"/>
                  <a:pt x="73656" y="202398"/>
                  <a:pt x="71092" y="202398"/>
                </a:cubicBezTo>
                <a:cubicBezTo>
                  <a:pt x="68527" y="202398"/>
                  <a:pt x="66329" y="200282"/>
                  <a:pt x="66329" y="197812"/>
                </a:cubicBezTo>
                <a:cubicBezTo>
                  <a:pt x="66329" y="195343"/>
                  <a:pt x="68527" y="193226"/>
                  <a:pt x="71092" y="193226"/>
                </a:cubicBezTo>
                <a:close/>
                <a:moveTo>
                  <a:pt x="43927" y="193226"/>
                </a:moveTo>
                <a:cubicBezTo>
                  <a:pt x="46397" y="193226"/>
                  <a:pt x="48513" y="195343"/>
                  <a:pt x="48513" y="197812"/>
                </a:cubicBezTo>
                <a:cubicBezTo>
                  <a:pt x="48513" y="200282"/>
                  <a:pt x="46397" y="202398"/>
                  <a:pt x="43927" y="202398"/>
                </a:cubicBezTo>
                <a:cubicBezTo>
                  <a:pt x="41458" y="202398"/>
                  <a:pt x="39341" y="200282"/>
                  <a:pt x="39341" y="197812"/>
                </a:cubicBezTo>
                <a:cubicBezTo>
                  <a:pt x="39341" y="195343"/>
                  <a:pt x="41458" y="193226"/>
                  <a:pt x="43927" y="193226"/>
                </a:cubicBezTo>
                <a:close/>
                <a:moveTo>
                  <a:pt x="259637" y="167826"/>
                </a:moveTo>
                <a:cubicBezTo>
                  <a:pt x="262568" y="167826"/>
                  <a:pt x="264400" y="169658"/>
                  <a:pt x="264400" y="172222"/>
                </a:cubicBezTo>
                <a:cubicBezTo>
                  <a:pt x="264400" y="175153"/>
                  <a:pt x="262568" y="176985"/>
                  <a:pt x="259637" y="176985"/>
                </a:cubicBezTo>
                <a:cubicBezTo>
                  <a:pt x="257073" y="176985"/>
                  <a:pt x="255241" y="175153"/>
                  <a:pt x="255241" y="172222"/>
                </a:cubicBezTo>
                <a:cubicBezTo>
                  <a:pt x="255241" y="169658"/>
                  <a:pt x="257073" y="167826"/>
                  <a:pt x="259637" y="167826"/>
                </a:cubicBezTo>
                <a:close/>
                <a:moveTo>
                  <a:pt x="234604" y="167826"/>
                </a:moveTo>
                <a:cubicBezTo>
                  <a:pt x="237168" y="167826"/>
                  <a:pt x="239000" y="169658"/>
                  <a:pt x="239000" y="172222"/>
                </a:cubicBezTo>
                <a:cubicBezTo>
                  <a:pt x="239000" y="175153"/>
                  <a:pt x="237168" y="176985"/>
                  <a:pt x="234604" y="176985"/>
                </a:cubicBezTo>
                <a:cubicBezTo>
                  <a:pt x="231673" y="176985"/>
                  <a:pt x="229841" y="175153"/>
                  <a:pt x="229841" y="172222"/>
                </a:cubicBezTo>
                <a:cubicBezTo>
                  <a:pt x="229841" y="169658"/>
                  <a:pt x="231673" y="167826"/>
                  <a:pt x="234604" y="167826"/>
                </a:cubicBezTo>
                <a:close/>
                <a:moveTo>
                  <a:pt x="71092" y="167826"/>
                </a:moveTo>
                <a:cubicBezTo>
                  <a:pt x="73656" y="167826"/>
                  <a:pt x="75488" y="169658"/>
                  <a:pt x="75488" y="172222"/>
                </a:cubicBezTo>
                <a:cubicBezTo>
                  <a:pt x="75488" y="175153"/>
                  <a:pt x="73656" y="176985"/>
                  <a:pt x="71092" y="176985"/>
                </a:cubicBezTo>
                <a:cubicBezTo>
                  <a:pt x="68527" y="176985"/>
                  <a:pt x="66329" y="175153"/>
                  <a:pt x="66329" y="172222"/>
                </a:cubicBezTo>
                <a:cubicBezTo>
                  <a:pt x="66329" y="169658"/>
                  <a:pt x="68527" y="167826"/>
                  <a:pt x="71092" y="167826"/>
                </a:cubicBezTo>
                <a:close/>
                <a:moveTo>
                  <a:pt x="43927" y="167826"/>
                </a:moveTo>
                <a:cubicBezTo>
                  <a:pt x="46397" y="167826"/>
                  <a:pt x="48513" y="169658"/>
                  <a:pt x="48513" y="172222"/>
                </a:cubicBezTo>
                <a:cubicBezTo>
                  <a:pt x="48513" y="175153"/>
                  <a:pt x="46397" y="176985"/>
                  <a:pt x="43927" y="176985"/>
                </a:cubicBezTo>
                <a:cubicBezTo>
                  <a:pt x="41458" y="176985"/>
                  <a:pt x="39341" y="175153"/>
                  <a:pt x="39341" y="172222"/>
                </a:cubicBezTo>
                <a:cubicBezTo>
                  <a:pt x="39341" y="169658"/>
                  <a:pt x="41458" y="167826"/>
                  <a:pt x="43927" y="167826"/>
                </a:cubicBezTo>
                <a:close/>
                <a:moveTo>
                  <a:pt x="180629" y="166239"/>
                </a:moveTo>
                <a:cubicBezTo>
                  <a:pt x="183193" y="166239"/>
                  <a:pt x="185025" y="168071"/>
                  <a:pt x="185025" y="171002"/>
                </a:cubicBezTo>
                <a:cubicBezTo>
                  <a:pt x="185025" y="173566"/>
                  <a:pt x="183193" y="175398"/>
                  <a:pt x="180629" y="175398"/>
                </a:cubicBezTo>
                <a:cubicBezTo>
                  <a:pt x="177698" y="175398"/>
                  <a:pt x="175866" y="173566"/>
                  <a:pt x="175866" y="171002"/>
                </a:cubicBezTo>
                <a:cubicBezTo>
                  <a:pt x="175866" y="168071"/>
                  <a:pt x="177698" y="166239"/>
                  <a:pt x="180629" y="166239"/>
                </a:cubicBezTo>
                <a:close/>
                <a:moveTo>
                  <a:pt x="151877" y="166239"/>
                </a:moveTo>
                <a:cubicBezTo>
                  <a:pt x="154347" y="166239"/>
                  <a:pt x="156463" y="168071"/>
                  <a:pt x="156463" y="171002"/>
                </a:cubicBezTo>
                <a:cubicBezTo>
                  <a:pt x="156463" y="173566"/>
                  <a:pt x="154347" y="175398"/>
                  <a:pt x="151877" y="175398"/>
                </a:cubicBezTo>
                <a:cubicBezTo>
                  <a:pt x="149408" y="175398"/>
                  <a:pt x="147291" y="173566"/>
                  <a:pt x="147291" y="171002"/>
                </a:cubicBezTo>
                <a:cubicBezTo>
                  <a:pt x="147291" y="168071"/>
                  <a:pt x="149408" y="166239"/>
                  <a:pt x="151877" y="166239"/>
                </a:cubicBezTo>
                <a:close/>
                <a:moveTo>
                  <a:pt x="124890" y="166239"/>
                </a:moveTo>
                <a:cubicBezTo>
                  <a:pt x="127360" y="166239"/>
                  <a:pt x="129476" y="168071"/>
                  <a:pt x="129476" y="171002"/>
                </a:cubicBezTo>
                <a:cubicBezTo>
                  <a:pt x="129476" y="173566"/>
                  <a:pt x="127360" y="175398"/>
                  <a:pt x="124890" y="175398"/>
                </a:cubicBezTo>
                <a:cubicBezTo>
                  <a:pt x="122421" y="175398"/>
                  <a:pt x="120304" y="173566"/>
                  <a:pt x="120304" y="171002"/>
                </a:cubicBezTo>
                <a:cubicBezTo>
                  <a:pt x="120304" y="168071"/>
                  <a:pt x="122421" y="166239"/>
                  <a:pt x="124890" y="166239"/>
                </a:cubicBezTo>
                <a:close/>
                <a:moveTo>
                  <a:pt x="259637" y="142426"/>
                </a:moveTo>
                <a:cubicBezTo>
                  <a:pt x="262568" y="142426"/>
                  <a:pt x="264400" y="144543"/>
                  <a:pt x="264400" y="147012"/>
                </a:cubicBezTo>
                <a:cubicBezTo>
                  <a:pt x="264400" y="149482"/>
                  <a:pt x="262568" y="151598"/>
                  <a:pt x="259637" y="151598"/>
                </a:cubicBezTo>
                <a:cubicBezTo>
                  <a:pt x="257073" y="151598"/>
                  <a:pt x="255241" y="149482"/>
                  <a:pt x="255241" y="147012"/>
                </a:cubicBezTo>
                <a:cubicBezTo>
                  <a:pt x="255241" y="144543"/>
                  <a:pt x="257073" y="142426"/>
                  <a:pt x="259637" y="142426"/>
                </a:cubicBezTo>
                <a:close/>
                <a:moveTo>
                  <a:pt x="234604" y="142426"/>
                </a:moveTo>
                <a:cubicBezTo>
                  <a:pt x="237168" y="142426"/>
                  <a:pt x="239000" y="144543"/>
                  <a:pt x="239000" y="147012"/>
                </a:cubicBezTo>
                <a:cubicBezTo>
                  <a:pt x="239000" y="149482"/>
                  <a:pt x="237168" y="151598"/>
                  <a:pt x="234604" y="151598"/>
                </a:cubicBezTo>
                <a:cubicBezTo>
                  <a:pt x="231673" y="151598"/>
                  <a:pt x="229841" y="149482"/>
                  <a:pt x="229841" y="147012"/>
                </a:cubicBezTo>
                <a:cubicBezTo>
                  <a:pt x="229841" y="144543"/>
                  <a:pt x="231673" y="142426"/>
                  <a:pt x="234604" y="142426"/>
                </a:cubicBezTo>
                <a:close/>
                <a:moveTo>
                  <a:pt x="71092" y="142426"/>
                </a:moveTo>
                <a:cubicBezTo>
                  <a:pt x="73656" y="142426"/>
                  <a:pt x="75488" y="144543"/>
                  <a:pt x="75488" y="147012"/>
                </a:cubicBezTo>
                <a:cubicBezTo>
                  <a:pt x="75488" y="149482"/>
                  <a:pt x="73656" y="151598"/>
                  <a:pt x="71092" y="151598"/>
                </a:cubicBezTo>
                <a:cubicBezTo>
                  <a:pt x="68527" y="151598"/>
                  <a:pt x="66329" y="149482"/>
                  <a:pt x="66329" y="147012"/>
                </a:cubicBezTo>
                <a:cubicBezTo>
                  <a:pt x="66329" y="144543"/>
                  <a:pt x="68527" y="142426"/>
                  <a:pt x="71092" y="142426"/>
                </a:cubicBezTo>
                <a:close/>
                <a:moveTo>
                  <a:pt x="43927" y="142426"/>
                </a:moveTo>
                <a:cubicBezTo>
                  <a:pt x="46397" y="142426"/>
                  <a:pt x="48513" y="144543"/>
                  <a:pt x="48513" y="147012"/>
                </a:cubicBezTo>
                <a:cubicBezTo>
                  <a:pt x="48513" y="149482"/>
                  <a:pt x="46397" y="151598"/>
                  <a:pt x="43927" y="151598"/>
                </a:cubicBezTo>
                <a:cubicBezTo>
                  <a:pt x="41458" y="151598"/>
                  <a:pt x="39341" y="149482"/>
                  <a:pt x="39341" y="147012"/>
                </a:cubicBezTo>
                <a:cubicBezTo>
                  <a:pt x="39341" y="144543"/>
                  <a:pt x="41458" y="142426"/>
                  <a:pt x="43927" y="142426"/>
                </a:cubicBezTo>
                <a:close/>
                <a:moveTo>
                  <a:pt x="180629" y="140839"/>
                </a:moveTo>
                <a:cubicBezTo>
                  <a:pt x="183193" y="140839"/>
                  <a:pt x="185025" y="142956"/>
                  <a:pt x="185025" y="145425"/>
                </a:cubicBezTo>
                <a:cubicBezTo>
                  <a:pt x="185025" y="147895"/>
                  <a:pt x="183193" y="150011"/>
                  <a:pt x="180629" y="150011"/>
                </a:cubicBezTo>
                <a:cubicBezTo>
                  <a:pt x="177698" y="150011"/>
                  <a:pt x="175866" y="147895"/>
                  <a:pt x="175866" y="145425"/>
                </a:cubicBezTo>
                <a:cubicBezTo>
                  <a:pt x="175866" y="142956"/>
                  <a:pt x="177698" y="140839"/>
                  <a:pt x="180629" y="140839"/>
                </a:cubicBezTo>
                <a:close/>
                <a:moveTo>
                  <a:pt x="151877" y="140839"/>
                </a:moveTo>
                <a:cubicBezTo>
                  <a:pt x="154347" y="140839"/>
                  <a:pt x="156463" y="142956"/>
                  <a:pt x="156463" y="145425"/>
                </a:cubicBezTo>
                <a:cubicBezTo>
                  <a:pt x="156463" y="147895"/>
                  <a:pt x="154347" y="150011"/>
                  <a:pt x="151877" y="150011"/>
                </a:cubicBezTo>
                <a:cubicBezTo>
                  <a:pt x="149408" y="150011"/>
                  <a:pt x="147291" y="147895"/>
                  <a:pt x="147291" y="145425"/>
                </a:cubicBezTo>
                <a:cubicBezTo>
                  <a:pt x="147291" y="142956"/>
                  <a:pt x="149408" y="140839"/>
                  <a:pt x="151877" y="140839"/>
                </a:cubicBezTo>
                <a:close/>
                <a:moveTo>
                  <a:pt x="124890" y="140839"/>
                </a:moveTo>
                <a:cubicBezTo>
                  <a:pt x="127360" y="140839"/>
                  <a:pt x="129476" y="142956"/>
                  <a:pt x="129476" y="145425"/>
                </a:cubicBezTo>
                <a:cubicBezTo>
                  <a:pt x="129476" y="147895"/>
                  <a:pt x="127360" y="150011"/>
                  <a:pt x="124890" y="150011"/>
                </a:cubicBezTo>
                <a:cubicBezTo>
                  <a:pt x="122421" y="150011"/>
                  <a:pt x="120304" y="147895"/>
                  <a:pt x="120304" y="145425"/>
                </a:cubicBezTo>
                <a:cubicBezTo>
                  <a:pt x="120304" y="142956"/>
                  <a:pt x="122421" y="140839"/>
                  <a:pt x="124890" y="140839"/>
                </a:cubicBezTo>
                <a:close/>
                <a:moveTo>
                  <a:pt x="259637" y="118614"/>
                </a:moveTo>
                <a:cubicBezTo>
                  <a:pt x="262568" y="118614"/>
                  <a:pt x="264400" y="120731"/>
                  <a:pt x="264400" y="123200"/>
                </a:cubicBezTo>
                <a:cubicBezTo>
                  <a:pt x="264400" y="125670"/>
                  <a:pt x="262568" y="127786"/>
                  <a:pt x="259637" y="127786"/>
                </a:cubicBezTo>
                <a:cubicBezTo>
                  <a:pt x="257073" y="127786"/>
                  <a:pt x="255241" y="125670"/>
                  <a:pt x="255241" y="123200"/>
                </a:cubicBezTo>
                <a:cubicBezTo>
                  <a:pt x="255241" y="120731"/>
                  <a:pt x="257073" y="118614"/>
                  <a:pt x="259637" y="118614"/>
                </a:cubicBezTo>
                <a:close/>
                <a:moveTo>
                  <a:pt x="234604" y="118614"/>
                </a:moveTo>
                <a:cubicBezTo>
                  <a:pt x="237168" y="118614"/>
                  <a:pt x="239000" y="120731"/>
                  <a:pt x="239000" y="123200"/>
                </a:cubicBezTo>
                <a:cubicBezTo>
                  <a:pt x="239000" y="125670"/>
                  <a:pt x="237168" y="127786"/>
                  <a:pt x="234604" y="127786"/>
                </a:cubicBezTo>
                <a:cubicBezTo>
                  <a:pt x="231673" y="127786"/>
                  <a:pt x="229841" y="125670"/>
                  <a:pt x="229841" y="123200"/>
                </a:cubicBezTo>
                <a:cubicBezTo>
                  <a:pt x="229841" y="120731"/>
                  <a:pt x="231673" y="118614"/>
                  <a:pt x="234604" y="118614"/>
                </a:cubicBezTo>
                <a:close/>
                <a:moveTo>
                  <a:pt x="71092" y="118614"/>
                </a:moveTo>
                <a:cubicBezTo>
                  <a:pt x="73656" y="118614"/>
                  <a:pt x="75488" y="120731"/>
                  <a:pt x="75488" y="123200"/>
                </a:cubicBezTo>
                <a:cubicBezTo>
                  <a:pt x="75488" y="125670"/>
                  <a:pt x="73656" y="127786"/>
                  <a:pt x="71092" y="127786"/>
                </a:cubicBezTo>
                <a:cubicBezTo>
                  <a:pt x="68527" y="127786"/>
                  <a:pt x="66329" y="125670"/>
                  <a:pt x="66329" y="123200"/>
                </a:cubicBezTo>
                <a:cubicBezTo>
                  <a:pt x="66329" y="120731"/>
                  <a:pt x="68527" y="118614"/>
                  <a:pt x="71092" y="118614"/>
                </a:cubicBezTo>
                <a:close/>
                <a:moveTo>
                  <a:pt x="43927" y="118614"/>
                </a:moveTo>
                <a:cubicBezTo>
                  <a:pt x="46397" y="118614"/>
                  <a:pt x="48513" y="120731"/>
                  <a:pt x="48513" y="123200"/>
                </a:cubicBezTo>
                <a:cubicBezTo>
                  <a:pt x="48513" y="125670"/>
                  <a:pt x="46397" y="127786"/>
                  <a:pt x="43927" y="127786"/>
                </a:cubicBezTo>
                <a:cubicBezTo>
                  <a:pt x="41458" y="127786"/>
                  <a:pt x="39341" y="125670"/>
                  <a:pt x="39341" y="123200"/>
                </a:cubicBezTo>
                <a:cubicBezTo>
                  <a:pt x="39341" y="120731"/>
                  <a:pt x="41458" y="118614"/>
                  <a:pt x="43927" y="118614"/>
                </a:cubicBezTo>
                <a:close/>
                <a:moveTo>
                  <a:pt x="180629" y="115439"/>
                </a:moveTo>
                <a:cubicBezTo>
                  <a:pt x="183193" y="115439"/>
                  <a:pt x="185025" y="117271"/>
                  <a:pt x="185025" y="120202"/>
                </a:cubicBezTo>
                <a:cubicBezTo>
                  <a:pt x="185025" y="122766"/>
                  <a:pt x="183193" y="124598"/>
                  <a:pt x="180629" y="124598"/>
                </a:cubicBezTo>
                <a:cubicBezTo>
                  <a:pt x="177698" y="124598"/>
                  <a:pt x="175866" y="122766"/>
                  <a:pt x="175866" y="120202"/>
                </a:cubicBezTo>
                <a:cubicBezTo>
                  <a:pt x="175866" y="117271"/>
                  <a:pt x="177698" y="115439"/>
                  <a:pt x="180629" y="115439"/>
                </a:cubicBezTo>
                <a:close/>
                <a:moveTo>
                  <a:pt x="151877" y="115439"/>
                </a:moveTo>
                <a:cubicBezTo>
                  <a:pt x="154347" y="115439"/>
                  <a:pt x="156463" y="117271"/>
                  <a:pt x="156463" y="120202"/>
                </a:cubicBezTo>
                <a:cubicBezTo>
                  <a:pt x="156463" y="122766"/>
                  <a:pt x="154347" y="124598"/>
                  <a:pt x="151877" y="124598"/>
                </a:cubicBezTo>
                <a:cubicBezTo>
                  <a:pt x="149408" y="124598"/>
                  <a:pt x="147291" y="122766"/>
                  <a:pt x="147291" y="120202"/>
                </a:cubicBezTo>
                <a:cubicBezTo>
                  <a:pt x="147291" y="117271"/>
                  <a:pt x="149408" y="115439"/>
                  <a:pt x="151877" y="115439"/>
                </a:cubicBezTo>
                <a:close/>
                <a:moveTo>
                  <a:pt x="124890" y="115439"/>
                </a:moveTo>
                <a:cubicBezTo>
                  <a:pt x="127360" y="115439"/>
                  <a:pt x="129476" y="117271"/>
                  <a:pt x="129476" y="120202"/>
                </a:cubicBezTo>
                <a:cubicBezTo>
                  <a:pt x="129476" y="122766"/>
                  <a:pt x="127360" y="124598"/>
                  <a:pt x="124890" y="124598"/>
                </a:cubicBezTo>
                <a:cubicBezTo>
                  <a:pt x="122421" y="124598"/>
                  <a:pt x="120304" y="122766"/>
                  <a:pt x="120304" y="120202"/>
                </a:cubicBezTo>
                <a:cubicBezTo>
                  <a:pt x="120304" y="117271"/>
                  <a:pt x="122421" y="115439"/>
                  <a:pt x="124890" y="115439"/>
                </a:cubicBezTo>
                <a:close/>
                <a:moveTo>
                  <a:pt x="212683" y="101563"/>
                </a:moveTo>
                <a:lnTo>
                  <a:pt x="212683" y="216866"/>
                </a:lnTo>
                <a:lnTo>
                  <a:pt x="282612" y="216866"/>
                </a:lnTo>
                <a:lnTo>
                  <a:pt x="282612" y="101563"/>
                </a:lnTo>
                <a:lnTo>
                  <a:pt x="212683" y="101563"/>
                </a:lnTo>
                <a:close/>
                <a:moveTo>
                  <a:pt x="23084" y="101563"/>
                </a:moveTo>
                <a:lnTo>
                  <a:pt x="23084" y="216866"/>
                </a:lnTo>
                <a:lnTo>
                  <a:pt x="92652" y="216866"/>
                </a:lnTo>
                <a:lnTo>
                  <a:pt x="92652" y="101563"/>
                </a:lnTo>
                <a:lnTo>
                  <a:pt x="23084" y="101563"/>
                </a:lnTo>
                <a:close/>
                <a:moveTo>
                  <a:pt x="180629" y="90039"/>
                </a:moveTo>
                <a:cubicBezTo>
                  <a:pt x="183193" y="90039"/>
                  <a:pt x="185025" y="92237"/>
                  <a:pt x="185025" y="94802"/>
                </a:cubicBezTo>
                <a:cubicBezTo>
                  <a:pt x="185025" y="97366"/>
                  <a:pt x="183193" y="99198"/>
                  <a:pt x="180629" y="99198"/>
                </a:cubicBezTo>
                <a:cubicBezTo>
                  <a:pt x="177698" y="99198"/>
                  <a:pt x="175866" y="97366"/>
                  <a:pt x="175866" y="94802"/>
                </a:cubicBezTo>
                <a:cubicBezTo>
                  <a:pt x="175866" y="92237"/>
                  <a:pt x="177698" y="90039"/>
                  <a:pt x="180629" y="90039"/>
                </a:cubicBezTo>
                <a:close/>
                <a:moveTo>
                  <a:pt x="151877" y="90039"/>
                </a:moveTo>
                <a:cubicBezTo>
                  <a:pt x="154347" y="90039"/>
                  <a:pt x="156463" y="92237"/>
                  <a:pt x="156463" y="94802"/>
                </a:cubicBezTo>
                <a:cubicBezTo>
                  <a:pt x="156463" y="97366"/>
                  <a:pt x="154347" y="99198"/>
                  <a:pt x="151877" y="99198"/>
                </a:cubicBezTo>
                <a:cubicBezTo>
                  <a:pt x="149408" y="99198"/>
                  <a:pt x="147291" y="97366"/>
                  <a:pt x="147291" y="94802"/>
                </a:cubicBezTo>
                <a:cubicBezTo>
                  <a:pt x="147291" y="92237"/>
                  <a:pt x="149408" y="90039"/>
                  <a:pt x="151877" y="90039"/>
                </a:cubicBezTo>
                <a:close/>
                <a:moveTo>
                  <a:pt x="124890" y="90039"/>
                </a:moveTo>
                <a:cubicBezTo>
                  <a:pt x="127360" y="90039"/>
                  <a:pt x="129476" y="92237"/>
                  <a:pt x="129476" y="94802"/>
                </a:cubicBezTo>
                <a:cubicBezTo>
                  <a:pt x="129476" y="97366"/>
                  <a:pt x="127360" y="99198"/>
                  <a:pt x="124890" y="99198"/>
                </a:cubicBezTo>
                <a:cubicBezTo>
                  <a:pt x="122421" y="99198"/>
                  <a:pt x="120304" y="97366"/>
                  <a:pt x="120304" y="94802"/>
                </a:cubicBezTo>
                <a:cubicBezTo>
                  <a:pt x="120304" y="92237"/>
                  <a:pt x="122421" y="90039"/>
                  <a:pt x="124890" y="90039"/>
                </a:cubicBezTo>
                <a:close/>
                <a:moveTo>
                  <a:pt x="102024" y="73905"/>
                </a:moveTo>
                <a:lnTo>
                  <a:pt x="102024" y="96894"/>
                </a:lnTo>
                <a:lnTo>
                  <a:pt x="102024" y="216866"/>
                </a:lnTo>
                <a:lnTo>
                  <a:pt x="120407" y="216866"/>
                </a:lnTo>
                <a:lnTo>
                  <a:pt x="120407" y="193877"/>
                </a:lnTo>
                <a:cubicBezTo>
                  <a:pt x="120407" y="191363"/>
                  <a:pt x="122570" y="189208"/>
                  <a:pt x="125093" y="189208"/>
                </a:cubicBezTo>
                <a:lnTo>
                  <a:pt x="180603" y="189208"/>
                </a:lnTo>
                <a:cubicBezTo>
                  <a:pt x="183126" y="189208"/>
                  <a:pt x="184928" y="191363"/>
                  <a:pt x="184928" y="193877"/>
                </a:cubicBezTo>
                <a:lnTo>
                  <a:pt x="184928" y="216866"/>
                </a:lnTo>
                <a:lnTo>
                  <a:pt x="203672" y="216866"/>
                </a:lnTo>
                <a:lnTo>
                  <a:pt x="203672" y="96894"/>
                </a:lnTo>
                <a:lnTo>
                  <a:pt x="203672" y="73905"/>
                </a:lnTo>
                <a:lnTo>
                  <a:pt x="102024" y="73905"/>
                </a:lnTo>
                <a:close/>
                <a:moveTo>
                  <a:pt x="196823" y="36908"/>
                </a:moveTo>
                <a:lnTo>
                  <a:pt x="229625" y="66003"/>
                </a:lnTo>
                <a:cubicBezTo>
                  <a:pt x="231427" y="67080"/>
                  <a:pt x="231787" y="69235"/>
                  <a:pt x="231427" y="70672"/>
                </a:cubicBezTo>
                <a:cubicBezTo>
                  <a:pt x="230346" y="72827"/>
                  <a:pt x="228543" y="73905"/>
                  <a:pt x="226741" y="73905"/>
                </a:cubicBezTo>
                <a:lnTo>
                  <a:pt x="212683" y="73905"/>
                </a:lnTo>
                <a:lnTo>
                  <a:pt x="212683" y="92224"/>
                </a:lnTo>
                <a:lnTo>
                  <a:pt x="286937" y="92224"/>
                </a:lnTo>
                <a:lnTo>
                  <a:pt x="291263" y="92224"/>
                </a:lnTo>
                <a:lnTo>
                  <a:pt x="247647" y="36908"/>
                </a:lnTo>
                <a:lnTo>
                  <a:pt x="196823" y="36908"/>
                </a:lnTo>
                <a:close/>
                <a:moveTo>
                  <a:pt x="57688" y="36908"/>
                </a:moveTo>
                <a:lnTo>
                  <a:pt x="14072" y="92224"/>
                </a:lnTo>
                <a:lnTo>
                  <a:pt x="18398" y="92224"/>
                </a:lnTo>
                <a:lnTo>
                  <a:pt x="92652" y="92224"/>
                </a:lnTo>
                <a:lnTo>
                  <a:pt x="92652" y="73905"/>
                </a:lnTo>
                <a:lnTo>
                  <a:pt x="78594" y="73905"/>
                </a:lnTo>
                <a:cubicBezTo>
                  <a:pt x="76792" y="73905"/>
                  <a:pt x="74989" y="72827"/>
                  <a:pt x="74268" y="70672"/>
                </a:cubicBezTo>
                <a:cubicBezTo>
                  <a:pt x="73548" y="69235"/>
                  <a:pt x="74268" y="67080"/>
                  <a:pt x="75710" y="66003"/>
                </a:cubicBezTo>
                <a:lnTo>
                  <a:pt x="108512" y="36908"/>
                </a:lnTo>
                <a:lnTo>
                  <a:pt x="57688" y="36908"/>
                </a:lnTo>
                <a:close/>
                <a:moveTo>
                  <a:pt x="152848" y="10686"/>
                </a:moveTo>
                <a:lnTo>
                  <a:pt x="90849" y="64566"/>
                </a:lnTo>
                <a:lnTo>
                  <a:pt x="97338" y="64566"/>
                </a:lnTo>
                <a:lnTo>
                  <a:pt x="208358" y="64566"/>
                </a:lnTo>
                <a:lnTo>
                  <a:pt x="214486" y="64566"/>
                </a:lnTo>
                <a:lnTo>
                  <a:pt x="152848" y="10686"/>
                </a:lnTo>
                <a:close/>
                <a:moveTo>
                  <a:pt x="149604" y="1347"/>
                </a:moveTo>
                <a:cubicBezTo>
                  <a:pt x="151406" y="-449"/>
                  <a:pt x="153929" y="-449"/>
                  <a:pt x="155731" y="1347"/>
                </a:cubicBezTo>
                <a:lnTo>
                  <a:pt x="186370" y="27568"/>
                </a:lnTo>
                <a:lnTo>
                  <a:pt x="249810" y="27568"/>
                </a:lnTo>
                <a:cubicBezTo>
                  <a:pt x="251252" y="27568"/>
                  <a:pt x="252694" y="28646"/>
                  <a:pt x="253775" y="29724"/>
                </a:cubicBezTo>
                <a:lnTo>
                  <a:pt x="304599" y="94020"/>
                </a:lnTo>
                <a:cubicBezTo>
                  <a:pt x="305681" y="95457"/>
                  <a:pt x="305681" y="97612"/>
                  <a:pt x="304960" y="99049"/>
                </a:cubicBezTo>
                <a:cubicBezTo>
                  <a:pt x="304239" y="100486"/>
                  <a:pt x="302437" y="101563"/>
                  <a:pt x="300995" y="101563"/>
                </a:cubicBezTo>
                <a:lnTo>
                  <a:pt x="291623" y="101563"/>
                </a:lnTo>
                <a:lnTo>
                  <a:pt x="291623" y="216866"/>
                </a:lnTo>
                <a:lnTo>
                  <a:pt x="300995" y="216866"/>
                </a:lnTo>
                <a:cubicBezTo>
                  <a:pt x="303518" y="216866"/>
                  <a:pt x="305681" y="219021"/>
                  <a:pt x="305681" y="221535"/>
                </a:cubicBezTo>
                <a:cubicBezTo>
                  <a:pt x="305681" y="224050"/>
                  <a:pt x="303518" y="226205"/>
                  <a:pt x="300995" y="226205"/>
                </a:cubicBezTo>
                <a:lnTo>
                  <a:pt x="286937" y="226205"/>
                </a:lnTo>
                <a:lnTo>
                  <a:pt x="208358" y="226205"/>
                </a:lnTo>
                <a:lnTo>
                  <a:pt x="180603" y="226205"/>
                </a:lnTo>
                <a:lnTo>
                  <a:pt x="125093" y="226205"/>
                </a:lnTo>
                <a:lnTo>
                  <a:pt x="97338" y="226205"/>
                </a:lnTo>
                <a:lnTo>
                  <a:pt x="18398" y="226205"/>
                </a:lnTo>
                <a:lnTo>
                  <a:pt x="4701" y="226205"/>
                </a:lnTo>
                <a:cubicBezTo>
                  <a:pt x="1817" y="226205"/>
                  <a:pt x="15" y="224050"/>
                  <a:pt x="15" y="221535"/>
                </a:cubicBezTo>
                <a:cubicBezTo>
                  <a:pt x="15" y="219021"/>
                  <a:pt x="1817" y="216866"/>
                  <a:pt x="4701" y="216866"/>
                </a:cubicBezTo>
                <a:lnTo>
                  <a:pt x="13712" y="216866"/>
                </a:lnTo>
                <a:lnTo>
                  <a:pt x="13712" y="101563"/>
                </a:lnTo>
                <a:lnTo>
                  <a:pt x="4701" y="101563"/>
                </a:lnTo>
                <a:cubicBezTo>
                  <a:pt x="2898" y="101563"/>
                  <a:pt x="1096" y="100486"/>
                  <a:pt x="375" y="99049"/>
                </a:cubicBezTo>
                <a:cubicBezTo>
                  <a:pt x="-346" y="97612"/>
                  <a:pt x="15" y="95457"/>
                  <a:pt x="1096" y="94020"/>
                </a:cubicBezTo>
                <a:lnTo>
                  <a:pt x="51920" y="29724"/>
                </a:lnTo>
                <a:cubicBezTo>
                  <a:pt x="52641" y="28646"/>
                  <a:pt x="54083" y="27568"/>
                  <a:pt x="55525" y="27568"/>
                </a:cubicBezTo>
                <a:lnTo>
                  <a:pt x="119325" y="27568"/>
                </a:lnTo>
                <a:lnTo>
                  <a:pt x="149604" y="1347"/>
                </a:ln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117" name="Freeform 761">
            <a:extLst>
              <a:ext uri="{FF2B5EF4-FFF2-40B4-BE49-F238E27FC236}">
                <a16:creationId xmlns:a16="http://schemas.microsoft.com/office/drawing/2014/main" id="{E0DB8979-C6CF-8C4B-FA8E-BE7495BEC336}"/>
              </a:ext>
            </a:extLst>
          </p:cNvPr>
          <p:cNvSpPr>
            <a:spLocks noChangeArrowheads="1"/>
          </p:cNvSpPr>
          <p:nvPr/>
        </p:nvSpPr>
        <p:spPr bwMode="auto">
          <a:xfrm>
            <a:off x="9106428" y="4651708"/>
            <a:ext cx="539591" cy="671880"/>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118" name="Freeform 760">
            <a:extLst>
              <a:ext uri="{FF2B5EF4-FFF2-40B4-BE49-F238E27FC236}">
                <a16:creationId xmlns:a16="http://schemas.microsoft.com/office/drawing/2014/main" id="{B2EEB824-3523-F37E-640A-276BD7B07DD1}"/>
              </a:ext>
            </a:extLst>
          </p:cNvPr>
          <p:cNvSpPr>
            <a:spLocks noChangeArrowheads="1"/>
          </p:cNvSpPr>
          <p:nvPr/>
        </p:nvSpPr>
        <p:spPr bwMode="auto">
          <a:xfrm>
            <a:off x="2759401" y="4410970"/>
            <a:ext cx="622086" cy="544728"/>
          </a:xfrm>
          <a:custGeom>
            <a:avLst/>
            <a:gdLst>
              <a:gd name="T0" fmla="*/ 29805 w 306027"/>
              <a:gd name="T1" fmla="*/ 186710 h 267856"/>
              <a:gd name="T2" fmla="*/ 19050 w 306027"/>
              <a:gd name="T3" fmla="*/ 186710 h 267856"/>
              <a:gd name="T4" fmla="*/ 276074 w 306027"/>
              <a:gd name="T5" fmla="*/ 180535 h 267856"/>
              <a:gd name="T6" fmla="*/ 215807 w 306027"/>
              <a:gd name="T7" fmla="*/ 201649 h 267856"/>
              <a:gd name="T8" fmla="*/ 215085 w 306027"/>
              <a:gd name="T9" fmla="*/ 213101 h 267856"/>
              <a:gd name="T10" fmla="*/ 273187 w 306027"/>
              <a:gd name="T11" fmla="*/ 193060 h 267856"/>
              <a:gd name="T12" fmla="*/ 276074 w 306027"/>
              <a:gd name="T13" fmla="*/ 180535 h 267856"/>
              <a:gd name="T14" fmla="*/ 48358 w 306027"/>
              <a:gd name="T15" fmla="*/ 246026 h 267856"/>
              <a:gd name="T16" fmla="*/ 296644 w 306027"/>
              <a:gd name="T17" fmla="*/ 200934 h 267856"/>
              <a:gd name="T18" fmla="*/ 273909 w 306027"/>
              <a:gd name="T19" fmla="*/ 202723 h 267856"/>
              <a:gd name="T20" fmla="*/ 168532 w 306027"/>
              <a:gd name="T21" fmla="*/ 230279 h 267856"/>
              <a:gd name="T22" fmla="*/ 123422 w 306027"/>
              <a:gd name="T23" fmla="*/ 222048 h 267856"/>
              <a:gd name="T24" fmla="*/ 198124 w 306027"/>
              <a:gd name="T25" fmla="*/ 217038 h 267856"/>
              <a:gd name="T26" fmla="*/ 206785 w 306027"/>
              <a:gd name="T27" fmla="*/ 208449 h 267856"/>
              <a:gd name="T28" fmla="*/ 194876 w 306027"/>
              <a:gd name="T29" fmla="*/ 192702 h 267856"/>
              <a:gd name="T30" fmla="*/ 48358 w 306027"/>
              <a:gd name="T31" fmla="*/ 171230 h 267856"/>
              <a:gd name="T32" fmla="*/ 9383 w 306027"/>
              <a:gd name="T33" fmla="*/ 244952 h 267856"/>
              <a:gd name="T34" fmla="*/ 38975 w 306027"/>
              <a:gd name="T35" fmla="*/ 171230 h 267856"/>
              <a:gd name="T36" fmla="*/ 4692 w 306027"/>
              <a:gd name="T37" fmla="*/ 161925 h 267856"/>
              <a:gd name="T38" fmla="*/ 136413 w 306027"/>
              <a:gd name="T39" fmla="*/ 175166 h 267856"/>
              <a:gd name="T40" fmla="*/ 210033 w 306027"/>
              <a:gd name="T41" fmla="*/ 189481 h 267856"/>
              <a:gd name="T42" fmla="*/ 249730 w 306027"/>
              <a:gd name="T43" fmla="*/ 179461 h 267856"/>
              <a:gd name="T44" fmla="*/ 287622 w 306027"/>
              <a:gd name="T45" fmla="*/ 184829 h 267856"/>
              <a:gd name="T46" fmla="*/ 300253 w 306027"/>
              <a:gd name="T47" fmla="*/ 189481 h 267856"/>
              <a:gd name="T48" fmla="*/ 294840 w 306027"/>
              <a:gd name="T49" fmla="*/ 218112 h 267856"/>
              <a:gd name="T50" fmla="*/ 42945 w 306027"/>
              <a:gd name="T51" fmla="*/ 253899 h 267856"/>
              <a:gd name="T52" fmla="*/ 0 w 306027"/>
              <a:gd name="T53" fmla="*/ 249247 h 267856"/>
              <a:gd name="T54" fmla="*/ 4692 w 306027"/>
              <a:gd name="T55" fmla="*/ 161925 h 267856"/>
              <a:gd name="T56" fmla="*/ 178636 w 306027"/>
              <a:gd name="T57" fmla="*/ 143471 h 267856"/>
              <a:gd name="T58" fmla="*/ 202455 w 306027"/>
              <a:gd name="T59" fmla="*/ 143471 h 267856"/>
              <a:gd name="T60" fmla="*/ 232769 w 306027"/>
              <a:gd name="T61" fmla="*/ 97330 h 267856"/>
              <a:gd name="T62" fmla="*/ 195237 w 306027"/>
              <a:gd name="T63" fmla="*/ 122563 h 267856"/>
              <a:gd name="T64" fmla="*/ 232769 w 306027"/>
              <a:gd name="T65" fmla="*/ 109586 h 267856"/>
              <a:gd name="T66" fmla="*/ 73259 w 306027"/>
              <a:gd name="T67" fmla="*/ 97330 h 267856"/>
              <a:gd name="T68" fmla="*/ 153014 w 306027"/>
              <a:gd name="T69" fmla="*/ 134099 h 267856"/>
              <a:gd name="T70" fmla="*/ 185854 w 306027"/>
              <a:gd name="T71" fmla="*/ 122563 h 267856"/>
              <a:gd name="T72" fmla="*/ 153014 w 306027"/>
              <a:gd name="T73" fmla="*/ 115354 h 267856"/>
              <a:gd name="T74" fmla="*/ 232769 w 306027"/>
              <a:gd name="T75" fmla="*/ 63805 h 267856"/>
              <a:gd name="T76" fmla="*/ 195237 w 306027"/>
              <a:gd name="T77" fmla="*/ 102376 h 267856"/>
              <a:gd name="T78" fmla="*/ 232769 w 306027"/>
              <a:gd name="T79" fmla="*/ 63805 h 267856"/>
              <a:gd name="T80" fmla="*/ 73259 w 306027"/>
              <a:gd name="T81" fmla="*/ 81829 h 267856"/>
              <a:gd name="T82" fmla="*/ 185854 w 306027"/>
              <a:gd name="T83" fmla="*/ 103818 h 267856"/>
              <a:gd name="T84" fmla="*/ 154096 w 306027"/>
              <a:gd name="T85" fmla="*/ 83271 h 267856"/>
              <a:gd name="T86" fmla="*/ 151931 w 306027"/>
              <a:gd name="T87" fmla="*/ 83271 h 267856"/>
              <a:gd name="T88" fmla="*/ 153014 w 306027"/>
              <a:gd name="T89" fmla="*/ 9373 h 267856"/>
              <a:gd name="T90" fmla="*/ 153014 w 306027"/>
              <a:gd name="T91" fmla="*/ 74259 h 267856"/>
              <a:gd name="T92" fmla="*/ 150127 w 306027"/>
              <a:gd name="T93" fmla="*/ 41455 h 267856"/>
              <a:gd name="T94" fmla="*/ 155901 w 306027"/>
              <a:gd name="T95" fmla="*/ 34246 h 267856"/>
              <a:gd name="T96" fmla="*/ 282209 w 306027"/>
              <a:gd name="T97" fmla="*/ 41816 h 267856"/>
              <a:gd name="T98" fmla="*/ 151931 w 306027"/>
              <a:gd name="T99" fmla="*/ 0 h 267856"/>
              <a:gd name="T100" fmla="*/ 302419 w 306027"/>
              <a:gd name="T101" fmla="*/ 37130 h 267856"/>
              <a:gd name="T102" fmla="*/ 302419 w 306027"/>
              <a:gd name="T103" fmla="*/ 46142 h 267856"/>
              <a:gd name="T104" fmla="*/ 242151 w 306027"/>
              <a:gd name="T105" fmla="*/ 109586 h 267856"/>
              <a:gd name="T106" fmla="*/ 211477 w 306027"/>
              <a:gd name="T107" fmla="*/ 143471 h 267856"/>
              <a:gd name="T108" fmla="*/ 169253 w 306027"/>
              <a:gd name="T109" fmla="*/ 143471 h 267856"/>
              <a:gd name="T110" fmla="*/ 153014 w 306027"/>
              <a:gd name="T111" fmla="*/ 143471 h 267856"/>
              <a:gd name="T112" fmla="*/ 64237 w 306027"/>
              <a:gd name="T113" fmla="*/ 61282 h 267856"/>
              <a:gd name="T114" fmla="*/ 0 w 306027"/>
              <a:gd name="T115" fmla="*/ 41816 h 267856"/>
              <a:gd name="T116" fmla="*/ 151931 w 306027"/>
              <a:gd name="T117" fmla="*/ 0 h 267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6027" h="267856">
                <a:moveTo>
                  <a:pt x="24428" y="180975"/>
                </a:moveTo>
                <a:cubicBezTo>
                  <a:pt x="27295" y="180975"/>
                  <a:pt x="29805" y="183484"/>
                  <a:pt x="29805" y="186710"/>
                </a:cubicBezTo>
                <a:cubicBezTo>
                  <a:pt x="29805" y="189578"/>
                  <a:pt x="27295" y="191729"/>
                  <a:pt x="24428" y="191729"/>
                </a:cubicBezTo>
                <a:cubicBezTo>
                  <a:pt x="21201" y="191729"/>
                  <a:pt x="19050" y="189578"/>
                  <a:pt x="19050" y="186710"/>
                </a:cubicBezTo>
                <a:cubicBezTo>
                  <a:pt x="19050" y="183484"/>
                  <a:pt x="21201" y="180975"/>
                  <a:pt x="24428" y="180975"/>
                </a:cubicBezTo>
                <a:close/>
                <a:moveTo>
                  <a:pt x="276074" y="180535"/>
                </a:moveTo>
                <a:cubicBezTo>
                  <a:pt x="273548" y="179461"/>
                  <a:pt x="262000" y="184113"/>
                  <a:pt x="253700" y="187692"/>
                </a:cubicBezTo>
                <a:cubicBezTo>
                  <a:pt x="243234" y="192344"/>
                  <a:pt x="230242" y="197713"/>
                  <a:pt x="215807" y="201649"/>
                </a:cubicBezTo>
                <a:cubicBezTo>
                  <a:pt x="216168" y="203797"/>
                  <a:pt x="216529" y="206302"/>
                  <a:pt x="216168" y="208807"/>
                </a:cubicBezTo>
                <a:cubicBezTo>
                  <a:pt x="215807" y="210238"/>
                  <a:pt x="215807" y="211670"/>
                  <a:pt x="215085" y="213101"/>
                </a:cubicBezTo>
                <a:cubicBezTo>
                  <a:pt x="239986" y="207017"/>
                  <a:pt x="257669" y="199502"/>
                  <a:pt x="270300" y="194492"/>
                </a:cubicBezTo>
                <a:cubicBezTo>
                  <a:pt x="271383" y="193776"/>
                  <a:pt x="272465" y="193418"/>
                  <a:pt x="273187" y="193060"/>
                </a:cubicBezTo>
                <a:cubicBezTo>
                  <a:pt x="275713" y="190913"/>
                  <a:pt x="278600" y="187334"/>
                  <a:pt x="278600" y="184829"/>
                </a:cubicBezTo>
                <a:cubicBezTo>
                  <a:pt x="278600" y="183755"/>
                  <a:pt x="278240" y="182324"/>
                  <a:pt x="276074" y="180535"/>
                </a:cubicBezTo>
                <a:close/>
                <a:moveTo>
                  <a:pt x="48358" y="171230"/>
                </a:moveTo>
                <a:lnTo>
                  <a:pt x="48358" y="246026"/>
                </a:lnTo>
                <a:cubicBezTo>
                  <a:pt x="69289" y="252468"/>
                  <a:pt x="194154" y="285392"/>
                  <a:pt x="289427" y="210596"/>
                </a:cubicBezTo>
                <a:cubicBezTo>
                  <a:pt x="291231" y="209165"/>
                  <a:pt x="296284" y="204870"/>
                  <a:pt x="296644" y="200934"/>
                </a:cubicBezTo>
                <a:cubicBezTo>
                  <a:pt x="296644" y="200218"/>
                  <a:pt x="296284" y="198428"/>
                  <a:pt x="294479" y="196639"/>
                </a:cubicBezTo>
                <a:cubicBezTo>
                  <a:pt x="292314" y="194850"/>
                  <a:pt x="283292" y="198786"/>
                  <a:pt x="273909" y="202723"/>
                </a:cubicBezTo>
                <a:cubicBezTo>
                  <a:pt x="258391" y="209165"/>
                  <a:pt x="235295" y="219185"/>
                  <a:pt x="201011" y="225627"/>
                </a:cubicBezTo>
                <a:cubicBezTo>
                  <a:pt x="193072" y="228490"/>
                  <a:pt x="182245" y="230279"/>
                  <a:pt x="168532" y="230279"/>
                </a:cubicBezTo>
                <a:cubicBezTo>
                  <a:pt x="156983" y="230279"/>
                  <a:pt x="143270" y="229206"/>
                  <a:pt x="127391" y="227058"/>
                </a:cubicBezTo>
                <a:cubicBezTo>
                  <a:pt x="124865" y="226701"/>
                  <a:pt x="122700" y="224553"/>
                  <a:pt x="123422" y="222048"/>
                </a:cubicBezTo>
                <a:cubicBezTo>
                  <a:pt x="123422" y="219543"/>
                  <a:pt x="125948" y="217396"/>
                  <a:pt x="128474" y="217754"/>
                </a:cubicBezTo>
                <a:cubicBezTo>
                  <a:pt x="170336" y="223122"/>
                  <a:pt x="189463" y="220259"/>
                  <a:pt x="198124" y="217038"/>
                </a:cubicBezTo>
                <a:lnTo>
                  <a:pt x="198485" y="216680"/>
                </a:lnTo>
                <a:cubicBezTo>
                  <a:pt x="206785" y="213817"/>
                  <a:pt x="206785" y="209523"/>
                  <a:pt x="206785" y="208449"/>
                </a:cubicBezTo>
                <a:cubicBezTo>
                  <a:pt x="207146" y="202723"/>
                  <a:pt x="206063" y="198428"/>
                  <a:pt x="203537" y="195923"/>
                </a:cubicBezTo>
                <a:cubicBezTo>
                  <a:pt x="199928" y="192344"/>
                  <a:pt x="194876" y="192702"/>
                  <a:pt x="194876" y="192702"/>
                </a:cubicBezTo>
                <a:cubicBezTo>
                  <a:pt x="149405" y="193418"/>
                  <a:pt x="140744" y="188766"/>
                  <a:pt x="131361" y="183040"/>
                </a:cubicBezTo>
                <a:cubicBezTo>
                  <a:pt x="121978" y="177672"/>
                  <a:pt x="111512" y="171588"/>
                  <a:pt x="48358" y="171230"/>
                </a:cubicBezTo>
                <a:close/>
                <a:moveTo>
                  <a:pt x="9383" y="171230"/>
                </a:moveTo>
                <a:lnTo>
                  <a:pt x="9383" y="244952"/>
                </a:lnTo>
                <a:lnTo>
                  <a:pt x="38975" y="244952"/>
                </a:lnTo>
                <a:lnTo>
                  <a:pt x="38975" y="171230"/>
                </a:lnTo>
                <a:lnTo>
                  <a:pt x="9383" y="171230"/>
                </a:lnTo>
                <a:close/>
                <a:moveTo>
                  <a:pt x="4692" y="161925"/>
                </a:moveTo>
                <a:lnTo>
                  <a:pt x="43667" y="161925"/>
                </a:lnTo>
                <a:cubicBezTo>
                  <a:pt x="113678" y="161925"/>
                  <a:pt x="125587" y="169083"/>
                  <a:pt x="136413" y="175166"/>
                </a:cubicBezTo>
                <a:cubicBezTo>
                  <a:pt x="144353" y="180177"/>
                  <a:pt x="151570" y="184113"/>
                  <a:pt x="194154" y="183398"/>
                </a:cubicBezTo>
                <a:cubicBezTo>
                  <a:pt x="194515" y="183398"/>
                  <a:pt x="203537" y="183040"/>
                  <a:pt x="210033" y="189481"/>
                </a:cubicBezTo>
                <a:cubicBezTo>
                  <a:pt x="211116" y="190555"/>
                  <a:pt x="211837" y="191629"/>
                  <a:pt x="212920" y="193060"/>
                </a:cubicBezTo>
                <a:cubicBezTo>
                  <a:pt x="226994" y="188766"/>
                  <a:pt x="239625" y="183755"/>
                  <a:pt x="249730" y="179461"/>
                </a:cubicBezTo>
                <a:cubicBezTo>
                  <a:pt x="265609" y="172661"/>
                  <a:pt x="275352" y="168725"/>
                  <a:pt x="281487" y="173377"/>
                </a:cubicBezTo>
                <a:cubicBezTo>
                  <a:pt x="286901" y="177314"/>
                  <a:pt x="287622" y="181608"/>
                  <a:pt x="287622" y="184829"/>
                </a:cubicBezTo>
                <a:cubicBezTo>
                  <a:pt x="287622" y="185903"/>
                  <a:pt x="287622" y="186976"/>
                  <a:pt x="287262" y="187692"/>
                </a:cubicBezTo>
                <a:cubicBezTo>
                  <a:pt x="292675" y="186618"/>
                  <a:pt x="297005" y="186976"/>
                  <a:pt x="300253" y="189481"/>
                </a:cubicBezTo>
                <a:cubicBezTo>
                  <a:pt x="305306" y="193776"/>
                  <a:pt x="306027" y="198428"/>
                  <a:pt x="306027" y="201291"/>
                </a:cubicBezTo>
                <a:cubicBezTo>
                  <a:pt x="305666" y="210596"/>
                  <a:pt x="295923" y="217396"/>
                  <a:pt x="294840" y="218112"/>
                </a:cubicBezTo>
                <a:cubicBezTo>
                  <a:pt x="245038" y="257478"/>
                  <a:pt x="186937" y="267856"/>
                  <a:pt x="139300" y="267856"/>
                </a:cubicBezTo>
                <a:cubicBezTo>
                  <a:pt x="88416" y="267856"/>
                  <a:pt x="48719" y="255689"/>
                  <a:pt x="42945" y="253899"/>
                </a:cubicBezTo>
                <a:lnTo>
                  <a:pt x="4692" y="253899"/>
                </a:lnTo>
                <a:cubicBezTo>
                  <a:pt x="2166" y="253899"/>
                  <a:pt x="0" y="252110"/>
                  <a:pt x="0" y="249247"/>
                </a:cubicBezTo>
                <a:lnTo>
                  <a:pt x="0" y="166577"/>
                </a:lnTo>
                <a:cubicBezTo>
                  <a:pt x="0" y="164072"/>
                  <a:pt x="2166" y="161925"/>
                  <a:pt x="4692" y="161925"/>
                </a:cubicBezTo>
                <a:close/>
                <a:moveTo>
                  <a:pt x="190545" y="131575"/>
                </a:moveTo>
                <a:cubicBezTo>
                  <a:pt x="184050" y="131575"/>
                  <a:pt x="178636" y="136983"/>
                  <a:pt x="178636" y="143471"/>
                </a:cubicBezTo>
                <a:cubicBezTo>
                  <a:pt x="178636" y="150320"/>
                  <a:pt x="184050" y="155367"/>
                  <a:pt x="190545" y="155367"/>
                </a:cubicBezTo>
                <a:cubicBezTo>
                  <a:pt x="197041" y="155367"/>
                  <a:pt x="202455" y="150320"/>
                  <a:pt x="202455" y="143471"/>
                </a:cubicBezTo>
                <a:cubicBezTo>
                  <a:pt x="202455" y="136983"/>
                  <a:pt x="197041" y="131575"/>
                  <a:pt x="190545" y="131575"/>
                </a:cubicBezTo>
                <a:close/>
                <a:moveTo>
                  <a:pt x="232769" y="97330"/>
                </a:moveTo>
                <a:cubicBezTo>
                  <a:pt x="224107" y="103818"/>
                  <a:pt x="210755" y="108505"/>
                  <a:pt x="195237" y="111749"/>
                </a:cubicBezTo>
                <a:lnTo>
                  <a:pt x="195237" y="122563"/>
                </a:lnTo>
                <a:cubicBezTo>
                  <a:pt x="198846" y="123645"/>
                  <a:pt x="202094" y="125447"/>
                  <a:pt x="204620" y="127971"/>
                </a:cubicBezTo>
                <a:cubicBezTo>
                  <a:pt x="221942" y="122924"/>
                  <a:pt x="232769" y="116075"/>
                  <a:pt x="232769" y="109586"/>
                </a:cubicBezTo>
                <a:lnTo>
                  <a:pt x="232769" y="97330"/>
                </a:lnTo>
                <a:close/>
                <a:moveTo>
                  <a:pt x="73259" y="97330"/>
                </a:moveTo>
                <a:lnTo>
                  <a:pt x="73259" y="109586"/>
                </a:lnTo>
                <a:cubicBezTo>
                  <a:pt x="73259" y="121121"/>
                  <a:pt x="107543" y="134099"/>
                  <a:pt x="153014" y="134099"/>
                </a:cubicBezTo>
                <a:cubicBezTo>
                  <a:pt x="159871" y="134099"/>
                  <a:pt x="166006" y="133738"/>
                  <a:pt x="172140" y="133378"/>
                </a:cubicBezTo>
                <a:cubicBezTo>
                  <a:pt x="175028" y="127971"/>
                  <a:pt x="180080" y="124005"/>
                  <a:pt x="185854" y="122563"/>
                </a:cubicBezTo>
                <a:lnTo>
                  <a:pt x="185854" y="113191"/>
                </a:lnTo>
                <a:cubicBezTo>
                  <a:pt x="175028" y="114993"/>
                  <a:pt x="163840" y="115354"/>
                  <a:pt x="153014" y="115354"/>
                </a:cubicBezTo>
                <a:cubicBezTo>
                  <a:pt x="121617" y="115354"/>
                  <a:pt x="89138" y="109586"/>
                  <a:pt x="73259" y="97330"/>
                </a:cubicBezTo>
                <a:close/>
                <a:moveTo>
                  <a:pt x="232769" y="63805"/>
                </a:moveTo>
                <a:lnTo>
                  <a:pt x="195237" y="73178"/>
                </a:lnTo>
                <a:lnTo>
                  <a:pt x="195237" y="102376"/>
                </a:lnTo>
                <a:cubicBezTo>
                  <a:pt x="217972" y="97690"/>
                  <a:pt x="232769" y="89399"/>
                  <a:pt x="232769" y="81829"/>
                </a:cubicBezTo>
                <a:lnTo>
                  <a:pt x="232769" y="63805"/>
                </a:lnTo>
                <a:close/>
                <a:moveTo>
                  <a:pt x="73259" y="63805"/>
                </a:moveTo>
                <a:lnTo>
                  <a:pt x="73259" y="81829"/>
                </a:lnTo>
                <a:cubicBezTo>
                  <a:pt x="73259" y="93364"/>
                  <a:pt x="107543" y="106342"/>
                  <a:pt x="153014" y="106342"/>
                </a:cubicBezTo>
                <a:cubicBezTo>
                  <a:pt x="164923" y="106342"/>
                  <a:pt x="176110" y="105260"/>
                  <a:pt x="185854" y="103818"/>
                </a:cubicBezTo>
                <a:lnTo>
                  <a:pt x="185854" y="75340"/>
                </a:lnTo>
                <a:lnTo>
                  <a:pt x="154096" y="83271"/>
                </a:lnTo>
                <a:cubicBezTo>
                  <a:pt x="153736" y="83271"/>
                  <a:pt x="153375" y="83271"/>
                  <a:pt x="153014" y="83271"/>
                </a:cubicBezTo>
                <a:cubicBezTo>
                  <a:pt x="152653" y="83271"/>
                  <a:pt x="152292" y="83271"/>
                  <a:pt x="151931" y="83271"/>
                </a:cubicBezTo>
                <a:lnTo>
                  <a:pt x="73259" y="63805"/>
                </a:lnTo>
                <a:close/>
                <a:moveTo>
                  <a:pt x="153014" y="9373"/>
                </a:moveTo>
                <a:lnTo>
                  <a:pt x="23818" y="41816"/>
                </a:lnTo>
                <a:lnTo>
                  <a:pt x="153014" y="74259"/>
                </a:lnTo>
                <a:lnTo>
                  <a:pt x="180441" y="67049"/>
                </a:lnTo>
                <a:lnTo>
                  <a:pt x="150127" y="41455"/>
                </a:lnTo>
                <a:cubicBezTo>
                  <a:pt x="147961" y="39653"/>
                  <a:pt x="147961" y="36769"/>
                  <a:pt x="149405" y="34606"/>
                </a:cubicBezTo>
                <a:cubicBezTo>
                  <a:pt x="151209" y="32804"/>
                  <a:pt x="154096" y="32443"/>
                  <a:pt x="155901" y="34246"/>
                </a:cubicBezTo>
                <a:lnTo>
                  <a:pt x="191628" y="64166"/>
                </a:lnTo>
                <a:lnTo>
                  <a:pt x="282209" y="41816"/>
                </a:lnTo>
                <a:lnTo>
                  <a:pt x="153014" y="9373"/>
                </a:lnTo>
                <a:close/>
                <a:moveTo>
                  <a:pt x="151931" y="0"/>
                </a:moveTo>
                <a:cubicBezTo>
                  <a:pt x="152653" y="0"/>
                  <a:pt x="153375" y="0"/>
                  <a:pt x="154096" y="0"/>
                </a:cubicBezTo>
                <a:lnTo>
                  <a:pt x="302419" y="37130"/>
                </a:lnTo>
                <a:cubicBezTo>
                  <a:pt x="304584" y="37851"/>
                  <a:pt x="306027" y="39653"/>
                  <a:pt x="306027" y="41816"/>
                </a:cubicBezTo>
                <a:cubicBezTo>
                  <a:pt x="306027" y="43979"/>
                  <a:pt x="304584" y="45781"/>
                  <a:pt x="302419" y="46142"/>
                </a:cubicBezTo>
                <a:lnTo>
                  <a:pt x="242151" y="61282"/>
                </a:lnTo>
                <a:lnTo>
                  <a:pt x="242151" y="109586"/>
                </a:lnTo>
                <a:cubicBezTo>
                  <a:pt x="242151" y="121482"/>
                  <a:pt x="228799" y="130133"/>
                  <a:pt x="210394" y="135901"/>
                </a:cubicBezTo>
                <a:cubicBezTo>
                  <a:pt x="211116" y="138064"/>
                  <a:pt x="211477" y="140587"/>
                  <a:pt x="211477" y="143471"/>
                </a:cubicBezTo>
                <a:cubicBezTo>
                  <a:pt x="211477" y="155007"/>
                  <a:pt x="202094" y="164740"/>
                  <a:pt x="190545" y="164740"/>
                </a:cubicBezTo>
                <a:cubicBezTo>
                  <a:pt x="178636" y="164740"/>
                  <a:pt x="169253" y="155007"/>
                  <a:pt x="169253" y="143471"/>
                </a:cubicBezTo>
                <a:lnTo>
                  <a:pt x="169253" y="143111"/>
                </a:lnTo>
                <a:cubicBezTo>
                  <a:pt x="163840" y="143111"/>
                  <a:pt x="158427" y="143471"/>
                  <a:pt x="153014" y="143471"/>
                </a:cubicBezTo>
                <a:cubicBezTo>
                  <a:pt x="110069" y="143471"/>
                  <a:pt x="64237" y="131575"/>
                  <a:pt x="64237" y="109586"/>
                </a:cubicBezTo>
                <a:lnTo>
                  <a:pt x="64237" y="61282"/>
                </a:lnTo>
                <a:lnTo>
                  <a:pt x="3609" y="46142"/>
                </a:lnTo>
                <a:cubicBezTo>
                  <a:pt x="1444" y="45781"/>
                  <a:pt x="0" y="43979"/>
                  <a:pt x="0" y="41816"/>
                </a:cubicBezTo>
                <a:cubicBezTo>
                  <a:pt x="0" y="39653"/>
                  <a:pt x="1444" y="37851"/>
                  <a:pt x="3609" y="37130"/>
                </a:cubicBezTo>
                <a:lnTo>
                  <a:pt x="151931" y="0"/>
                </a:lnTo>
                <a:close/>
              </a:path>
            </a:pathLst>
          </a:custGeom>
          <a:solidFill>
            <a:schemeClr val="accent4">
              <a:lumMod val="75000"/>
            </a:schemeClr>
          </a:solidFill>
          <a:ln>
            <a:noFill/>
          </a:ln>
          <a:effectLst/>
        </p:spPr>
        <p:txBody>
          <a:bodyPr anchor="ctr"/>
          <a:lstStyle/>
          <a:p>
            <a:endParaRPr lang="en-US" dirty="0">
              <a:latin typeface="Lato Light" panose="020F0502020204030203" pitchFamily="34" charset="0"/>
            </a:endParaRPr>
          </a:p>
        </p:txBody>
      </p:sp>
      <p:sp>
        <p:nvSpPr>
          <p:cNvPr id="119" name="TextBox 118">
            <a:extLst>
              <a:ext uri="{FF2B5EF4-FFF2-40B4-BE49-F238E27FC236}">
                <a16:creationId xmlns:a16="http://schemas.microsoft.com/office/drawing/2014/main" id="{E3EE4085-5AF3-813E-F57A-5400E13D1307}"/>
              </a:ext>
            </a:extLst>
          </p:cNvPr>
          <p:cNvSpPr txBox="1"/>
          <p:nvPr/>
        </p:nvSpPr>
        <p:spPr>
          <a:xfrm>
            <a:off x="4978324" y="3261445"/>
            <a:ext cx="2313454" cy="830997"/>
          </a:xfrm>
          <a:prstGeom prst="rect">
            <a:avLst/>
          </a:prstGeom>
          <a:noFill/>
        </p:spPr>
        <p:txBody>
          <a:bodyPr wrap="square" rtlCol="0">
            <a:spAutoFit/>
          </a:bodyPr>
          <a:lstStyle/>
          <a:p>
            <a:pPr algn="ctr"/>
            <a:r>
              <a:rPr lang="en-US" sz="2400" b="1" dirty="0">
                <a:latin typeface="Lato Black" panose="020F0502020204030203" pitchFamily="34" charset="77"/>
                <a:cs typeface="Poppins" pitchFamily="2" charset="77"/>
              </a:rPr>
              <a:t>INFOGRAPHIC</a:t>
            </a:r>
          </a:p>
          <a:p>
            <a:pPr algn="ctr"/>
            <a:r>
              <a:rPr lang="en-US" sz="2400" dirty="0">
                <a:cs typeface="Poppins" pitchFamily="2" charset="77"/>
              </a:rPr>
              <a:t>STEPS</a:t>
            </a:r>
          </a:p>
        </p:txBody>
      </p:sp>
      <p:sp>
        <p:nvSpPr>
          <p:cNvPr id="120" name="Freeform 759">
            <a:extLst>
              <a:ext uri="{FF2B5EF4-FFF2-40B4-BE49-F238E27FC236}">
                <a16:creationId xmlns:a16="http://schemas.microsoft.com/office/drawing/2014/main" id="{AA0A9A7A-77E7-F47C-8AF1-B459955F0735}"/>
              </a:ext>
            </a:extLst>
          </p:cNvPr>
          <p:cNvSpPr>
            <a:spLocks noChangeArrowheads="1"/>
          </p:cNvSpPr>
          <p:nvPr/>
        </p:nvSpPr>
        <p:spPr bwMode="auto">
          <a:xfrm>
            <a:off x="5577586" y="2469273"/>
            <a:ext cx="995876" cy="726160"/>
          </a:xfrm>
          <a:custGeom>
            <a:avLst/>
            <a:gdLst>
              <a:gd name="T0" fmla="*/ 29833 w 304441"/>
              <a:gd name="T1" fmla="*/ 184188 h 221888"/>
              <a:gd name="T2" fmla="*/ 129037 w 304441"/>
              <a:gd name="T3" fmla="*/ 198325 h 221888"/>
              <a:gd name="T4" fmla="*/ 143055 w 304441"/>
              <a:gd name="T5" fmla="*/ 212463 h 221888"/>
              <a:gd name="T6" fmla="*/ 170731 w 304441"/>
              <a:gd name="T7" fmla="*/ 203038 h 221888"/>
              <a:gd name="T8" fmla="*/ 281077 w 304441"/>
              <a:gd name="T9" fmla="*/ 198325 h 221888"/>
              <a:gd name="T10" fmla="*/ 155635 w 304441"/>
              <a:gd name="T11" fmla="*/ 192888 h 221888"/>
              <a:gd name="T12" fmla="*/ 80962 w 304441"/>
              <a:gd name="T13" fmla="*/ 171681 h 221888"/>
              <a:gd name="T14" fmla="*/ 43851 w 304441"/>
              <a:gd name="T15" fmla="*/ 169688 h 221888"/>
              <a:gd name="T16" fmla="*/ 51758 w 304441"/>
              <a:gd name="T17" fmla="*/ 148663 h 221888"/>
              <a:gd name="T18" fmla="*/ 153119 w 304441"/>
              <a:gd name="T19" fmla="*/ 182013 h 221888"/>
              <a:gd name="T20" fmla="*/ 282156 w 304441"/>
              <a:gd name="T21" fmla="*/ 178388 h 221888"/>
              <a:gd name="T22" fmla="*/ 299768 w 304441"/>
              <a:gd name="T23" fmla="*/ 198325 h 221888"/>
              <a:gd name="T24" fmla="*/ 299768 w 304441"/>
              <a:gd name="T25" fmla="*/ 207750 h 221888"/>
              <a:gd name="T26" fmla="*/ 161386 w 304441"/>
              <a:gd name="T27" fmla="*/ 221888 h 221888"/>
              <a:gd name="T28" fmla="*/ 125083 w 304441"/>
              <a:gd name="T29" fmla="*/ 207750 h 221888"/>
              <a:gd name="T30" fmla="*/ 0 w 304441"/>
              <a:gd name="T31" fmla="*/ 203038 h 221888"/>
              <a:gd name="T32" fmla="*/ 13299 w 304441"/>
              <a:gd name="T33" fmla="*/ 198325 h 221888"/>
              <a:gd name="T34" fmla="*/ 24801 w 304441"/>
              <a:gd name="T35" fmla="*/ 176213 h 221888"/>
              <a:gd name="T36" fmla="*/ 44210 w 304441"/>
              <a:gd name="T37" fmla="*/ 143225 h 221888"/>
              <a:gd name="T38" fmla="*/ 180542 w 304441"/>
              <a:gd name="T39" fmla="*/ 8980 h 221888"/>
              <a:gd name="T40" fmla="*/ 179463 w 304441"/>
              <a:gd name="T41" fmla="*/ 76513 h 221888"/>
              <a:gd name="T42" fmla="*/ 216143 w 304441"/>
              <a:gd name="T43" fmla="*/ 99144 h 221888"/>
              <a:gd name="T44" fmla="*/ 258577 w 304441"/>
              <a:gd name="T45" fmla="*/ 81183 h 221888"/>
              <a:gd name="T46" fmla="*/ 240597 w 304441"/>
              <a:gd name="T47" fmla="*/ 60708 h 221888"/>
              <a:gd name="T48" fmla="*/ 242755 w 304441"/>
              <a:gd name="T49" fmla="*/ 49213 h 221888"/>
              <a:gd name="T50" fmla="*/ 217941 w 304441"/>
              <a:gd name="T51" fmla="*/ 38436 h 221888"/>
              <a:gd name="T52" fmla="*/ 210389 w 304441"/>
              <a:gd name="T53" fmla="*/ 35562 h 221888"/>
              <a:gd name="T54" fmla="*/ 180542 w 304441"/>
              <a:gd name="T55" fmla="*/ 0 h 221888"/>
              <a:gd name="T56" fmla="*/ 228010 w 304441"/>
              <a:gd name="T57" fmla="*/ 25145 h 221888"/>
              <a:gd name="T58" fmla="*/ 251026 w 304441"/>
              <a:gd name="T59" fmla="*/ 55679 h 221888"/>
              <a:gd name="T60" fmla="*/ 240237 w 304441"/>
              <a:gd name="T61" fmla="*/ 108483 h 221888"/>
              <a:gd name="T62" fmla="*/ 221897 w 304441"/>
              <a:gd name="T63" fmla="*/ 119260 h 221888"/>
              <a:gd name="T64" fmla="*/ 208591 w 304441"/>
              <a:gd name="T65" fmla="*/ 147279 h 221888"/>
              <a:gd name="T66" fmla="*/ 204995 w 304441"/>
              <a:gd name="T67" fmla="*/ 139376 h 221888"/>
              <a:gd name="T68" fmla="*/ 174788 w 304441"/>
              <a:gd name="T69" fmla="*/ 89086 h 221888"/>
              <a:gd name="T70" fmla="*/ 169394 w 304441"/>
              <a:gd name="T71" fmla="*/ 83697 h 221888"/>
              <a:gd name="T72" fmla="*/ 132353 w 304441"/>
              <a:gd name="T73" fmla="*/ 38795 h 221888"/>
              <a:gd name="T74" fmla="*/ 91717 w 304441"/>
              <a:gd name="T75" fmla="*/ 75435 h 221888"/>
              <a:gd name="T76" fmla="*/ 74456 w 304441"/>
              <a:gd name="T77" fmla="*/ 69688 h 221888"/>
              <a:gd name="T78" fmla="*/ 57914 w 304441"/>
              <a:gd name="T79" fmla="*/ 97707 h 221888"/>
              <a:gd name="T80" fmla="*/ 54677 w 304441"/>
              <a:gd name="T81" fmla="*/ 104532 h 221888"/>
              <a:gd name="T82" fmla="*/ 31662 w 304441"/>
              <a:gd name="T83" fmla="*/ 131833 h 221888"/>
              <a:gd name="T84" fmla="*/ 47485 w 304441"/>
              <a:gd name="T85" fmla="*/ 96988 h 221888"/>
              <a:gd name="T86" fmla="*/ 74456 w 304441"/>
              <a:gd name="T87" fmla="*/ 60348 h 221888"/>
              <a:gd name="T88" fmla="*/ 132353 w 304441"/>
              <a:gd name="T89" fmla="*/ 29456 h 221888"/>
              <a:gd name="T90" fmla="*/ 180542 w 304441"/>
              <a:gd name="T91" fmla="*/ 0 h 22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4441" h="221888">
                <a:moveTo>
                  <a:pt x="80962" y="171681"/>
                </a:moveTo>
                <a:cubicBezTo>
                  <a:pt x="56970" y="173947"/>
                  <a:pt x="35764" y="181831"/>
                  <a:pt x="29833" y="184188"/>
                </a:cubicBezTo>
                <a:lnTo>
                  <a:pt x="23363" y="198325"/>
                </a:lnTo>
                <a:lnTo>
                  <a:pt x="129037" y="198325"/>
                </a:lnTo>
                <a:cubicBezTo>
                  <a:pt x="131553" y="198325"/>
                  <a:pt x="133709" y="200500"/>
                  <a:pt x="133709" y="203038"/>
                </a:cubicBezTo>
                <a:cubicBezTo>
                  <a:pt x="133709" y="208113"/>
                  <a:pt x="138023" y="212463"/>
                  <a:pt x="143055" y="212463"/>
                </a:cubicBezTo>
                <a:lnTo>
                  <a:pt x="161386" y="212463"/>
                </a:lnTo>
                <a:cubicBezTo>
                  <a:pt x="166418" y="212463"/>
                  <a:pt x="170731" y="208113"/>
                  <a:pt x="170731" y="203038"/>
                </a:cubicBezTo>
                <a:cubicBezTo>
                  <a:pt x="170731" y="200500"/>
                  <a:pt x="172888" y="198325"/>
                  <a:pt x="175404" y="198325"/>
                </a:cubicBezTo>
                <a:lnTo>
                  <a:pt x="281077" y="198325"/>
                </a:lnTo>
                <a:lnTo>
                  <a:pt x="274608" y="184188"/>
                </a:lnTo>
                <a:cubicBezTo>
                  <a:pt x="262746" y="179475"/>
                  <a:pt x="189781" y="152650"/>
                  <a:pt x="155635" y="192888"/>
                </a:cubicBezTo>
                <a:cubicBezTo>
                  <a:pt x="153838" y="194700"/>
                  <a:pt x="150243" y="194700"/>
                  <a:pt x="148806" y="192888"/>
                </a:cubicBezTo>
                <a:cubicBezTo>
                  <a:pt x="131733" y="172769"/>
                  <a:pt x="104955" y="169416"/>
                  <a:pt x="80962" y="171681"/>
                </a:cubicBezTo>
                <a:close/>
                <a:moveTo>
                  <a:pt x="51758" y="148663"/>
                </a:moveTo>
                <a:lnTo>
                  <a:pt x="43851" y="169688"/>
                </a:lnTo>
                <a:cubicBezTo>
                  <a:pt x="65058" y="163163"/>
                  <a:pt x="99923" y="156275"/>
                  <a:pt x="129037" y="167875"/>
                </a:cubicBezTo>
                <a:cubicBezTo>
                  <a:pt x="114300" y="155550"/>
                  <a:pt x="89858" y="143950"/>
                  <a:pt x="51758" y="148663"/>
                </a:cubicBezTo>
                <a:close/>
                <a:moveTo>
                  <a:pt x="47805" y="139963"/>
                </a:moveTo>
                <a:cubicBezTo>
                  <a:pt x="113941" y="130175"/>
                  <a:pt x="144133" y="167150"/>
                  <a:pt x="153119" y="182013"/>
                </a:cubicBezTo>
                <a:cubicBezTo>
                  <a:pt x="196251" y="140688"/>
                  <a:pt x="276405" y="174400"/>
                  <a:pt x="279640" y="176213"/>
                </a:cubicBezTo>
                <a:cubicBezTo>
                  <a:pt x="280718" y="176575"/>
                  <a:pt x="281437" y="177663"/>
                  <a:pt x="282156" y="178388"/>
                </a:cubicBezTo>
                <a:lnTo>
                  <a:pt x="291141" y="198325"/>
                </a:lnTo>
                <a:lnTo>
                  <a:pt x="299768" y="198325"/>
                </a:lnTo>
                <a:cubicBezTo>
                  <a:pt x="302643" y="198325"/>
                  <a:pt x="304441" y="200500"/>
                  <a:pt x="304441" y="203038"/>
                </a:cubicBezTo>
                <a:cubicBezTo>
                  <a:pt x="304441" y="205575"/>
                  <a:pt x="302643" y="207750"/>
                  <a:pt x="299768" y="207750"/>
                </a:cubicBezTo>
                <a:lnTo>
                  <a:pt x="179358" y="207750"/>
                </a:lnTo>
                <a:cubicBezTo>
                  <a:pt x="177201" y="215725"/>
                  <a:pt x="170012" y="221888"/>
                  <a:pt x="161386" y="221888"/>
                </a:cubicBezTo>
                <a:lnTo>
                  <a:pt x="143055" y="221888"/>
                </a:lnTo>
                <a:cubicBezTo>
                  <a:pt x="134428" y="221888"/>
                  <a:pt x="127240" y="215725"/>
                  <a:pt x="125083" y="207750"/>
                </a:cubicBezTo>
                <a:lnTo>
                  <a:pt x="4673" y="207750"/>
                </a:lnTo>
                <a:cubicBezTo>
                  <a:pt x="1797" y="207750"/>
                  <a:pt x="0" y="205575"/>
                  <a:pt x="0" y="203038"/>
                </a:cubicBezTo>
                <a:cubicBezTo>
                  <a:pt x="0" y="200500"/>
                  <a:pt x="1797" y="198325"/>
                  <a:pt x="4673" y="198325"/>
                </a:cubicBezTo>
                <a:lnTo>
                  <a:pt x="13299" y="198325"/>
                </a:lnTo>
                <a:lnTo>
                  <a:pt x="22285" y="178388"/>
                </a:lnTo>
                <a:cubicBezTo>
                  <a:pt x="23004" y="177663"/>
                  <a:pt x="23723" y="176575"/>
                  <a:pt x="24801" y="176213"/>
                </a:cubicBezTo>
                <a:cubicBezTo>
                  <a:pt x="25160" y="175850"/>
                  <a:pt x="28395" y="174763"/>
                  <a:pt x="32708" y="172950"/>
                </a:cubicBezTo>
                <a:lnTo>
                  <a:pt x="44210" y="143225"/>
                </a:lnTo>
                <a:cubicBezTo>
                  <a:pt x="44570" y="141413"/>
                  <a:pt x="46008" y="140325"/>
                  <a:pt x="47805" y="139963"/>
                </a:cubicBezTo>
                <a:close/>
                <a:moveTo>
                  <a:pt x="180542" y="8980"/>
                </a:moveTo>
                <a:cubicBezTo>
                  <a:pt x="165797" y="8980"/>
                  <a:pt x="153571" y="19757"/>
                  <a:pt x="150694" y="33407"/>
                </a:cubicBezTo>
                <a:cubicBezTo>
                  <a:pt x="167595" y="40591"/>
                  <a:pt x="179463" y="57115"/>
                  <a:pt x="179463" y="76513"/>
                </a:cubicBezTo>
                <a:cubicBezTo>
                  <a:pt x="179463" y="77591"/>
                  <a:pt x="179463" y="78309"/>
                  <a:pt x="179463" y="79028"/>
                </a:cubicBezTo>
                <a:cubicBezTo>
                  <a:pt x="195286" y="78309"/>
                  <a:pt x="208951" y="86571"/>
                  <a:pt x="216143" y="99144"/>
                </a:cubicBezTo>
                <a:lnTo>
                  <a:pt x="240237" y="99144"/>
                </a:lnTo>
                <a:cubicBezTo>
                  <a:pt x="250666" y="99144"/>
                  <a:pt x="258577" y="91241"/>
                  <a:pt x="258577" y="81183"/>
                </a:cubicBezTo>
                <a:cubicBezTo>
                  <a:pt x="258577" y="72202"/>
                  <a:pt x="252464" y="64659"/>
                  <a:pt x="243833" y="63222"/>
                </a:cubicBezTo>
                <a:cubicBezTo>
                  <a:pt x="242395" y="62863"/>
                  <a:pt x="241316" y="62144"/>
                  <a:pt x="240597" y="60708"/>
                </a:cubicBezTo>
                <a:cubicBezTo>
                  <a:pt x="239878" y="59271"/>
                  <a:pt x="239878" y="57834"/>
                  <a:pt x="240597" y="56397"/>
                </a:cubicBezTo>
                <a:cubicBezTo>
                  <a:pt x="242035" y="54242"/>
                  <a:pt x="242755" y="51727"/>
                  <a:pt x="242755" y="49213"/>
                </a:cubicBezTo>
                <a:cubicBezTo>
                  <a:pt x="242755" y="41310"/>
                  <a:pt x="236281" y="34485"/>
                  <a:pt x="228010" y="34485"/>
                </a:cubicBezTo>
                <a:cubicBezTo>
                  <a:pt x="224414" y="34485"/>
                  <a:pt x="220818" y="35922"/>
                  <a:pt x="217941" y="38436"/>
                </a:cubicBezTo>
                <a:cubicBezTo>
                  <a:pt x="216862" y="39514"/>
                  <a:pt x="215064" y="39873"/>
                  <a:pt x="213266" y="39155"/>
                </a:cubicBezTo>
                <a:cubicBezTo>
                  <a:pt x="211828" y="38795"/>
                  <a:pt x="210749" y="37358"/>
                  <a:pt x="210389" y="35562"/>
                </a:cubicBezTo>
                <a:cubicBezTo>
                  <a:pt x="208591" y="20475"/>
                  <a:pt x="195645" y="8980"/>
                  <a:pt x="180542" y="8980"/>
                </a:cubicBezTo>
                <a:close/>
                <a:moveTo>
                  <a:pt x="180542" y="0"/>
                </a:moveTo>
                <a:cubicBezTo>
                  <a:pt x="197803" y="0"/>
                  <a:pt x="212907" y="11495"/>
                  <a:pt x="217941" y="27660"/>
                </a:cubicBezTo>
                <a:cubicBezTo>
                  <a:pt x="221178" y="25864"/>
                  <a:pt x="224414" y="25145"/>
                  <a:pt x="228010" y="25145"/>
                </a:cubicBezTo>
                <a:cubicBezTo>
                  <a:pt x="241316" y="25145"/>
                  <a:pt x="252104" y="35922"/>
                  <a:pt x="252104" y="49213"/>
                </a:cubicBezTo>
                <a:cubicBezTo>
                  <a:pt x="252104" y="51368"/>
                  <a:pt x="251385" y="53523"/>
                  <a:pt x="251026" y="55679"/>
                </a:cubicBezTo>
                <a:cubicBezTo>
                  <a:pt x="261095" y="59989"/>
                  <a:pt x="267927" y="70047"/>
                  <a:pt x="267927" y="81183"/>
                </a:cubicBezTo>
                <a:cubicBezTo>
                  <a:pt x="267927" y="96270"/>
                  <a:pt x="255701" y="108483"/>
                  <a:pt x="240237" y="108483"/>
                </a:cubicBezTo>
                <a:lnTo>
                  <a:pt x="220459" y="108483"/>
                </a:lnTo>
                <a:cubicBezTo>
                  <a:pt x="221178" y="112075"/>
                  <a:pt x="221897" y="115668"/>
                  <a:pt x="221897" y="119260"/>
                </a:cubicBezTo>
                <a:cubicBezTo>
                  <a:pt x="221897" y="128959"/>
                  <a:pt x="218301" y="138298"/>
                  <a:pt x="212187" y="145483"/>
                </a:cubicBezTo>
                <a:cubicBezTo>
                  <a:pt x="211109" y="146560"/>
                  <a:pt x="210030" y="147279"/>
                  <a:pt x="208591" y="147279"/>
                </a:cubicBezTo>
                <a:cubicBezTo>
                  <a:pt x="207512" y="147279"/>
                  <a:pt x="206434" y="146560"/>
                  <a:pt x="205714" y="146201"/>
                </a:cubicBezTo>
                <a:cubicBezTo>
                  <a:pt x="203557" y="144405"/>
                  <a:pt x="203557" y="141531"/>
                  <a:pt x="204995" y="139376"/>
                </a:cubicBezTo>
                <a:cubicBezTo>
                  <a:pt x="210030" y="133629"/>
                  <a:pt x="212547" y="126803"/>
                  <a:pt x="212547" y="119260"/>
                </a:cubicBezTo>
                <a:cubicBezTo>
                  <a:pt x="212547" y="100221"/>
                  <a:pt x="194926" y="84775"/>
                  <a:pt x="174788" y="89086"/>
                </a:cubicBezTo>
                <a:cubicBezTo>
                  <a:pt x="173349" y="89445"/>
                  <a:pt x="171911" y="88726"/>
                  <a:pt x="170832" y="87649"/>
                </a:cubicBezTo>
                <a:cubicBezTo>
                  <a:pt x="169753" y="86571"/>
                  <a:pt x="169034" y="85134"/>
                  <a:pt x="169394" y="83697"/>
                </a:cubicBezTo>
                <a:cubicBezTo>
                  <a:pt x="169753" y="81183"/>
                  <a:pt x="170113" y="79028"/>
                  <a:pt x="170113" y="76513"/>
                </a:cubicBezTo>
                <a:cubicBezTo>
                  <a:pt x="170113" y="55679"/>
                  <a:pt x="153211" y="38795"/>
                  <a:pt x="132353" y="38795"/>
                </a:cubicBezTo>
                <a:cubicBezTo>
                  <a:pt x="113294" y="38795"/>
                  <a:pt x="97111" y="53164"/>
                  <a:pt x="94954" y="71843"/>
                </a:cubicBezTo>
                <a:cubicBezTo>
                  <a:pt x="94594" y="73639"/>
                  <a:pt x="93515" y="75076"/>
                  <a:pt x="91717" y="75435"/>
                </a:cubicBezTo>
                <a:cubicBezTo>
                  <a:pt x="90279" y="75795"/>
                  <a:pt x="88121" y="75795"/>
                  <a:pt x="87042" y="74717"/>
                </a:cubicBezTo>
                <a:cubicBezTo>
                  <a:pt x="83806" y="71484"/>
                  <a:pt x="79131" y="69688"/>
                  <a:pt x="74456" y="69688"/>
                </a:cubicBezTo>
                <a:cubicBezTo>
                  <a:pt x="64027" y="69688"/>
                  <a:pt x="55396" y="78309"/>
                  <a:pt x="55396" y="88726"/>
                </a:cubicBezTo>
                <a:cubicBezTo>
                  <a:pt x="55396" y="91959"/>
                  <a:pt x="56475" y="94833"/>
                  <a:pt x="57914" y="97707"/>
                </a:cubicBezTo>
                <a:cubicBezTo>
                  <a:pt x="58633" y="99144"/>
                  <a:pt x="58633" y="100581"/>
                  <a:pt x="57914" y="102017"/>
                </a:cubicBezTo>
                <a:cubicBezTo>
                  <a:pt x="57554" y="103454"/>
                  <a:pt x="56116" y="104532"/>
                  <a:pt x="54677" y="104532"/>
                </a:cubicBezTo>
                <a:cubicBezTo>
                  <a:pt x="43889" y="106687"/>
                  <a:pt x="35977" y="116386"/>
                  <a:pt x="35977" y="127163"/>
                </a:cubicBezTo>
                <a:cubicBezTo>
                  <a:pt x="35977" y="130036"/>
                  <a:pt x="34179" y="131833"/>
                  <a:pt x="31662" y="131833"/>
                </a:cubicBezTo>
                <a:cubicBezTo>
                  <a:pt x="28785" y="131833"/>
                  <a:pt x="26987" y="130036"/>
                  <a:pt x="26987" y="127163"/>
                </a:cubicBezTo>
                <a:cubicBezTo>
                  <a:pt x="26987" y="113872"/>
                  <a:pt x="35258" y="102017"/>
                  <a:pt x="47485" y="96988"/>
                </a:cubicBezTo>
                <a:cubicBezTo>
                  <a:pt x="46766" y="94474"/>
                  <a:pt x="46406" y="91241"/>
                  <a:pt x="46406" y="88726"/>
                </a:cubicBezTo>
                <a:cubicBezTo>
                  <a:pt x="46406" y="72921"/>
                  <a:pt x="58993" y="60348"/>
                  <a:pt x="74456" y="60348"/>
                </a:cubicBezTo>
                <a:cubicBezTo>
                  <a:pt x="78771" y="60348"/>
                  <a:pt x="83087" y="61426"/>
                  <a:pt x="87042" y="63581"/>
                </a:cubicBezTo>
                <a:cubicBezTo>
                  <a:pt x="92796" y="43824"/>
                  <a:pt x="111136" y="29456"/>
                  <a:pt x="132353" y="29456"/>
                </a:cubicBezTo>
                <a:cubicBezTo>
                  <a:pt x="135590" y="29456"/>
                  <a:pt x="138826" y="30174"/>
                  <a:pt x="142063" y="30533"/>
                </a:cubicBezTo>
                <a:cubicBezTo>
                  <a:pt x="146019" y="13291"/>
                  <a:pt x="161482" y="0"/>
                  <a:pt x="180542" y="0"/>
                </a:cubicBezTo>
                <a:close/>
              </a:path>
            </a:pathLst>
          </a:custGeom>
          <a:solidFill>
            <a:schemeClr val="accent6">
              <a:lumMod val="50000"/>
            </a:schemeClr>
          </a:solidFill>
          <a:ln>
            <a:noFill/>
          </a:ln>
          <a:effectLst/>
        </p:spPr>
        <p:txBody>
          <a:bodyPr anchor="ctr"/>
          <a:lstStyle/>
          <a:p>
            <a:endParaRPr lang="en-US" dirty="0">
              <a:latin typeface="Lato Light" panose="020F0502020204030203" pitchFamily="34" charset="0"/>
            </a:endParaRPr>
          </a:p>
        </p:txBody>
      </p:sp>
    </p:spTree>
    <p:extLst>
      <p:ext uri="{BB962C8B-B14F-4D97-AF65-F5344CB8AC3E}">
        <p14:creationId xmlns:p14="http://schemas.microsoft.com/office/powerpoint/2010/main" val="5489689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5F6732-D4A4-DEBC-DEA5-9423D4091A66}"/>
              </a:ext>
            </a:extLst>
          </p:cNvPr>
          <p:cNvSpPr/>
          <p:nvPr/>
        </p:nvSpPr>
        <p:spPr>
          <a:xfrm>
            <a:off x="-1" y="-52481"/>
            <a:ext cx="12192000" cy="6858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A6ED080D-0E25-C191-0854-BC496356D19E}"/>
              </a:ext>
            </a:extLst>
          </p:cNvPr>
          <p:cNvGrpSpPr/>
          <p:nvPr/>
        </p:nvGrpSpPr>
        <p:grpSpPr>
          <a:xfrm>
            <a:off x="8809760" y="3803072"/>
            <a:ext cx="2369391" cy="2360733"/>
            <a:chOff x="2339687" y="52481"/>
            <a:chExt cx="2369391" cy="2360733"/>
          </a:xfrm>
        </p:grpSpPr>
        <p:sp>
          <p:nvSpPr>
            <p:cNvPr id="51" name="Rounded Rectangle 50">
              <a:extLst>
                <a:ext uri="{FF2B5EF4-FFF2-40B4-BE49-F238E27FC236}">
                  <a16:creationId xmlns:a16="http://schemas.microsoft.com/office/drawing/2014/main" id="{6C044977-DA0E-B5AB-8DC8-F9A2737FCBD9}"/>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a:extLst>
                <a:ext uri="{FF2B5EF4-FFF2-40B4-BE49-F238E27FC236}">
                  <a16:creationId xmlns:a16="http://schemas.microsoft.com/office/drawing/2014/main" id="{95BD7F5D-BBD5-64C1-9EA8-79874FE86E6A}"/>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a:extLst>
                <a:ext uri="{FF2B5EF4-FFF2-40B4-BE49-F238E27FC236}">
                  <a16:creationId xmlns:a16="http://schemas.microsoft.com/office/drawing/2014/main" id="{C13BD283-6AFD-692D-4B8F-6BD0D8D3AA26}"/>
                </a:ext>
              </a:extLst>
            </p:cNvPr>
            <p:cNvSpPr/>
            <p:nvPr/>
          </p:nvSpPr>
          <p:spPr>
            <a:xfrm>
              <a:off x="2339687" y="52481"/>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58" name="Group 57">
            <a:extLst>
              <a:ext uri="{FF2B5EF4-FFF2-40B4-BE49-F238E27FC236}">
                <a16:creationId xmlns:a16="http://schemas.microsoft.com/office/drawing/2014/main" id="{53FDA933-5B8C-FB03-4421-A7A5A8AFA81E}"/>
              </a:ext>
            </a:extLst>
          </p:cNvPr>
          <p:cNvGrpSpPr/>
          <p:nvPr/>
        </p:nvGrpSpPr>
        <p:grpSpPr>
          <a:xfrm>
            <a:off x="14064696" y="3953593"/>
            <a:ext cx="2378976" cy="2362612"/>
            <a:chOff x="2348345" y="50602"/>
            <a:chExt cx="2378976" cy="2362612"/>
          </a:xfrm>
        </p:grpSpPr>
        <p:sp>
          <p:nvSpPr>
            <p:cNvPr id="59" name="Rounded Rectangle 58">
              <a:extLst>
                <a:ext uri="{FF2B5EF4-FFF2-40B4-BE49-F238E27FC236}">
                  <a16:creationId xmlns:a16="http://schemas.microsoft.com/office/drawing/2014/main" id="{3B047BC5-79BF-D5C4-3897-B1692A0ABC5D}"/>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a:extLst>
                <a:ext uri="{FF2B5EF4-FFF2-40B4-BE49-F238E27FC236}">
                  <a16:creationId xmlns:a16="http://schemas.microsoft.com/office/drawing/2014/main" id="{1C9DE28D-8E44-0735-0FBB-B623B42B8DC9}"/>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reeform 60">
              <a:extLst>
                <a:ext uri="{FF2B5EF4-FFF2-40B4-BE49-F238E27FC236}">
                  <a16:creationId xmlns:a16="http://schemas.microsoft.com/office/drawing/2014/main" id="{072E4F3D-C137-CACC-C86C-451F322CBBDC}"/>
                </a:ext>
              </a:extLst>
            </p:cNvPr>
            <p:cNvSpPr/>
            <p:nvPr/>
          </p:nvSpPr>
          <p:spPr>
            <a:xfrm rot="5400000">
              <a:off x="3726072" y="-28261"/>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2" name="Group 61">
            <a:extLst>
              <a:ext uri="{FF2B5EF4-FFF2-40B4-BE49-F238E27FC236}">
                <a16:creationId xmlns:a16="http://schemas.microsoft.com/office/drawing/2014/main" id="{EAF034CF-78E4-64AF-2F1C-29E1672105CA}"/>
              </a:ext>
            </a:extLst>
          </p:cNvPr>
          <p:cNvGrpSpPr/>
          <p:nvPr/>
        </p:nvGrpSpPr>
        <p:grpSpPr>
          <a:xfrm>
            <a:off x="8804373" y="7934267"/>
            <a:ext cx="2383436" cy="2368736"/>
            <a:chOff x="2325642" y="52481"/>
            <a:chExt cx="2383436" cy="2368736"/>
          </a:xfrm>
        </p:grpSpPr>
        <p:sp>
          <p:nvSpPr>
            <p:cNvPr id="63" name="Rounded Rectangle 62">
              <a:extLst>
                <a:ext uri="{FF2B5EF4-FFF2-40B4-BE49-F238E27FC236}">
                  <a16:creationId xmlns:a16="http://schemas.microsoft.com/office/drawing/2014/main" id="{C6083D75-1AC0-FFE6-40E5-36555DA26997}"/>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ounded Rectangle 63">
              <a:extLst>
                <a:ext uri="{FF2B5EF4-FFF2-40B4-BE49-F238E27FC236}">
                  <a16:creationId xmlns:a16="http://schemas.microsoft.com/office/drawing/2014/main" id="{5EB64A7B-F916-EF05-8D72-4850326D8416}"/>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Freeform 64">
              <a:extLst>
                <a:ext uri="{FF2B5EF4-FFF2-40B4-BE49-F238E27FC236}">
                  <a16:creationId xmlns:a16="http://schemas.microsoft.com/office/drawing/2014/main" id="{5558419C-928F-460B-B22B-6E23A2047A6C}"/>
                </a:ext>
              </a:extLst>
            </p:cNvPr>
            <p:cNvSpPr/>
            <p:nvPr/>
          </p:nvSpPr>
          <p:spPr>
            <a:xfrm rot="16200000">
              <a:off x="2404505" y="1419969"/>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6" name="Group 65">
            <a:extLst>
              <a:ext uri="{FF2B5EF4-FFF2-40B4-BE49-F238E27FC236}">
                <a16:creationId xmlns:a16="http://schemas.microsoft.com/office/drawing/2014/main" id="{E5520F8E-24CD-3E27-1891-CEE120FD6904}"/>
              </a:ext>
            </a:extLst>
          </p:cNvPr>
          <p:cNvGrpSpPr/>
          <p:nvPr/>
        </p:nvGrpSpPr>
        <p:grpSpPr>
          <a:xfrm>
            <a:off x="14073354" y="8086667"/>
            <a:ext cx="2360733" cy="2360733"/>
            <a:chOff x="2348345" y="52481"/>
            <a:chExt cx="2360733" cy="2360733"/>
          </a:xfrm>
        </p:grpSpPr>
        <p:sp>
          <p:nvSpPr>
            <p:cNvPr id="67" name="Rounded Rectangle 66">
              <a:extLst>
                <a:ext uri="{FF2B5EF4-FFF2-40B4-BE49-F238E27FC236}">
                  <a16:creationId xmlns:a16="http://schemas.microsoft.com/office/drawing/2014/main" id="{65AB5F36-129F-DB1C-C300-DCA033972B62}"/>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unded Rectangle 67">
              <a:extLst>
                <a:ext uri="{FF2B5EF4-FFF2-40B4-BE49-F238E27FC236}">
                  <a16:creationId xmlns:a16="http://schemas.microsoft.com/office/drawing/2014/main" id="{AF016090-9CA1-4E0A-6AB1-1882A3D7D1D3}"/>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a:extLst>
                <a:ext uri="{FF2B5EF4-FFF2-40B4-BE49-F238E27FC236}">
                  <a16:creationId xmlns:a16="http://schemas.microsoft.com/office/drawing/2014/main" id="{F0491FD0-69FB-50F6-40EB-82F93959B5B7}"/>
                </a:ext>
              </a:extLst>
            </p:cNvPr>
            <p:cNvSpPr/>
            <p:nvPr/>
          </p:nvSpPr>
          <p:spPr>
            <a:xfrm rot="10800000">
              <a:off x="3778035" y="1332704"/>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9" name="Freeform 38">
            <a:extLst>
              <a:ext uri="{FF2B5EF4-FFF2-40B4-BE49-F238E27FC236}">
                <a16:creationId xmlns:a16="http://schemas.microsoft.com/office/drawing/2014/main" id="{084B5922-5B3A-8F80-9C91-38CF6C238B77}"/>
              </a:ext>
            </a:extLst>
          </p:cNvPr>
          <p:cNvSpPr/>
          <p:nvPr/>
        </p:nvSpPr>
        <p:spPr>
          <a:xfrm rot="5400000">
            <a:off x="12940147" y="4779819"/>
            <a:ext cx="2025698" cy="2025700"/>
          </a:xfrm>
          <a:custGeom>
            <a:avLst/>
            <a:gdLst>
              <a:gd name="connsiteX0" fmla="*/ 0 w 2025698"/>
              <a:gd name="connsiteY0" fmla="*/ 2025700 h 2025700"/>
              <a:gd name="connsiteX1" fmla="*/ 17698 w 2025698"/>
              <a:gd name="connsiteY1" fmla="*/ 1909745 h 2025700"/>
              <a:gd name="connsiteX2" fmla="*/ 1909746 w 2025698"/>
              <a:gd name="connsiteY2" fmla="*/ 17697 h 2025700"/>
              <a:gd name="connsiteX3" fmla="*/ 2025698 w 2025698"/>
              <a:gd name="connsiteY3" fmla="*/ 0 h 2025700"/>
              <a:gd name="connsiteX4" fmla="*/ 2025698 w 2025698"/>
              <a:gd name="connsiteY4" fmla="*/ 821468 h 2025700"/>
              <a:gd name="connsiteX5" fmla="*/ 1917038 w 2025698"/>
              <a:gd name="connsiteY5" fmla="*/ 849407 h 2025700"/>
              <a:gd name="connsiteX6" fmla="*/ 849407 w 2025698"/>
              <a:gd name="connsiteY6" fmla="*/ 1917038 h 2025700"/>
              <a:gd name="connsiteX7" fmla="*/ 821467 w 2025698"/>
              <a:gd name="connsiteY7" fmla="*/ 2025700 h 2025700"/>
              <a:gd name="connsiteX8" fmla="*/ 0 w 2025698"/>
              <a:gd name="connsiteY8" fmla="*/ 2025700 h 20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698" h="2025700">
                <a:moveTo>
                  <a:pt x="0" y="2025700"/>
                </a:moveTo>
                <a:lnTo>
                  <a:pt x="17698" y="1909745"/>
                </a:lnTo>
                <a:cubicBezTo>
                  <a:pt x="212034" y="960047"/>
                  <a:pt x="960047" y="212034"/>
                  <a:pt x="1909746" y="17697"/>
                </a:cubicBezTo>
                <a:lnTo>
                  <a:pt x="2025698" y="0"/>
                </a:lnTo>
                <a:lnTo>
                  <a:pt x="2025698" y="821468"/>
                </a:lnTo>
                <a:lnTo>
                  <a:pt x="1917038" y="849407"/>
                </a:lnTo>
                <a:cubicBezTo>
                  <a:pt x="1408719" y="1007510"/>
                  <a:pt x="1007510" y="1408720"/>
                  <a:pt x="849407" y="1917038"/>
                </a:cubicBezTo>
                <a:lnTo>
                  <a:pt x="821467" y="2025700"/>
                </a:lnTo>
                <a:lnTo>
                  <a:pt x="0" y="2025700"/>
                </a:ln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37">
            <a:extLst>
              <a:ext uri="{FF2B5EF4-FFF2-40B4-BE49-F238E27FC236}">
                <a16:creationId xmlns:a16="http://schemas.microsoft.com/office/drawing/2014/main" id="{728583A0-6236-A590-6C39-83F73968A273}"/>
              </a:ext>
            </a:extLst>
          </p:cNvPr>
          <p:cNvSpPr/>
          <p:nvPr/>
        </p:nvSpPr>
        <p:spPr>
          <a:xfrm rot="5400000">
            <a:off x="10166304" y="4779822"/>
            <a:ext cx="2025697" cy="2025696"/>
          </a:xfrm>
          <a:custGeom>
            <a:avLst/>
            <a:gdLst>
              <a:gd name="connsiteX0" fmla="*/ 0 w 2025697"/>
              <a:gd name="connsiteY0" fmla="*/ 0 h 2025696"/>
              <a:gd name="connsiteX1" fmla="*/ 821466 w 2025697"/>
              <a:gd name="connsiteY1" fmla="*/ 0 h 2025696"/>
              <a:gd name="connsiteX2" fmla="*/ 849406 w 2025697"/>
              <a:gd name="connsiteY2" fmla="*/ 108661 h 2025696"/>
              <a:gd name="connsiteX3" fmla="*/ 1917037 w 2025697"/>
              <a:gd name="connsiteY3" fmla="*/ 1176292 h 2025696"/>
              <a:gd name="connsiteX4" fmla="*/ 2025697 w 2025697"/>
              <a:gd name="connsiteY4" fmla="*/ 1204231 h 2025696"/>
              <a:gd name="connsiteX5" fmla="*/ 2025696 w 2025697"/>
              <a:gd name="connsiteY5" fmla="*/ 2025696 h 2025696"/>
              <a:gd name="connsiteX6" fmla="*/ 1909744 w 2025697"/>
              <a:gd name="connsiteY6" fmla="*/ 2008000 h 2025696"/>
              <a:gd name="connsiteX7" fmla="*/ 17697 w 2025697"/>
              <a:gd name="connsiteY7" fmla="*/ 115952 h 2025696"/>
              <a:gd name="connsiteX8" fmla="*/ 0 w 2025697"/>
              <a:gd name="connsiteY8" fmla="*/ 0 h 20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697" h="2025696">
                <a:moveTo>
                  <a:pt x="0" y="0"/>
                </a:moveTo>
                <a:lnTo>
                  <a:pt x="821466" y="0"/>
                </a:lnTo>
                <a:lnTo>
                  <a:pt x="849406" y="108661"/>
                </a:lnTo>
                <a:cubicBezTo>
                  <a:pt x="1007509" y="616979"/>
                  <a:pt x="1408718" y="1018189"/>
                  <a:pt x="1917037" y="1176292"/>
                </a:cubicBezTo>
                <a:lnTo>
                  <a:pt x="2025697" y="1204231"/>
                </a:lnTo>
                <a:lnTo>
                  <a:pt x="2025696" y="2025696"/>
                </a:lnTo>
                <a:lnTo>
                  <a:pt x="1909744" y="2008000"/>
                </a:lnTo>
                <a:cubicBezTo>
                  <a:pt x="960046" y="1813663"/>
                  <a:pt x="212033" y="1065650"/>
                  <a:pt x="17697" y="115952"/>
                </a:cubicBezTo>
                <a:lnTo>
                  <a:pt x="0" y="0"/>
                </a:ln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380B1F1E-95F6-71CA-0649-075A219758BD}"/>
              </a:ext>
            </a:extLst>
          </p:cNvPr>
          <p:cNvSpPr/>
          <p:nvPr/>
        </p:nvSpPr>
        <p:spPr>
          <a:xfrm rot="5400000">
            <a:off x="10166301" y="7553664"/>
            <a:ext cx="2025700" cy="2025697"/>
          </a:xfrm>
          <a:custGeom>
            <a:avLst/>
            <a:gdLst>
              <a:gd name="connsiteX0" fmla="*/ 0 w 2025700"/>
              <a:gd name="connsiteY0" fmla="*/ 2025697 h 2025697"/>
              <a:gd name="connsiteX1" fmla="*/ 1 w 2025700"/>
              <a:gd name="connsiteY1" fmla="*/ 1204232 h 2025697"/>
              <a:gd name="connsiteX2" fmla="*/ 108664 w 2025700"/>
              <a:gd name="connsiteY2" fmla="*/ 1176292 h 2025697"/>
              <a:gd name="connsiteX3" fmla="*/ 1176295 w 2025700"/>
              <a:gd name="connsiteY3" fmla="*/ 108661 h 2025697"/>
              <a:gd name="connsiteX4" fmla="*/ 1204234 w 2025700"/>
              <a:gd name="connsiteY4" fmla="*/ 0 h 2025697"/>
              <a:gd name="connsiteX5" fmla="*/ 2025700 w 2025700"/>
              <a:gd name="connsiteY5" fmla="*/ 0 h 2025697"/>
              <a:gd name="connsiteX6" fmla="*/ 2008004 w 2025700"/>
              <a:gd name="connsiteY6" fmla="*/ 115952 h 2025697"/>
              <a:gd name="connsiteX7" fmla="*/ 115955 w 2025700"/>
              <a:gd name="connsiteY7" fmla="*/ 2008000 h 2025697"/>
              <a:gd name="connsiteX8" fmla="*/ 0 w 2025700"/>
              <a:gd name="connsiteY8" fmla="*/ 2025697 h 2025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700" h="2025697">
                <a:moveTo>
                  <a:pt x="0" y="2025697"/>
                </a:moveTo>
                <a:lnTo>
                  <a:pt x="1" y="1204232"/>
                </a:lnTo>
                <a:lnTo>
                  <a:pt x="108664" y="1176292"/>
                </a:lnTo>
                <a:cubicBezTo>
                  <a:pt x="616982" y="1018189"/>
                  <a:pt x="1018192" y="616979"/>
                  <a:pt x="1176295" y="108661"/>
                </a:cubicBezTo>
                <a:lnTo>
                  <a:pt x="1204234" y="0"/>
                </a:lnTo>
                <a:lnTo>
                  <a:pt x="2025700" y="0"/>
                </a:lnTo>
                <a:lnTo>
                  <a:pt x="2008004" y="115952"/>
                </a:lnTo>
                <a:cubicBezTo>
                  <a:pt x="1813667" y="1065650"/>
                  <a:pt x="1065654" y="1813663"/>
                  <a:pt x="115955" y="2008000"/>
                </a:cubicBezTo>
                <a:lnTo>
                  <a:pt x="0" y="2025697"/>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91D485F4-40E4-7A5E-9E56-4BBE80AE49FA}"/>
              </a:ext>
            </a:extLst>
          </p:cNvPr>
          <p:cNvSpPr/>
          <p:nvPr/>
        </p:nvSpPr>
        <p:spPr>
          <a:xfrm rot="5400000">
            <a:off x="12940146" y="7553663"/>
            <a:ext cx="2025700" cy="2025700"/>
          </a:xfrm>
          <a:custGeom>
            <a:avLst/>
            <a:gdLst>
              <a:gd name="connsiteX0" fmla="*/ 0 w 2025700"/>
              <a:gd name="connsiteY0" fmla="*/ 821467 h 2025700"/>
              <a:gd name="connsiteX1" fmla="*/ 0 w 2025700"/>
              <a:gd name="connsiteY1" fmla="*/ 0 h 2025700"/>
              <a:gd name="connsiteX2" fmla="*/ 115955 w 2025700"/>
              <a:gd name="connsiteY2" fmla="*/ 17697 h 2025700"/>
              <a:gd name="connsiteX3" fmla="*/ 2008003 w 2025700"/>
              <a:gd name="connsiteY3" fmla="*/ 1909745 h 2025700"/>
              <a:gd name="connsiteX4" fmla="*/ 2025700 w 2025700"/>
              <a:gd name="connsiteY4" fmla="*/ 2025700 h 2025700"/>
              <a:gd name="connsiteX5" fmla="*/ 1204234 w 2025700"/>
              <a:gd name="connsiteY5" fmla="*/ 2025700 h 2025700"/>
              <a:gd name="connsiteX6" fmla="*/ 1176294 w 2025700"/>
              <a:gd name="connsiteY6" fmla="*/ 1917038 h 2025700"/>
              <a:gd name="connsiteX7" fmla="*/ 108663 w 2025700"/>
              <a:gd name="connsiteY7" fmla="*/ 849407 h 2025700"/>
              <a:gd name="connsiteX8" fmla="*/ 0 w 2025700"/>
              <a:gd name="connsiteY8" fmla="*/ 821467 h 20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700" h="2025700">
                <a:moveTo>
                  <a:pt x="0" y="821467"/>
                </a:moveTo>
                <a:lnTo>
                  <a:pt x="0" y="0"/>
                </a:lnTo>
                <a:lnTo>
                  <a:pt x="115955" y="17697"/>
                </a:lnTo>
                <a:cubicBezTo>
                  <a:pt x="1065653" y="212034"/>
                  <a:pt x="1813666" y="960047"/>
                  <a:pt x="2008003" y="1909745"/>
                </a:cubicBezTo>
                <a:lnTo>
                  <a:pt x="2025700" y="2025700"/>
                </a:lnTo>
                <a:lnTo>
                  <a:pt x="1204234" y="2025700"/>
                </a:lnTo>
                <a:lnTo>
                  <a:pt x="1176294" y="1917038"/>
                </a:lnTo>
                <a:cubicBezTo>
                  <a:pt x="1018191" y="1408720"/>
                  <a:pt x="616981" y="1007510"/>
                  <a:pt x="108663" y="849407"/>
                </a:cubicBezTo>
                <a:lnTo>
                  <a:pt x="0" y="821467"/>
                </a:ln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0" name="Oval 49">
            <a:extLst>
              <a:ext uri="{FF2B5EF4-FFF2-40B4-BE49-F238E27FC236}">
                <a16:creationId xmlns:a16="http://schemas.microsoft.com/office/drawing/2014/main" id="{3B20D5AA-9FE1-5F84-0E60-D76CE53AA57F}"/>
              </a:ext>
            </a:extLst>
          </p:cNvPr>
          <p:cNvSpPr/>
          <p:nvPr/>
        </p:nvSpPr>
        <p:spPr>
          <a:xfrm>
            <a:off x="10943359" y="5556877"/>
            <a:ext cx="3245427" cy="3245427"/>
          </a:xfrm>
          <a:prstGeom prst="ellipse">
            <a:avLst/>
          </a:prstGeom>
          <a:solidFill>
            <a:schemeClr val="bg1"/>
          </a:solidFill>
          <a:ln w="76200">
            <a:solidFill>
              <a:schemeClr val="bg1">
                <a:lumMod val="75000"/>
              </a:schemeClr>
            </a:solidFill>
          </a:ln>
          <a:effectLst>
            <a:outerShdw blurRad="210393"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TextBox 106">
            <a:extLst>
              <a:ext uri="{FF2B5EF4-FFF2-40B4-BE49-F238E27FC236}">
                <a16:creationId xmlns:a16="http://schemas.microsoft.com/office/drawing/2014/main" id="{9BC922DE-1CF2-E1CF-FA26-DC57A1311758}"/>
              </a:ext>
            </a:extLst>
          </p:cNvPr>
          <p:cNvSpPr txBox="1"/>
          <p:nvPr/>
        </p:nvSpPr>
        <p:spPr>
          <a:xfrm>
            <a:off x="8904503" y="4019962"/>
            <a:ext cx="1558637" cy="646331"/>
          </a:xfrm>
          <a:prstGeom prst="rect">
            <a:avLst/>
          </a:prstGeom>
          <a:noFill/>
        </p:spPr>
        <p:txBody>
          <a:bodyPr wrap="square" rtlCol="0">
            <a:spAutoFit/>
          </a:bodyPr>
          <a:lstStyle/>
          <a:p>
            <a:r>
              <a:rPr lang="en-US" sz="3600" b="1" dirty="0">
                <a:solidFill>
                  <a:schemeClr val="bg1"/>
                </a:solidFill>
                <a:latin typeface="+mj-lt"/>
              </a:rPr>
              <a:t>01</a:t>
            </a:r>
          </a:p>
        </p:txBody>
      </p:sp>
      <p:sp>
        <p:nvSpPr>
          <p:cNvPr id="108" name="TextBox 107">
            <a:extLst>
              <a:ext uri="{FF2B5EF4-FFF2-40B4-BE49-F238E27FC236}">
                <a16:creationId xmlns:a16="http://schemas.microsoft.com/office/drawing/2014/main" id="{B41F6BF8-AC3A-2503-D082-DE2A9AFB992F}"/>
              </a:ext>
            </a:extLst>
          </p:cNvPr>
          <p:cNvSpPr txBox="1"/>
          <p:nvPr/>
        </p:nvSpPr>
        <p:spPr>
          <a:xfrm>
            <a:off x="15576501" y="4108670"/>
            <a:ext cx="1558637" cy="646331"/>
          </a:xfrm>
          <a:prstGeom prst="rect">
            <a:avLst/>
          </a:prstGeom>
          <a:noFill/>
        </p:spPr>
        <p:txBody>
          <a:bodyPr wrap="square" rtlCol="0">
            <a:spAutoFit/>
          </a:bodyPr>
          <a:lstStyle/>
          <a:p>
            <a:r>
              <a:rPr lang="en-US" sz="3600" b="1" dirty="0">
                <a:solidFill>
                  <a:schemeClr val="bg1"/>
                </a:solidFill>
                <a:latin typeface="+mj-lt"/>
              </a:rPr>
              <a:t>02</a:t>
            </a:r>
          </a:p>
        </p:txBody>
      </p:sp>
      <p:sp>
        <p:nvSpPr>
          <p:cNvPr id="109" name="TextBox 108">
            <a:extLst>
              <a:ext uri="{FF2B5EF4-FFF2-40B4-BE49-F238E27FC236}">
                <a16:creationId xmlns:a16="http://schemas.microsoft.com/office/drawing/2014/main" id="{DCD9653E-3BFC-AB1B-DAB4-315D8AD3A435}"/>
              </a:ext>
            </a:extLst>
          </p:cNvPr>
          <p:cNvSpPr txBox="1"/>
          <p:nvPr/>
        </p:nvSpPr>
        <p:spPr>
          <a:xfrm>
            <a:off x="9006249" y="9575555"/>
            <a:ext cx="1558637" cy="646331"/>
          </a:xfrm>
          <a:prstGeom prst="rect">
            <a:avLst/>
          </a:prstGeom>
          <a:noFill/>
        </p:spPr>
        <p:txBody>
          <a:bodyPr wrap="square" rtlCol="0">
            <a:spAutoFit/>
          </a:bodyPr>
          <a:lstStyle/>
          <a:p>
            <a:r>
              <a:rPr lang="en-US" sz="3600" b="1" dirty="0">
                <a:solidFill>
                  <a:schemeClr val="bg1"/>
                </a:solidFill>
                <a:latin typeface="+mj-lt"/>
              </a:rPr>
              <a:t>03</a:t>
            </a:r>
          </a:p>
        </p:txBody>
      </p:sp>
      <p:sp>
        <p:nvSpPr>
          <p:cNvPr id="110" name="TextBox 109">
            <a:extLst>
              <a:ext uri="{FF2B5EF4-FFF2-40B4-BE49-F238E27FC236}">
                <a16:creationId xmlns:a16="http://schemas.microsoft.com/office/drawing/2014/main" id="{F67C35F3-05DE-AED6-B7F6-28C09EEE3DE9}"/>
              </a:ext>
            </a:extLst>
          </p:cNvPr>
          <p:cNvSpPr txBox="1"/>
          <p:nvPr/>
        </p:nvSpPr>
        <p:spPr>
          <a:xfrm>
            <a:off x="15678247" y="9664263"/>
            <a:ext cx="1558637" cy="646331"/>
          </a:xfrm>
          <a:prstGeom prst="rect">
            <a:avLst/>
          </a:prstGeom>
          <a:noFill/>
        </p:spPr>
        <p:txBody>
          <a:bodyPr wrap="square" rtlCol="0">
            <a:spAutoFit/>
          </a:bodyPr>
          <a:lstStyle/>
          <a:p>
            <a:r>
              <a:rPr lang="en-US" sz="3600" b="1" dirty="0">
                <a:solidFill>
                  <a:schemeClr val="bg1"/>
                </a:solidFill>
                <a:latin typeface="+mj-lt"/>
              </a:rPr>
              <a:t>04</a:t>
            </a:r>
          </a:p>
        </p:txBody>
      </p:sp>
      <p:sp>
        <p:nvSpPr>
          <p:cNvPr id="111" name="Subtitle 2">
            <a:extLst>
              <a:ext uri="{FF2B5EF4-FFF2-40B4-BE49-F238E27FC236}">
                <a16:creationId xmlns:a16="http://schemas.microsoft.com/office/drawing/2014/main" id="{FD59A47A-6577-BE74-7C64-A93876700706}"/>
              </a:ext>
            </a:extLst>
          </p:cNvPr>
          <p:cNvSpPr txBox="1">
            <a:spLocks/>
          </p:cNvSpPr>
          <p:nvPr/>
        </p:nvSpPr>
        <p:spPr>
          <a:xfrm>
            <a:off x="9060996" y="4339889"/>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2" name="Subtitle 2">
            <a:extLst>
              <a:ext uri="{FF2B5EF4-FFF2-40B4-BE49-F238E27FC236}">
                <a16:creationId xmlns:a16="http://schemas.microsoft.com/office/drawing/2014/main" id="{AAB0634D-BAB9-2698-12BE-C69D7ABA0F61}"/>
              </a:ext>
            </a:extLst>
          </p:cNvPr>
          <p:cNvSpPr txBox="1">
            <a:spLocks/>
          </p:cNvSpPr>
          <p:nvPr/>
        </p:nvSpPr>
        <p:spPr>
          <a:xfrm>
            <a:off x="14298616" y="4346671"/>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3" name="Subtitle 2">
            <a:extLst>
              <a:ext uri="{FF2B5EF4-FFF2-40B4-BE49-F238E27FC236}">
                <a16:creationId xmlns:a16="http://schemas.microsoft.com/office/drawing/2014/main" id="{7FB79EFD-EC6E-46DA-0E7F-875E6F973633}"/>
              </a:ext>
            </a:extLst>
          </p:cNvPr>
          <p:cNvSpPr txBox="1">
            <a:spLocks/>
          </p:cNvSpPr>
          <p:nvPr/>
        </p:nvSpPr>
        <p:spPr>
          <a:xfrm>
            <a:off x="8986259" y="8789428"/>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4" name="Subtitle 2">
            <a:extLst>
              <a:ext uri="{FF2B5EF4-FFF2-40B4-BE49-F238E27FC236}">
                <a16:creationId xmlns:a16="http://schemas.microsoft.com/office/drawing/2014/main" id="{12638BA6-05CA-0B3D-5BEF-2E75786D3FEF}"/>
              </a:ext>
            </a:extLst>
          </p:cNvPr>
          <p:cNvSpPr txBox="1">
            <a:spLocks/>
          </p:cNvSpPr>
          <p:nvPr/>
        </p:nvSpPr>
        <p:spPr>
          <a:xfrm>
            <a:off x="14249932" y="8992110"/>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5" name="Freeform 761">
            <a:extLst>
              <a:ext uri="{FF2B5EF4-FFF2-40B4-BE49-F238E27FC236}">
                <a16:creationId xmlns:a16="http://schemas.microsoft.com/office/drawing/2014/main" id="{133FA6A7-CA10-7A0B-E3F4-19B8C19EB5A6}"/>
              </a:ext>
            </a:extLst>
          </p:cNvPr>
          <p:cNvSpPr>
            <a:spLocks noChangeArrowheads="1"/>
          </p:cNvSpPr>
          <p:nvPr/>
        </p:nvSpPr>
        <p:spPr bwMode="auto">
          <a:xfrm>
            <a:off x="9280981" y="5262233"/>
            <a:ext cx="519073" cy="646332"/>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116" name="Freeform 762">
            <a:extLst>
              <a:ext uri="{FF2B5EF4-FFF2-40B4-BE49-F238E27FC236}">
                <a16:creationId xmlns:a16="http://schemas.microsoft.com/office/drawing/2014/main" id="{324983A9-DB94-908C-553D-15502C31970D}"/>
              </a:ext>
            </a:extLst>
          </p:cNvPr>
          <p:cNvSpPr>
            <a:spLocks noChangeArrowheads="1"/>
          </p:cNvSpPr>
          <p:nvPr/>
        </p:nvSpPr>
        <p:spPr bwMode="auto">
          <a:xfrm>
            <a:off x="15263285" y="5504105"/>
            <a:ext cx="706146" cy="523209"/>
          </a:xfrm>
          <a:custGeom>
            <a:avLst/>
            <a:gdLst>
              <a:gd name="T0" fmla="*/ 175917 w 305681"/>
              <a:gd name="T1" fmla="*/ 198547 h 226205"/>
              <a:gd name="T2" fmla="*/ 259637 w 305681"/>
              <a:gd name="T3" fmla="*/ 202398 h 226205"/>
              <a:gd name="T4" fmla="*/ 239000 w 305681"/>
              <a:gd name="T5" fmla="*/ 197812 h 226205"/>
              <a:gd name="T6" fmla="*/ 71092 w 305681"/>
              <a:gd name="T7" fmla="*/ 193226 h 226205"/>
              <a:gd name="T8" fmla="*/ 71092 w 305681"/>
              <a:gd name="T9" fmla="*/ 193226 h 226205"/>
              <a:gd name="T10" fmla="*/ 39341 w 305681"/>
              <a:gd name="T11" fmla="*/ 197812 h 226205"/>
              <a:gd name="T12" fmla="*/ 259637 w 305681"/>
              <a:gd name="T13" fmla="*/ 176985 h 226205"/>
              <a:gd name="T14" fmla="*/ 239000 w 305681"/>
              <a:gd name="T15" fmla="*/ 172222 h 226205"/>
              <a:gd name="T16" fmla="*/ 71092 w 305681"/>
              <a:gd name="T17" fmla="*/ 167826 h 226205"/>
              <a:gd name="T18" fmla="*/ 71092 w 305681"/>
              <a:gd name="T19" fmla="*/ 167826 h 226205"/>
              <a:gd name="T20" fmla="*/ 39341 w 305681"/>
              <a:gd name="T21" fmla="*/ 172222 h 226205"/>
              <a:gd name="T22" fmla="*/ 180629 w 305681"/>
              <a:gd name="T23" fmla="*/ 175398 h 226205"/>
              <a:gd name="T24" fmla="*/ 156463 w 305681"/>
              <a:gd name="T25" fmla="*/ 171002 h 226205"/>
              <a:gd name="T26" fmla="*/ 124890 w 305681"/>
              <a:gd name="T27" fmla="*/ 166239 h 226205"/>
              <a:gd name="T28" fmla="*/ 124890 w 305681"/>
              <a:gd name="T29" fmla="*/ 166239 h 226205"/>
              <a:gd name="T30" fmla="*/ 255241 w 305681"/>
              <a:gd name="T31" fmla="*/ 147012 h 226205"/>
              <a:gd name="T32" fmla="*/ 234604 w 305681"/>
              <a:gd name="T33" fmla="*/ 151598 h 226205"/>
              <a:gd name="T34" fmla="*/ 75488 w 305681"/>
              <a:gd name="T35" fmla="*/ 147012 h 226205"/>
              <a:gd name="T36" fmla="*/ 43927 w 305681"/>
              <a:gd name="T37" fmla="*/ 142426 h 226205"/>
              <a:gd name="T38" fmla="*/ 43927 w 305681"/>
              <a:gd name="T39" fmla="*/ 142426 h 226205"/>
              <a:gd name="T40" fmla="*/ 175866 w 305681"/>
              <a:gd name="T41" fmla="*/ 145425 h 226205"/>
              <a:gd name="T42" fmla="*/ 151877 w 305681"/>
              <a:gd name="T43" fmla="*/ 150011 h 226205"/>
              <a:gd name="T44" fmla="*/ 129476 w 305681"/>
              <a:gd name="T45" fmla="*/ 145425 h 226205"/>
              <a:gd name="T46" fmla="*/ 259637 w 305681"/>
              <a:gd name="T47" fmla="*/ 118614 h 226205"/>
              <a:gd name="T48" fmla="*/ 259637 w 305681"/>
              <a:gd name="T49" fmla="*/ 118614 h 226205"/>
              <a:gd name="T50" fmla="*/ 229841 w 305681"/>
              <a:gd name="T51" fmla="*/ 123200 h 226205"/>
              <a:gd name="T52" fmla="*/ 71092 w 305681"/>
              <a:gd name="T53" fmla="*/ 127786 h 226205"/>
              <a:gd name="T54" fmla="*/ 48513 w 305681"/>
              <a:gd name="T55" fmla="*/ 123200 h 226205"/>
              <a:gd name="T56" fmla="*/ 180629 w 305681"/>
              <a:gd name="T57" fmla="*/ 115439 h 226205"/>
              <a:gd name="T58" fmla="*/ 180629 w 305681"/>
              <a:gd name="T59" fmla="*/ 115439 h 226205"/>
              <a:gd name="T60" fmla="*/ 147291 w 305681"/>
              <a:gd name="T61" fmla="*/ 120202 h 226205"/>
              <a:gd name="T62" fmla="*/ 124890 w 305681"/>
              <a:gd name="T63" fmla="*/ 124598 h 226205"/>
              <a:gd name="T64" fmla="*/ 212683 w 305681"/>
              <a:gd name="T65" fmla="*/ 216866 h 226205"/>
              <a:gd name="T66" fmla="*/ 23084 w 305681"/>
              <a:gd name="T67" fmla="*/ 101563 h 226205"/>
              <a:gd name="T68" fmla="*/ 23084 w 305681"/>
              <a:gd name="T69" fmla="*/ 101563 h 226205"/>
              <a:gd name="T70" fmla="*/ 175866 w 305681"/>
              <a:gd name="T71" fmla="*/ 94802 h 226205"/>
              <a:gd name="T72" fmla="*/ 151877 w 305681"/>
              <a:gd name="T73" fmla="*/ 99198 h 226205"/>
              <a:gd name="T74" fmla="*/ 129476 w 305681"/>
              <a:gd name="T75" fmla="*/ 94802 h 226205"/>
              <a:gd name="T76" fmla="*/ 102024 w 305681"/>
              <a:gd name="T77" fmla="*/ 73905 h 226205"/>
              <a:gd name="T78" fmla="*/ 120407 w 305681"/>
              <a:gd name="T79" fmla="*/ 193877 h 226205"/>
              <a:gd name="T80" fmla="*/ 184928 w 305681"/>
              <a:gd name="T81" fmla="*/ 216866 h 226205"/>
              <a:gd name="T82" fmla="*/ 102024 w 305681"/>
              <a:gd name="T83" fmla="*/ 73905 h 226205"/>
              <a:gd name="T84" fmla="*/ 226741 w 305681"/>
              <a:gd name="T85" fmla="*/ 73905 h 226205"/>
              <a:gd name="T86" fmla="*/ 291263 w 305681"/>
              <a:gd name="T87" fmla="*/ 92224 h 226205"/>
              <a:gd name="T88" fmla="*/ 14072 w 305681"/>
              <a:gd name="T89" fmla="*/ 92224 h 226205"/>
              <a:gd name="T90" fmla="*/ 78594 w 305681"/>
              <a:gd name="T91" fmla="*/ 73905 h 226205"/>
              <a:gd name="T92" fmla="*/ 57688 w 305681"/>
              <a:gd name="T93" fmla="*/ 36908 h 226205"/>
              <a:gd name="T94" fmla="*/ 208358 w 305681"/>
              <a:gd name="T95" fmla="*/ 64566 h 226205"/>
              <a:gd name="T96" fmla="*/ 155731 w 305681"/>
              <a:gd name="T97" fmla="*/ 1347 h 226205"/>
              <a:gd name="T98" fmla="*/ 304599 w 305681"/>
              <a:gd name="T99" fmla="*/ 94020 h 226205"/>
              <a:gd name="T100" fmla="*/ 291623 w 305681"/>
              <a:gd name="T101" fmla="*/ 216866 h 226205"/>
              <a:gd name="T102" fmla="*/ 286937 w 305681"/>
              <a:gd name="T103" fmla="*/ 226205 h 226205"/>
              <a:gd name="T104" fmla="*/ 97338 w 305681"/>
              <a:gd name="T105" fmla="*/ 226205 h 226205"/>
              <a:gd name="T106" fmla="*/ 4701 w 305681"/>
              <a:gd name="T107" fmla="*/ 216866 h 226205"/>
              <a:gd name="T108" fmla="*/ 375 w 305681"/>
              <a:gd name="T109" fmla="*/ 99049 h 226205"/>
              <a:gd name="T110" fmla="*/ 119325 w 305681"/>
              <a:gd name="T111" fmla="*/ 27568 h 226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5681" h="226205">
                <a:moveTo>
                  <a:pt x="129779" y="198547"/>
                </a:moveTo>
                <a:lnTo>
                  <a:pt x="129779" y="216866"/>
                </a:lnTo>
                <a:lnTo>
                  <a:pt x="175917" y="216866"/>
                </a:lnTo>
                <a:lnTo>
                  <a:pt x="175917" y="198547"/>
                </a:lnTo>
                <a:lnTo>
                  <a:pt x="129779" y="198547"/>
                </a:lnTo>
                <a:close/>
                <a:moveTo>
                  <a:pt x="259637" y="193226"/>
                </a:moveTo>
                <a:cubicBezTo>
                  <a:pt x="262568" y="193226"/>
                  <a:pt x="264400" y="195343"/>
                  <a:pt x="264400" y="197812"/>
                </a:cubicBezTo>
                <a:cubicBezTo>
                  <a:pt x="264400" y="200282"/>
                  <a:pt x="262568" y="202398"/>
                  <a:pt x="259637" y="202398"/>
                </a:cubicBezTo>
                <a:cubicBezTo>
                  <a:pt x="257073" y="202398"/>
                  <a:pt x="255241" y="200282"/>
                  <a:pt x="255241" y="197812"/>
                </a:cubicBezTo>
                <a:cubicBezTo>
                  <a:pt x="255241" y="195343"/>
                  <a:pt x="257073" y="193226"/>
                  <a:pt x="259637" y="193226"/>
                </a:cubicBezTo>
                <a:close/>
                <a:moveTo>
                  <a:pt x="234604" y="193226"/>
                </a:moveTo>
                <a:cubicBezTo>
                  <a:pt x="237168" y="193226"/>
                  <a:pt x="239000" y="195343"/>
                  <a:pt x="239000" y="197812"/>
                </a:cubicBezTo>
                <a:cubicBezTo>
                  <a:pt x="239000" y="200282"/>
                  <a:pt x="237168" y="202398"/>
                  <a:pt x="234604" y="202398"/>
                </a:cubicBezTo>
                <a:cubicBezTo>
                  <a:pt x="231673" y="202398"/>
                  <a:pt x="229841" y="200282"/>
                  <a:pt x="229841" y="197812"/>
                </a:cubicBezTo>
                <a:cubicBezTo>
                  <a:pt x="229841" y="195343"/>
                  <a:pt x="231673" y="193226"/>
                  <a:pt x="234604" y="193226"/>
                </a:cubicBezTo>
                <a:close/>
                <a:moveTo>
                  <a:pt x="71092" y="193226"/>
                </a:moveTo>
                <a:cubicBezTo>
                  <a:pt x="73656" y="193226"/>
                  <a:pt x="75488" y="195343"/>
                  <a:pt x="75488" y="197812"/>
                </a:cubicBezTo>
                <a:cubicBezTo>
                  <a:pt x="75488" y="200282"/>
                  <a:pt x="73656" y="202398"/>
                  <a:pt x="71092" y="202398"/>
                </a:cubicBezTo>
                <a:cubicBezTo>
                  <a:pt x="68527" y="202398"/>
                  <a:pt x="66329" y="200282"/>
                  <a:pt x="66329" y="197812"/>
                </a:cubicBezTo>
                <a:cubicBezTo>
                  <a:pt x="66329" y="195343"/>
                  <a:pt x="68527" y="193226"/>
                  <a:pt x="71092" y="193226"/>
                </a:cubicBezTo>
                <a:close/>
                <a:moveTo>
                  <a:pt x="43927" y="193226"/>
                </a:moveTo>
                <a:cubicBezTo>
                  <a:pt x="46397" y="193226"/>
                  <a:pt x="48513" y="195343"/>
                  <a:pt x="48513" y="197812"/>
                </a:cubicBezTo>
                <a:cubicBezTo>
                  <a:pt x="48513" y="200282"/>
                  <a:pt x="46397" y="202398"/>
                  <a:pt x="43927" y="202398"/>
                </a:cubicBezTo>
                <a:cubicBezTo>
                  <a:pt x="41458" y="202398"/>
                  <a:pt x="39341" y="200282"/>
                  <a:pt x="39341" y="197812"/>
                </a:cubicBezTo>
                <a:cubicBezTo>
                  <a:pt x="39341" y="195343"/>
                  <a:pt x="41458" y="193226"/>
                  <a:pt x="43927" y="193226"/>
                </a:cubicBezTo>
                <a:close/>
                <a:moveTo>
                  <a:pt x="259637" y="167826"/>
                </a:moveTo>
                <a:cubicBezTo>
                  <a:pt x="262568" y="167826"/>
                  <a:pt x="264400" y="169658"/>
                  <a:pt x="264400" y="172222"/>
                </a:cubicBezTo>
                <a:cubicBezTo>
                  <a:pt x="264400" y="175153"/>
                  <a:pt x="262568" y="176985"/>
                  <a:pt x="259637" y="176985"/>
                </a:cubicBezTo>
                <a:cubicBezTo>
                  <a:pt x="257073" y="176985"/>
                  <a:pt x="255241" y="175153"/>
                  <a:pt x="255241" y="172222"/>
                </a:cubicBezTo>
                <a:cubicBezTo>
                  <a:pt x="255241" y="169658"/>
                  <a:pt x="257073" y="167826"/>
                  <a:pt x="259637" y="167826"/>
                </a:cubicBezTo>
                <a:close/>
                <a:moveTo>
                  <a:pt x="234604" y="167826"/>
                </a:moveTo>
                <a:cubicBezTo>
                  <a:pt x="237168" y="167826"/>
                  <a:pt x="239000" y="169658"/>
                  <a:pt x="239000" y="172222"/>
                </a:cubicBezTo>
                <a:cubicBezTo>
                  <a:pt x="239000" y="175153"/>
                  <a:pt x="237168" y="176985"/>
                  <a:pt x="234604" y="176985"/>
                </a:cubicBezTo>
                <a:cubicBezTo>
                  <a:pt x="231673" y="176985"/>
                  <a:pt x="229841" y="175153"/>
                  <a:pt x="229841" y="172222"/>
                </a:cubicBezTo>
                <a:cubicBezTo>
                  <a:pt x="229841" y="169658"/>
                  <a:pt x="231673" y="167826"/>
                  <a:pt x="234604" y="167826"/>
                </a:cubicBezTo>
                <a:close/>
                <a:moveTo>
                  <a:pt x="71092" y="167826"/>
                </a:moveTo>
                <a:cubicBezTo>
                  <a:pt x="73656" y="167826"/>
                  <a:pt x="75488" y="169658"/>
                  <a:pt x="75488" y="172222"/>
                </a:cubicBezTo>
                <a:cubicBezTo>
                  <a:pt x="75488" y="175153"/>
                  <a:pt x="73656" y="176985"/>
                  <a:pt x="71092" y="176985"/>
                </a:cubicBezTo>
                <a:cubicBezTo>
                  <a:pt x="68527" y="176985"/>
                  <a:pt x="66329" y="175153"/>
                  <a:pt x="66329" y="172222"/>
                </a:cubicBezTo>
                <a:cubicBezTo>
                  <a:pt x="66329" y="169658"/>
                  <a:pt x="68527" y="167826"/>
                  <a:pt x="71092" y="167826"/>
                </a:cubicBezTo>
                <a:close/>
                <a:moveTo>
                  <a:pt x="43927" y="167826"/>
                </a:moveTo>
                <a:cubicBezTo>
                  <a:pt x="46397" y="167826"/>
                  <a:pt x="48513" y="169658"/>
                  <a:pt x="48513" y="172222"/>
                </a:cubicBezTo>
                <a:cubicBezTo>
                  <a:pt x="48513" y="175153"/>
                  <a:pt x="46397" y="176985"/>
                  <a:pt x="43927" y="176985"/>
                </a:cubicBezTo>
                <a:cubicBezTo>
                  <a:pt x="41458" y="176985"/>
                  <a:pt x="39341" y="175153"/>
                  <a:pt x="39341" y="172222"/>
                </a:cubicBezTo>
                <a:cubicBezTo>
                  <a:pt x="39341" y="169658"/>
                  <a:pt x="41458" y="167826"/>
                  <a:pt x="43927" y="167826"/>
                </a:cubicBezTo>
                <a:close/>
                <a:moveTo>
                  <a:pt x="180629" y="166239"/>
                </a:moveTo>
                <a:cubicBezTo>
                  <a:pt x="183193" y="166239"/>
                  <a:pt x="185025" y="168071"/>
                  <a:pt x="185025" y="171002"/>
                </a:cubicBezTo>
                <a:cubicBezTo>
                  <a:pt x="185025" y="173566"/>
                  <a:pt x="183193" y="175398"/>
                  <a:pt x="180629" y="175398"/>
                </a:cubicBezTo>
                <a:cubicBezTo>
                  <a:pt x="177698" y="175398"/>
                  <a:pt x="175866" y="173566"/>
                  <a:pt x="175866" y="171002"/>
                </a:cubicBezTo>
                <a:cubicBezTo>
                  <a:pt x="175866" y="168071"/>
                  <a:pt x="177698" y="166239"/>
                  <a:pt x="180629" y="166239"/>
                </a:cubicBezTo>
                <a:close/>
                <a:moveTo>
                  <a:pt x="151877" y="166239"/>
                </a:moveTo>
                <a:cubicBezTo>
                  <a:pt x="154347" y="166239"/>
                  <a:pt x="156463" y="168071"/>
                  <a:pt x="156463" y="171002"/>
                </a:cubicBezTo>
                <a:cubicBezTo>
                  <a:pt x="156463" y="173566"/>
                  <a:pt x="154347" y="175398"/>
                  <a:pt x="151877" y="175398"/>
                </a:cubicBezTo>
                <a:cubicBezTo>
                  <a:pt x="149408" y="175398"/>
                  <a:pt x="147291" y="173566"/>
                  <a:pt x="147291" y="171002"/>
                </a:cubicBezTo>
                <a:cubicBezTo>
                  <a:pt x="147291" y="168071"/>
                  <a:pt x="149408" y="166239"/>
                  <a:pt x="151877" y="166239"/>
                </a:cubicBezTo>
                <a:close/>
                <a:moveTo>
                  <a:pt x="124890" y="166239"/>
                </a:moveTo>
                <a:cubicBezTo>
                  <a:pt x="127360" y="166239"/>
                  <a:pt x="129476" y="168071"/>
                  <a:pt x="129476" y="171002"/>
                </a:cubicBezTo>
                <a:cubicBezTo>
                  <a:pt x="129476" y="173566"/>
                  <a:pt x="127360" y="175398"/>
                  <a:pt x="124890" y="175398"/>
                </a:cubicBezTo>
                <a:cubicBezTo>
                  <a:pt x="122421" y="175398"/>
                  <a:pt x="120304" y="173566"/>
                  <a:pt x="120304" y="171002"/>
                </a:cubicBezTo>
                <a:cubicBezTo>
                  <a:pt x="120304" y="168071"/>
                  <a:pt x="122421" y="166239"/>
                  <a:pt x="124890" y="166239"/>
                </a:cubicBezTo>
                <a:close/>
                <a:moveTo>
                  <a:pt x="259637" y="142426"/>
                </a:moveTo>
                <a:cubicBezTo>
                  <a:pt x="262568" y="142426"/>
                  <a:pt x="264400" y="144543"/>
                  <a:pt x="264400" y="147012"/>
                </a:cubicBezTo>
                <a:cubicBezTo>
                  <a:pt x="264400" y="149482"/>
                  <a:pt x="262568" y="151598"/>
                  <a:pt x="259637" y="151598"/>
                </a:cubicBezTo>
                <a:cubicBezTo>
                  <a:pt x="257073" y="151598"/>
                  <a:pt x="255241" y="149482"/>
                  <a:pt x="255241" y="147012"/>
                </a:cubicBezTo>
                <a:cubicBezTo>
                  <a:pt x="255241" y="144543"/>
                  <a:pt x="257073" y="142426"/>
                  <a:pt x="259637" y="142426"/>
                </a:cubicBezTo>
                <a:close/>
                <a:moveTo>
                  <a:pt x="234604" y="142426"/>
                </a:moveTo>
                <a:cubicBezTo>
                  <a:pt x="237168" y="142426"/>
                  <a:pt x="239000" y="144543"/>
                  <a:pt x="239000" y="147012"/>
                </a:cubicBezTo>
                <a:cubicBezTo>
                  <a:pt x="239000" y="149482"/>
                  <a:pt x="237168" y="151598"/>
                  <a:pt x="234604" y="151598"/>
                </a:cubicBezTo>
                <a:cubicBezTo>
                  <a:pt x="231673" y="151598"/>
                  <a:pt x="229841" y="149482"/>
                  <a:pt x="229841" y="147012"/>
                </a:cubicBezTo>
                <a:cubicBezTo>
                  <a:pt x="229841" y="144543"/>
                  <a:pt x="231673" y="142426"/>
                  <a:pt x="234604" y="142426"/>
                </a:cubicBezTo>
                <a:close/>
                <a:moveTo>
                  <a:pt x="71092" y="142426"/>
                </a:moveTo>
                <a:cubicBezTo>
                  <a:pt x="73656" y="142426"/>
                  <a:pt x="75488" y="144543"/>
                  <a:pt x="75488" y="147012"/>
                </a:cubicBezTo>
                <a:cubicBezTo>
                  <a:pt x="75488" y="149482"/>
                  <a:pt x="73656" y="151598"/>
                  <a:pt x="71092" y="151598"/>
                </a:cubicBezTo>
                <a:cubicBezTo>
                  <a:pt x="68527" y="151598"/>
                  <a:pt x="66329" y="149482"/>
                  <a:pt x="66329" y="147012"/>
                </a:cubicBezTo>
                <a:cubicBezTo>
                  <a:pt x="66329" y="144543"/>
                  <a:pt x="68527" y="142426"/>
                  <a:pt x="71092" y="142426"/>
                </a:cubicBezTo>
                <a:close/>
                <a:moveTo>
                  <a:pt x="43927" y="142426"/>
                </a:moveTo>
                <a:cubicBezTo>
                  <a:pt x="46397" y="142426"/>
                  <a:pt x="48513" y="144543"/>
                  <a:pt x="48513" y="147012"/>
                </a:cubicBezTo>
                <a:cubicBezTo>
                  <a:pt x="48513" y="149482"/>
                  <a:pt x="46397" y="151598"/>
                  <a:pt x="43927" y="151598"/>
                </a:cubicBezTo>
                <a:cubicBezTo>
                  <a:pt x="41458" y="151598"/>
                  <a:pt x="39341" y="149482"/>
                  <a:pt x="39341" y="147012"/>
                </a:cubicBezTo>
                <a:cubicBezTo>
                  <a:pt x="39341" y="144543"/>
                  <a:pt x="41458" y="142426"/>
                  <a:pt x="43927" y="142426"/>
                </a:cubicBezTo>
                <a:close/>
                <a:moveTo>
                  <a:pt x="180629" y="140839"/>
                </a:moveTo>
                <a:cubicBezTo>
                  <a:pt x="183193" y="140839"/>
                  <a:pt x="185025" y="142956"/>
                  <a:pt x="185025" y="145425"/>
                </a:cubicBezTo>
                <a:cubicBezTo>
                  <a:pt x="185025" y="147895"/>
                  <a:pt x="183193" y="150011"/>
                  <a:pt x="180629" y="150011"/>
                </a:cubicBezTo>
                <a:cubicBezTo>
                  <a:pt x="177698" y="150011"/>
                  <a:pt x="175866" y="147895"/>
                  <a:pt x="175866" y="145425"/>
                </a:cubicBezTo>
                <a:cubicBezTo>
                  <a:pt x="175866" y="142956"/>
                  <a:pt x="177698" y="140839"/>
                  <a:pt x="180629" y="140839"/>
                </a:cubicBezTo>
                <a:close/>
                <a:moveTo>
                  <a:pt x="151877" y="140839"/>
                </a:moveTo>
                <a:cubicBezTo>
                  <a:pt x="154347" y="140839"/>
                  <a:pt x="156463" y="142956"/>
                  <a:pt x="156463" y="145425"/>
                </a:cubicBezTo>
                <a:cubicBezTo>
                  <a:pt x="156463" y="147895"/>
                  <a:pt x="154347" y="150011"/>
                  <a:pt x="151877" y="150011"/>
                </a:cubicBezTo>
                <a:cubicBezTo>
                  <a:pt x="149408" y="150011"/>
                  <a:pt x="147291" y="147895"/>
                  <a:pt x="147291" y="145425"/>
                </a:cubicBezTo>
                <a:cubicBezTo>
                  <a:pt x="147291" y="142956"/>
                  <a:pt x="149408" y="140839"/>
                  <a:pt x="151877" y="140839"/>
                </a:cubicBezTo>
                <a:close/>
                <a:moveTo>
                  <a:pt x="124890" y="140839"/>
                </a:moveTo>
                <a:cubicBezTo>
                  <a:pt x="127360" y="140839"/>
                  <a:pt x="129476" y="142956"/>
                  <a:pt x="129476" y="145425"/>
                </a:cubicBezTo>
                <a:cubicBezTo>
                  <a:pt x="129476" y="147895"/>
                  <a:pt x="127360" y="150011"/>
                  <a:pt x="124890" y="150011"/>
                </a:cubicBezTo>
                <a:cubicBezTo>
                  <a:pt x="122421" y="150011"/>
                  <a:pt x="120304" y="147895"/>
                  <a:pt x="120304" y="145425"/>
                </a:cubicBezTo>
                <a:cubicBezTo>
                  <a:pt x="120304" y="142956"/>
                  <a:pt x="122421" y="140839"/>
                  <a:pt x="124890" y="140839"/>
                </a:cubicBezTo>
                <a:close/>
                <a:moveTo>
                  <a:pt x="259637" y="118614"/>
                </a:moveTo>
                <a:cubicBezTo>
                  <a:pt x="262568" y="118614"/>
                  <a:pt x="264400" y="120731"/>
                  <a:pt x="264400" y="123200"/>
                </a:cubicBezTo>
                <a:cubicBezTo>
                  <a:pt x="264400" y="125670"/>
                  <a:pt x="262568" y="127786"/>
                  <a:pt x="259637" y="127786"/>
                </a:cubicBezTo>
                <a:cubicBezTo>
                  <a:pt x="257073" y="127786"/>
                  <a:pt x="255241" y="125670"/>
                  <a:pt x="255241" y="123200"/>
                </a:cubicBezTo>
                <a:cubicBezTo>
                  <a:pt x="255241" y="120731"/>
                  <a:pt x="257073" y="118614"/>
                  <a:pt x="259637" y="118614"/>
                </a:cubicBezTo>
                <a:close/>
                <a:moveTo>
                  <a:pt x="234604" y="118614"/>
                </a:moveTo>
                <a:cubicBezTo>
                  <a:pt x="237168" y="118614"/>
                  <a:pt x="239000" y="120731"/>
                  <a:pt x="239000" y="123200"/>
                </a:cubicBezTo>
                <a:cubicBezTo>
                  <a:pt x="239000" y="125670"/>
                  <a:pt x="237168" y="127786"/>
                  <a:pt x="234604" y="127786"/>
                </a:cubicBezTo>
                <a:cubicBezTo>
                  <a:pt x="231673" y="127786"/>
                  <a:pt x="229841" y="125670"/>
                  <a:pt x="229841" y="123200"/>
                </a:cubicBezTo>
                <a:cubicBezTo>
                  <a:pt x="229841" y="120731"/>
                  <a:pt x="231673" y="118614"/>
                  <a:pt x="234604" y="118614"/>
                </a:cubicBezTo>
                <a:close/>
                <a:moveTo>
                  <a:pt x="71092" y="118614"/>
                </a:moveTo>
                <a:cubicBezTo>
                  <a:pt x="73656" y="118614"/>
                  <a:pt x="75488" y="120731"/>
                  <a:pt x="75488" y="123200"/>
                </a:cubicBezTo>
                <a:cubicBezTo>
                  <a:pt x="75488" y="125670"/>
                  <a:pt x="73656" y="127786"/>
                  <a:pt x="71092" y="127786"/>
                </a:cubicBezTo>
                <a:cubicBezTo>
                  <a:pt x="68527" y="127786"/>
                  <a:pt x="66329" y="125670"/>
                  <a:pt x="66329" y="123200"/>
                </a:cubicBezTo>
                <a:cubicBezTo>
                  <a:pt x="66329" y="120731"/>
                  <a:pt x="68527" y="118614"/>
                  <a:pt x="71092" y="118614"/>
                </a:cubicBezTo>
                <a:close/>
                <a:moveTo>
                  <a:pt x="43927" y="118614"/>
                </a:moveTo>
                <a:cubicBezTo>
                  <a:pt x="46397" y="118614"/>
                  <a:pt x="48513" y="120731"/>
                  <a:pt x="48513" y="123200"/>
                </a:cubicBezTo>
                <a:cubicBezTo>
                  <a:pt x="48513" y="125670"/>
                  <a:pt x="46397" y="127786"/>
                  <a:pt x="43927" y="127786"/>
                </a:cubicBezTo>
                <a:cubicBezTo>
                  <a:pt x="41458" y="127786"/>
                  <a:pt x="39341" y="125670"/>
                  <a:pt x="39341" y="123200"/>
                </a:cubicBezTo>
                <a:cubicBezTo>
                  <a:pt x="39341" y="120731"/>
                  <a:pt x="41458" y="118614"/>
                  <a:pt x="43927" y="118614"/>
                </a:cubicBezTo>
                <a:close/>
                <a:moveTo>
                  <a:pt x="180629" y="115439"/>
                </a:moveTo>
                <a:cubicBezTo>
                  <a:pt x="183193" y="115439"/>
                  <a:pt x="185025" y="117271"/>
                  <a:pt x="185025" y="120202"/>
                </a:cubicBezTo>
                <a:cubicBezTo>
                  <a:pt x="185025" y="122766"/>
                  <a:pt x="183193" y="124598"/>
                  <a:pt x="180629" y="124598"/>
                </a:cubicBezTo>
                <a:cubicBezTo>
                  <a:pt x="177698" y="124598"/>
                  <a:pt x="175866" y="122766"/>
                  <a:pt x="175866" y="120202"/>
                </a:cubicBezTo>
                <a:cubicBezTo>
                  <a:pt x="175866" y="117271"/>
                  <a:pt x="177698" y="115439"/>
                  <a:pt x="180629" y="115439"/>
                </a:cubicBezTo>
                <a:close/>
                <a:moveTo>
                  <a:pt x="151877" y="115439"/>
                </a:moveTo>
                <a:cubicBezTo>
                  <a:pt x="154347" y="115439"/>
                  <a:pt x="156463" y="117271"/>
                  <a:pt x="156463" y="120202"/>
                </a:cubicBezTo>
                <a:cubicBezTo>
                  <a:pt x="156463" y="122766"/>
                  <a:pt x="154347" y="124598"/>
                  <a:pt x="151877" y="124598"/>
                </a:cubicBezTo>
                <a:cubicBezTo>
                  <a:pt x="149408" y="124598"/>
                  <a:pt x="147291" y="122766"/>
                  <a:pt x="147291" y="120202"/>
                </a:cubicBezTo>
                <a:cubicBezTo>
                  <a:pt x="147291" y="117271"/>
                  <a:pt x="149408" y="115439"/>
                  <a:pt x="151877" y="115439"/>
                </a:cubicBezTo>
                <a:close/>
                <a:moveTo>
                  <a:pt x="124890" y="115439"/>
                </a:moveTo>
                <a:cubicBezTo>
                  <a:pt x="127360" y="115439"/>
                  <a:pt x="129476" y="117271"/>
                  <a:pt x="129476" y="120202"/>
                </a:cubicBezTo>
                <a:cubicBezTo>
                  <a:pt x="129476" y="122766"/>
                  <a:pt x="127360" y="124598"/>
                  <a:pt x="124890" y="124598"/>
                </a:cubicBezTo>
                <a:cubicBezTo>
                  <a:pt x="122421" y="124598"/>
                  <a:pt x="120304" y="122766"/>
                  <a:pt x="120304" y="120202"/>
                </a:cubicBezTo>
                <a:cubicBezTo>
                  <a:pt x="120304" y="117271"/>
                  <a:pt x="122421" y="115439"/>
                  <a:pt x="124890" y="115439"/>
                </a:cubicBezTo>
                <a:close/>
                <a:moveTo>
                  <a:pt x="212683" y="101563"/>
                </a:moveTo>
                <a:lnTo>
                  <a:pt x="212683" y="216866"/>
                </a:lnTo>
                <a:lnTo>
                  <a:pt x="282612" y="216866"/>
                </a:lnTo>
                <a:lnTo>
                  <a:pt x="282612" y="101563"/>
                </a:lnTo>
                <a:lnTo>
                  <a:pt x="212683" y="101563"/>
                </a:lnTo>
                <a:close/>
                <a:moveTo>
                  <a:pt x="23084" y="101563"/>
                </a:moveTo>
                <a:lnTo>
                  <a:pt x="23084" y="216866"/>
                </a:lnTo>
                <a:lnTo>
                  <a:pt x="92652" y="216866"/>
                </a:lnTo>
                <a:lnTo>
                  <a:pt x="92652" y="101563"/>
                </a:lnTo>
                <a:lnTo>
                  <a:pt x="23084" y="101563"/>
                </a:lnTo>
                <a:close/>
                <a:moveTo>
                  <a:pt x="180629" y="90039"/>
                </a:moveTo>
                <a:cubicBezTo>
                  <a:pt x="183193" y="90039"/>
                  <a:pt x="185025" y="92237"/>
                  <a:pt x="185025" y="94802"/>
                </a:cubicBezTo>
                <a:cubicBezTo>
                  <a:pt x="185025" y="97366"/>
                  <a:pt x="183193" y="99198"/>
                  <a:pt x="180629" y="99198"/>
                </a:cubicBezTo>
                <a:cubicBezTo>
                  <a:pt x="177698" y="99198"/>
                  <a:pt x="175866" y="97366"/>
                  <a:pt x="175866" y="94802"/>
                </a:cubicBezTo>
                <a:cubicBezTo>
                  <a:pt x="175866" y="92237"/>
                  <a:pt x="177698" y="90039"/>
                  <a:pt x="180629" y="90039"/>
                </a:cubicBezTo>
                <a:close/>
                <a:moveTo>
                  <a:pt x="151877" y="90039"/>
                </a:moveTo>
                <a:cubicBezTo>
                  <a:pt x="154347" y="90039"/>
                  <a:pt x="156463" y="92237"/>
                  <a:pt x="156463" y="94802"/>
                </a:cubicBezTo>
                <a:cubicBezTo>
                  <a:pt x="156463" y="97366"/>
                  <a:pt x="154347" y="99198"/>
                  <a:pt x="151877" y="99198"/>
                </a:cubicBezTo>
                <a:cubicBezTo>
                  <a:pt x="149408" y="99198"/>
                  <a:pt x="147291" y="97366"/>
                  <a:pt x="147291" y="94802"/>
                </a:cubicBezTo>
                <a:cubicBezTo>
                  <a:pt x="147291" y="92237"/>
                  <a:pt x="149408" y="90039"/>
                  <a:pt x="151877" y="90039"/>
                </a:cubicBezTo>
                <a:close/>
                <a:moveTo>
                  <a:pt x="124890" y="90039"/>
                </a:moveTo>
                <a:cubicBezTo>
                  <a:pt x="127360" y="90039"/>
                  <a:pt x="129476" y="92237"/>
                  <a:pt x="129476" y="94802"/>
                </a:cubicBezTo>
                <a:cubicBezTo>
                  <a:pt x="129476" y="97366"/>
                  <a:pt x="127360" y="99198"/>
                  <a:pt x="124890" y="99198"/>
                </a:cubicBezTo>
                <a:cubicBezTo>
                  <a:pt x="122421" y="99198"/>
                  <a:pt x="120304" y="97366"/>
                  <a:pt x="120304" y="94802"/>
                </a:cubicBezTo>
                <a:cubicBezTo>
                  <a:pt x="120304" y="92237"/>
                  <a:pt x="122421" y="90039"/>
                  <a:pt x="124890" y="90039"/>
                </a:cubicBezTo>
                <a:close/>
                <a:moveTo>
                  <a:pt x="102024" y="73905"/>
                </a:moveTo>
                <a:lnTo>
                  <a:pt x="102024" y="96894"/>
                </a:lnTo>
                <a:lnTo>
                  <a:pt x="102024" y="216866"/>
                </a:lnTo>
                <a:lnTo>
                  <a:pt x="120407" y="216866"/>
                </a:lnTo>
                <a:lnTo>
                  <a:pt x="120407" y="193877"/>
                </a:lnTo>
                <a:cubicBezTo>
                  <a:pt x="120407" y="191363"/>
                  <a:pt x="122570" y="189208"/>
                  <a:pt x="125093" y="189208"/>
                </a:cubicBezTo>
                <a:lnTo>
                  <a:pt x="180603" y="189208"/>
                </a:lnTo>
                <a:cubicBezTo>
                  <a:pt x="183126" y="189208"/>
                  <a:pt x="184928" y="191363"/>
                  <a:pt x="184928" y="193877"/>
                </a:cubicBezTo>
                <a:lnTo>
                  <a:pt x="184928" y="216866"/>
                </a:lnTo>
                <a:lnTo>
                  <a:pt x="203672" y="216866"/>
                </a:lnTo>
                <a:lnTo>
                  <a:pt x="203672" y="96894"/>
                </a:lnTo>
                <a:lnTo>
                  <a:pt x="203672" y="73905"/>
                </a:lnTo>
                <a:lnTo>
                  <a:pt x="102024" y="73905"/>
                </a:lnTo>
                <a:close/>
                <a:moveTo>
                  <a:pt x="196823" y="36908"/>
                </a:moveTo>
                <a:lnTo>
                  <a:pt x="229625" y="66003"/>
                </a:lnTo>
                <a:cubicBezTo>
                  <a:pt x="231427" y="67080"/>
                  <a:pt x="231787" y="69235"/>
                  <a:pt x="231427" y="70672"/>
                </a:cubicBezTo>
                <a:cubicBezTo>
                  <a:pt x="230346" y="72827"/>
                  <a:pt x="228543" y="73905"/>
                  <a:pt x="226741" y="73905"/>
                </a:cubicBezTo>
                <a:lnTo>
                  <a:pt x="212683" y="73905"/>
                </a:lnTo>
                <a:lnTo>
                  <a:pt x="212683" y="92224"/>
                </a:lnTo>
                <a:lnTo>
                  <a:pt x="286937" y="92224"/>
                </a:lnTo>
                <a:lnTo>
                  <a:pt x="291263" y="92224"/>
                </a:lnTo>
                <a:lnTo>
                  <a:pt x="247647" y="36908"/>
                </a:lnTo>
                <a:lnTo>
                  <a:pt x="196823" y="36908"/>
                </a:lnTo>
                <a:close/>
                <a:moveTo>
                  <a:pt x="57688" y="36908"/>
                </a:moveTo>
                <a:lnTo>
                  <a:pt x="14072" y="92224"/>
                </a:lnTo>
                <a:lnTo>
                  <a:pt x="18398" y="92224"/>
                </a:lnTo>
                <a:lnTo>
                  <a:pt x="92652" y="92224"/>
                </a:lnTo>
                <a:lnTo>
                  <a:pt x="92652" y="73905"/>
                </a:lnTo>
                <a:lnTo>
                  <a:pt x="78594" y="73905"/>
                </a:lnTo>
                <a:cubicBezTo>
                  <a:pt x="76792" y="73905"/>
                  <a:pt x="74989" y="72827"/>
                  <a:pt x="74268" y="70672"/>
                </a:cubicBezTo>
                <a:cubicBezTo>
                  <a:pt x="73548" y="69235"/>
                  <a:pt x="74268" y="67080"/>
                  <a:pt x="75710" y="66003"/>
                </a:cubicBezTo>
                <a:lnTo>
                  <a:pt x="108512" y="36908"/>
                </a:lnTo>
                <a:lnTo>
                  <a:pt x="57688" y="36908"/>
                </a:lnTo>
                <a:close/>
                <a:moveTo>
                  <a:pt x="152848" y="10686"/>
                </a:moveTo>
                <a:lnTo>
                  <a:pt x="90849" y="64566"/>
                </a:lnTo>
                <a:lnTo>
                  <a:pt x="97338" y="64566"/>
                </a:lnTo>
                <a:lnTo>
                  <a:pt x="208358" y="64566"/>
                </a:lnTo>
                <a:lnTo>
                  <a:pt x="214486" y="64566"/>
                </a:lnTo>
                <a:lnTo>
                  <a:pt x="152848" y="10686"/>
                </a:lnTo>
                <a:close/>
                <a:moveTo>
                  <a:pt x="149604" y="1347"/>
                </a:moveTo>
                <a:cubicBezTo>
                  <a:pt x="151406" y="-449"/>
                  <a:pt x="153929" y="-449"/>
                  <a:pt x="155731" y="1347"/>
                </a:cubicBezTo>
                <a:lnTo>
                  <a:pt x="186370" y="27568"/>
                </a:lnTo>
                <a:lnTo>
                  <a:pt x="249810" y="27568"/>
                </a:lnTo>
                <a:cubicBezTo>
                  <a:pt x="251252" y="27568"/>
                  <a:pt x="252694" y="28646"/>
                  <a:pt x="253775" y="29724"/>
                </a:cubicBezTo>
                <a:lnTo>
                  <a:pt x="304599" y="94020"/>
                </a:lnTo>
                <a:cubicBezTo>
                  <a:pt x="305681" y="95457"/>
                  <a:pt x="305681" y="97612"/>
                  <a:pt x="304960" y="99049"/>
                </a:cubicBezTo>
                <a:cubicBezTo>
                  <a:pt x="304239" y="100486"/>
                  <a:pt x="302437" y="101563"/>
                  <a:pt x="300995" y="101563"/>
                </a:cubicBezTo>
                <a:lnTo>
                  <a:pt x="291623" y="101563"/>
                </a:lnTo>
                <a:lnTo>
                  <a:pt x="291623" y="216866"/>
                </a:lnTo>
                <a:lnTo>
                  <a:pt x="300995" y="216866"/>
                </a:lnTo>
                <a:cubicBezTo>
                  <a:pt x="303518" y="216866"/>
                  <a:pt x="305681" y="219021"/>
                  <a:pt x="305681" y="221535"/>
                </a:cubicBezTo>
                <a:cubicBezTo>
                  <a:pt x="305681" y="224050"/>
                  <a:pt x="303518" y="226205"/>
                  <a:pt x="300995" y="226205"/>
                </a:cubicBezTo>
                <a:lnTo>
                  <a:pt x="286937" y="226205"/>
                </a:lnTo>
                <a:lnTo>
                  <a:pt x="208358" y="226205"/>
                </a:lnTo>
                <a:lnTo>
                  <a:pt x="180603" y="226205"/>
                </a:lnTo>
                <a:lnTo>
                  <a:pt x="125093" y="226205"/>
                </a:lnTo>
                <a:lnTo>
                  <a:pt x="97338" y="226205"/>
                </a:lnTo>
                <a:lnTo>
                  <a:pt x="18398" y="226205"/>
                </a:lnTo>
                <a:lnTo>
                  <a:pt x="4701" y="226205"/>
                </a:lnTo>
                <a:cubicBezTo>
                  <a:pt x="1817" y="226205"/>
                  <a:pt x="15" y="224050"/>
                  <a:pt x="15" y="221535"/>
                </a:cubicBezTo>
                <a:cubicBezTo>
                  <a:pt x="15" y="219021"/>
                  <a:pt x="1817" y="216866"/>
                  <a:pt x="4701" y="216866"/>
                </a:cubicBezTo>
                <a:lnTo>
                  <a:pt x="13712" y="216866"/>
                </a:lnTo>
                <a:lnTo>
                  <a:pt x="13712" y="101563"/>
                </a:lnTo>
                <a:lnTo>
                  <a:pt x="4701" y="101563"/>
                </a:lnTo>
                <a:cubicBezTo>
                  <a:pt x="2898" y="101563"/>
                  <a:pt x="1096" y="100486"/>
                  <a:pt x="375" y="99049"/>
                </a:cubicBezTo>
                <a:cubicBezTo>
                  <a:pt x="-346" y="97612"/>
                  <a:pt x="15" y="95457"/>
                  <a:pt x="1096" y="94020"/>
                </a:cubicBezTo>
                <a:lnTo>
                  <a:pt x="51920" y="29724"/>
                </a:lnTo>
                <a:cubicBezTo>
                  <a:pt x="52641" y="28646"/>
                  <a:pt x="54083" y="27568"/>
                  <a:pt x="55525" y="27568"/>
                </a:cubicBezTo>
                <a:lnTo>
                  <a:pt x="119325" y="27568"/>
                </a:lnTo>
                <a:lnTo>
                  <a:pt x="149604" y="1347"/>
                </a:ln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117" name="Freeform 761">
            <a:extLst>
              <a:ext uri="{FF2B5EF4-FFF2-40B4-BE49-F238E27FC236}">
                <a16:creationId xmlns:a16="http://schemas.microsoft.com/office/drawing/2014/main" id="{E0DB8979-C6CF-8C4B-FA8E-BE7495BEC336}"/>
              </a:ext>
            </a:extLst>
          </p:cNvPr>
          <p:cNvSpPr>
            <a:spLocks noChangeArrowheads="1"/>
          </p:cNvSpPr>
          <p:nvPr/>
        </p:nvSpPr>
        <p:spPr bwMode="auto">
          <a:xfrm>
            <a:off x="15576501" y="8402299"/>
            <a:ext cx="539591" cy="671880"/>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118" name="Freeform 760">
            <a:extLst>
              <a:ext uri="{FF2B5EF4-FFF2-40B4-BE49-F238E27FC236}">
                <a16:creationId xmlns:a16="http://schemas.microsoft.com/office/drawing/2014/main" id="{B2EEB824-3523-F37E-640A-276BD7B07DD1}"/>
              </a:ext>
            </a:extLst>
          </p:cNvPr>
          <p:cNvSpPr>
            <a:spLocks noChangeArrowheads="1"/>
          </p:cNvSpPr>
          <p:nvPr/>
        </p:nvSpPr>
        <p:spPr bwMode="auto">
          <a:xfrm>
            <a:off x="9229474" y="8161561"/>
            <a:ext cx="622086" cy="544728"/>
          </a:xfrm>
          <a:custGeom>
            <a:avLst/>
            <a:gdLst>
              <a:gd name="T0" fmla="*/ 29805 w 306027"/>
              <a:gd name="T1" fmla="*/ 186710 h 267856"/>
              <a:gd name="T2" fmla="*/ 19050 w 306027"/>
              <a:gd name="T3" fmla="*/ 186710 h 267856"/>
              <a:gd name="T4" fmla="*/ 276074 w 306027"/>
              <a:gd name="T5" fmla="*/ 180535 h 267856"/>
              <a:gd name="T6" fmla="*/ 215807 w 306027"/>
              <a:gd name="T7" fmla="*/ 201649 h 267856"/>
              <a:gd name="T8" fmla="*/ 215085 w 306027"/>
              <a:gd name="T9" fmla="*/ 213101 h 267856"/>
              <a:gd name="T10" fmla="*/ 273187 w 306027"/>
              <a:gd name="T11" fmla="*/ 193060 h 267856"/>
              <a:gd name="T12" fmla="*/ 276074 w 306027"/>
              <a:gd name="T13" fmla="*/ 180535 h 267856"/>
              <a:gd name="T14" fmla="*/ 48358 w 306027"/>
              <a:gd name="T15" fmla="*/ 246026 h 267856"/>
              <a:gd name="T16" fmla="*/ 296644 w 306027"/>
              <a:gd name="T17" fmla="*/ 200934 h 267856"/>
              <a:gd name="T18" fmla="*/ 273909 w 306027"/>
              <a:gd name="T19" fmla="*/ 202723 h 267856"/>
              <a:gd name="T20" fmla="*/ 168532 w 306027"/>
              <a:gd name="T21" fmla="*/ 230279 h 267856"/>
              <a:gd name="T22" fmla="*/ 123422 w 306027"/>
              <a:gd name="T23" fmla="*/ 222048 h 267856"/>
              <a:gd name="T24" fmla="*/ 198124 w 306027"/>
              <a:gd name="T25" fmla="*/ 217038 h 267856"/>
              <a:gd name="T26" fmla="*/ 206785 w 306027"/>
              <a:gd name="T27" fmla="*/ 208449 h 267856"/>
              <a:gd name="T28" fmla="*/ 194876 w 306027"/>
              <a:gd name="T29" fmla="*/ 192702 h 267856"/>
              <a:gd name="T30" fmla="*/ 48358 w 306027"/>
              <a:gd name="T31" fmla="*/ 171230 h 267856"/>
              <a:gd name="T32" fmla="*/ 9383 w 306027"/>
              <a:gd name="T33" fmla="*/ 244952 h 267856"/>
              <a:gd name="T34" fmla="*/ 38975 w 306027"/>
              <a:gd name="T35" fmla="*/ 171230 h 267856"/>
              <a:gd name="T36" fmla="*/ 4692 w 306027"/>
              <a:gd name="T37" fmla="*/ 161925 h 267856"/>
              <a:gd name="T38" fmla="*/ 136413 w 306027"/>
              <a:gd name="T39" fmla="*/ 175166 h 267856"/>
              <a:gd name="T40" fmla="*/ 210033 w 306027"/>
              <a:gd name="T41" fmla="*/ 189481 h 267856"/>
              <a:gd name="T42" fmla="*/ 249730 w 306027"/>
              <a:gd name="T43" fmla="*/ 179461 h 267856"/>
              <a:gd name="T44" fmla="*/ 287622 w 306027"/>
              <a:gd name="T45" fmla="*/ 184829 h 267856"/>
              <a:gd name="T46" fmla="*/ 300253 w 306027"/>
              <a:gd name="T47" fmla="*/ 189481 h 267856"/>
              <a:gd name="T48" fmla="*/ 294840 w 306027"/>
              <a:gd name="T49" fmla="*/ 218112 h 267856"/>
              <a:gd name="T50" fmla="*/ 42945 w 306027"/>
              <a:gd name="T51" fmla="*/ 253899 h 267856"/>
              <a:gd name="T52" fmla="*/ 0 w 306027"/>
              <a:gd name="T53" fmla="*/ 249247 h 267856"/>
              <a:gd name="T54" fmla="*/ 4692 w 306027"/>
              <a:gd name="T55" fmla="*/ 161925 h 267856"/>
              <a:gd name="T56" fmla="*/ 178636 w 306027"/>
              <a:gd name="T57" fmla="*/ 143471 h 267856"/>
              <a:gd name="T58" fmla="*/ 202455 w 306027"/>
              <a:gd name="T59" fmla="*/ 143471 h 267856"/>
              <a:gd name="T60" fmla="*/ 232769 w 306027"/>
              <a:gd name="T61" fmla="*/ 97330 h 267856"/>
              <a:gd name="T62" fmla="*/ 195237 w 306027"/>
              <a:gd name="T63" fmla="*/ 122563 h 267856"/>
              <a:gd name="T64" fmla="*/ 232769 w 306027"/>
              <a:gd name="T65" fmla="*/ 109586 h 267856"/>
              <a:gd name="T66" fmla="*/ 73259 w 306027"/>
              <a:gd name="T67" fmla="*/ 97330 h 267856"/>
              <a:gd name="T68" fmla="*/ 153014 w 306027"/>
              <a:gd name="T69" fmla="*/ 134099 h 267856"/>
              <a:gd name="T70" fmla="*/ 185854 w 306027"/>
              <a:gd name="T71" fmla="*/ 122563 h 267856"/>
              <a:gd name="T72" fmla="*/ 153014 w 306027"/>
              <a:gd name="T73" fmla="*/ 115354 h 267856"/>
              <a:gd name="T74" fmla="*/ 232769 w 306027"/>
              <a:gd name="T75" fmla="*/ 63805 h 267856"/>
              <a:gd name="T76" fmla="*/ 195237 w 306027"/>
              <a:gd name="T77" fmla="*/ 102376 h 267856"/>
              <a:gd name="T78" fmla="*/ 232769 w 306027"/>
              <a:gd name="T79" fmla="*/ 63805 h 267856"/>
              <a:gd name="T80" fmla="*/ 73259 w 306027"/>
              <a:gd name="T81" fmla="*/ 81829 h 267856"/>
              <a:gd name="T82" fmla="*/ 185854 w 306027"/>
              <a:gd name="T83" fmla="*/ 103818 h 267856"/>
              <a:gd name="T84" fmla="*/ 154096 w 306027"/>
              <a:gd name="T85" fmla="*/ 83271 h 267856"/>
              <a:gd name="T86" fmla="*/ 151931 w 306027"/>
              <a:gd name="T87" fmla="*/ 83271 h 267856"/>
              <a:gd name="T88" fmla="*/ 153014 w 306027"/>
              <a:gd name="T89" fmla="*/ 9373 h 267856"/>
              <a:gd name="T90" fmla="*/ 153014 w 306027"/>
              <a:gd name="T91" fmla="*/ 74259 h 267856"/>
              <a:gd name="T92" fmla="*/ 150127 w 306027"/>
              <a:gd name="T93" fmla="*/ 41455 h 267856"/>
              <a:gd name="T94" fmla="*/ 155901 w 306027"/>
              <a:gd name="T95" fmla="*/ 34246 h 267856"/>
              <a:gd name="T96" fmla="*/ 282209 w 306027"/>
              <a:gd name="T97" fmla="*/ 41816 h 267856"/>
              <a:gd name="T98" fmla="*/ 151931 w 306027"/>
              <a:gd name="T99" fmla="*/ 0 h 267856"/>
              <a:gd name="T100" fmla="*/ 302419 w 306027"/>
              <a:gd name="T101" fmla="*/ 37130 h 267856"/>
              <a:gd name="T102" fmla="*/ 302419 w 306027"/>
              <a:gd name="T103" fmla="*/ 46142 h 267856"/>
              <a:gd name="T104" fmla="*/ 242151 w 306027"/>
              <a:gd name="T105" fmla="*/ 109586 h 267856"/>
              <a:gd name="T106" fmla="*/ 211477 w 306027"/>
              <a:gd name="T107" fmla="*/ 143471 h 267856"/>
              <a:gd name="T108" fmla="*/ 169253 w 306027"/>
              <a:gd name="T109" fmla="*/ 143471 h 267856"/>
              <a:gd name="T110" fmla="*/ 153014 w 306027"/>
              <a:gd name="T111" fmla="*/ 143471 h 267856"/>
              <a:gd name="T112" fmla="*/ 64237 w 306027"/>
              <a:gd name="T113" fmla="*/ 61282 h 267856"/>
              <a:gd name="T114" fmla="*/ 0 w 306027"/>
              <a:gd name="T115" fmla="*/ 41816 h 267856"/>
              <a:gd name="T116" fmla="*/ 151931 w 306027"/>
              <a:gd name="T117" fmla="*/ 0 h 267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6027" h="267856">
                <a:moveTo>
                  <a:pt x="24428" y="180975"/>
                </a:moveTo>
                <a:cubicBezTo>
                  <a:pt x="27295" y="180975"/>
                  <a:pt x="29805" y="183484"/>
                  <a:pt x="29805" y="186710"/>
                </a:cubicBezTo>
                <a:cubicBezTo>
                  <a:pt x="29805" y="189578"/>
                  <a:pt x="27295" y="191729"/>
                  <a:pt x="24428" y="191729"/>
                </a:cubicBezTo>
                <a:cubicBezTo>
                  <a:pt x="21201" y="191729"/>
                  <a:pt x="19050" y="189578"/>
                  <a:pt x="19050" y="186710"/>
                </a:cubicBezTo>
                <a:cubicBezTo>
                  <a:pt x="19050" y="183484"/>
                  <a:pt x="21201" y="180975"/>
                  <a:pt x="24428" y="180975"/>
                </a:cubicBezTo>
                <a:close/>
                <a:moveTo>
                  <a:pt x="276074" y="180535"/>
                </a:moveTo>
                <a:cubicBezTo>
                  <a:pt x="273548" y="179461"/>
                  <a:pt x="262000" y="184113"/>
                  <a:pt x="253700" y="187692"/>
                </a:cubicBezTo>
                <a:cubicBezTo>
                  <a:pt x="243234" y="192344"/>
                  <a:pt x="230242" y="197713"/>
                  <a:pt x="215807" y="201649"/>
                </a:cubicBezTo>
                <a:cubicBezTo>
                  <a:pt x="216168" y="203797"/>
                  <a:pt x="216529" y="206302"/>
                  <a:pt x="216168" y="208807"/>
                </a:cubicBezTo>
                <a:cubicBezTo>
                  <a:pt x="215807" y="210238"/>
                  <a:pt x="215807" y="211670"/>
                  <a:pt x="215085" y="213101"/>
                </a:cubicBezTo>
                <a:cubicBezTo>
                  <a:pt x="239986" y="207017"/>
                  <a:pt x="257669" y="199502"/>
                  <a:pt x="270300" y="194492"/>
                </a:cubicBezTo>
                <a:cubicBezTo>
                  <a:pt x="271383" y="193776"/>
                  <a:pt x="272465" y="193418"/>
                  <a:pt x="273187" y="193060"/>
                </a:cubicBezTo>
                <a:cubicBezTo>
                  <a:pt x="275713" y="190913"/>
                  <a:pt x="278600" y="187334"/>
                  <a:pt x="278600" y="184829"/>
                </a:cubicBezTo>
                <a:cubicBezTo>
                  <a:pt x="278600" y="183755"/>
                  <a:pt x="278240" y="182324"/>
                  <a:pt x="276074" y="180535"/>
                </a:cubicBezTo>
                <a:close/>
                <a:moveTo>
                  <a:pt x="48358" y="171230"/>
                </a:moveTo>
                <a:lnTo>
                  <a:pt x="48358" y="246026"/>
                </a:lnTo>
                <a:cubicBezTo>
                  <a:pt x="69289" y="252468"/>
                  <a:pt x="194154" y="285392"/>
                  <a:pt x="289427" y="210596"/>
                </a:cubicBezTo>
                <a:cubicBezTo>
                  <a:pt x="291231" y="209165"/>
                  <a:pt x="296284" y="204870"/>
                  <a:pt x="296644" y="200934"/>
                </a:cubicBezTo>
                <a:cubicBezTo>
                  <a:pt x="296644" y="200218"/>
                  <a:pt x="296284" y="198428"/>
                  <a:pt x="294479" y="196639"/>
                </a:cubicBezTo>
                <a:cubicBezTo>
                  <a:pt x="292314" y="194850"/>
                  <a:pt x="283292" y="198786"/>
                  <a:pt x="273909" y="202723"/>
                </a:cubicBezTo>
                <a:cubicBezTo>
                  <a:pt x="258391" y="209165"/>
                  <a:pt x="235295" y="219185"/>
                  <a:pt x="201011" y="225627"/>
                </a:cubicBezTo>
                <a:cubicBezTo>
                  <a:pt x="193072" y="228490"/>
                  <a:pt x="182245" y="230279"/>
                  <a:pt x="168532" y="230279"/>
                </a:cubicBezTo>
                <a:cubicBezTo>
                  <a:pt x="156983" y="230279"/>
                  <a:pt x="143270" y="229206"/>
                  <a:pt x="127391" y="227058"/>
                </a:cubicBezTo>
                <a:cubicBezTo>
                  <a:pt x="124865" y="226701"/>
                  <a:pt x="122700" y="224553"/>
                  <a:pt x="123422" y="222048"/>
                </a:cubicBezTo>
                <a:cubicBezTo>
                  <a:pt x="123422" y="219543"/>
                  <a:pt x="125948" y="217396"/>
                  <a:pt x="128474" y="217754"/>
                </a:cubicBezTo>
                <a:cubicBezTo>
                  <a:pt x="170336" y="223122"/>
                  <a:pt x="189463" y="220259"/>
                  <a:pt x="198124" y="217038"/>
                </a:cubicBezTo>
                <a:lnTo>
                  <a:pt x="198485" y="216680"/>
                </a:lnTo>
                <a:cubicBezTo>
                  <a:pt x="206785" y="213817"/>
                  <a:pt x="206785" y="209523"/>
                  <a:pt x="206785" y="208449"/>
                </a:cubicBezTo>
                <a:cubicBezTo>
                  <a:pt x="207146" y="202723"/>
                  <a:pt x="206063" y="198428"/>
                  <a:pt x="203537" y="195923"/>
                </a:cubicBezTo>
                <a:cubicBezTo>
                  <a:pt x="199928" y="192344"/>
                  <a:pt x="194876" y="192702"/>
                  <a:pt x="194876" y="192702"/>
                </a:cubicBezTo>
                <a:cubicBezTo>
                  <a:pt x="149405" y="193418"/>
                  <a:pt x="140744" y="188766"/>
                  <a:pt x="131361" y="183040"/>
                </a:cubicBezTo>
                <a:cubicBezTo>
                  <a:pt x="121978" y="177672"/>
                  <a:pt x="111512" y="171588"/>
                  <a:pt x="48358" y="171230"/>
                </a:cubicBezTo>
                <a:close/>
                <a:moveTo>
                  <a:pt x="9383" y="171230"/>
                </a:moveTo>
                <a:lnTo>
                  <a:pt x="9383" y="244952"/>
                </a:lnTo>
                <a:lnTo>
                  <a:pt x="38975" y="244952"/>
                </a:lnTo>
                <a:lnTo>
                  <a:pt x="38975" y="171230"/>
                </a:lnTo>
                <a:lnTo>
                  <a:pt x="9383" y="171230"/>
                </a:lnTo>
                <a:close/>
                <a:moveTo>
                  <a:pt x="4692" y="161925"/>
                </a:moveTo>
                <a:lnTo>
                  <a:pt x="43667" y="161925"/>
                </a:lnTo>
                <a:cubicBezTo>
                  <a:pt x="113678" y="161925"/>
                  <a:pt x="125587" y="169083"/>
                  <a:pt x="136413" y="175166"/>
                </a:cubicBezTo>
                <a:cubicBezTo>
                  <a:pt x="144353" y="180177"/>
                  <a:pt x="151570" y="184113"/>
                  <a:pt x="194154" y="183398"/>
                </a:cubicBezTo>
                <a:cubicBezTo>
                  <a:pt x="194515" y="183398"/>
                  <a:pt x="203537" y="183040"/>
                  <a:pt x="210033" y="189481"/>
                </a:cubicBezTo>
                <a:cubicBezTo>
                  <a:pt x="211116" y="190555"/>
                  <a:pt x="211837" y="191629"/>
                  <a:pt x="212920" y="193060"/>
                </a:cubicBezTo>
                <a:cubicBezTo>
                  <a:pt x="226994" y="188766"/>
                  <a:pt x="239625" y="183755"/>
                  <a:pt x="249730" y="179461"/>
                </a:cubicBezTo>
                <a:cubicBezTo>
                  <a:pt x="265609" y="172661"/>
                  <a:pt x="275352" y="168725"/>
                  <a:pt x="281487" y="173377"/>
                </a:cubicBezTo>
                <a:cubicBezTo>
                  <a:pt x="286901" y="177314"/>
                  <a:pt x="287622" y="181608"/>
                  <a:pt x="287622" y="184829"/>
                </a:cubicBezTo>
                <a:cubicBezTo>
                  <a:pt x="287622" y="185903"/>
                  <a:pt x="287622" y="186976"/>
                  <a:pt x="287262" y="187692"/>
                </a:cubicBezTo>
                <a:cubicBezTo>
                  <a:pt x="292675" y="186618"/>
                  <a:pt x="297005" y="186976"/>
                  <a:pt x="300253" y="189481"/>
                </a:cubicBezTo>
                <a:cubicBezTo>
                  <a:pt x="305306" y="193776"/>
                  <a:pt x="306027" y="198428"/>
                  <a:pt x="306027" y="201291"/>
                </a:cubicBezTo>
                <a:cubicBezTo>
                  <a:pt x="305666" y="210596"/>
                  <a:pt x="295923" y="217396"/>
                  <a:pt x="294840" y="218112"/>
                </a:cubicBezTo>
                <a:cubicBezTo>
                  <a:pt x="245038" y="257478"/>
                  <a:pt x="186937" y="267856"/>
                  <a:pt x="139300" y="267856"/>
                </a:cubicBezTo>
                <a:cubicBezTo>
                  <a:pt x="88416" y="267856"/>
                  <a:pt x="48719" y="255689"/>
                  <a:pt x="42945" y="253899"/>
                </a:cubicBezTo>
                <a:lnTo>
                  <a:pt x="4692" y="253899"/>
                </a:lnTo>
                <a:cubicBezTo>
                  <a:pt x="2166" y="253899"/>
                  <a:pt x="0" y="252110"/>
                  <a:pt x="0" y="249247"/>
                </a:cubicBezTo>
                <a:lnTo>
                  <a:pt x="0" y="166577"/>
                </a:lnTo>
                <a:cubicBezTo>
                  <a:pt x="0" y="164072"/>
                  <a:pt x="2166" y="161925"/>
                  <a:pt x="4692" y="161925"/>
                </a:cubicBezTo>
                <a:close/>
                <a:moveTo>
                  <a:pt x="190545" y="131575"/>
                </a:moveTo>
                <a:cubicBezTo>
                  <a:pt x="184050" y="131575"/>
                  <a:pt x="178636" y="136983"/>
                  <a:pt x="178636" y="143471"/>
                </a:cubicBezTo>
                <a:cubicBezTo>
                  <a:pt x="178636" y="150320"/>
                  <a:pt x="184050" y="155367"/>
                  <a:pt x="190545" y="155367"/>
                </a:cubicBezTo>
                <a:cubicBezTo>
                  <a:pt x="197041" y="155367"/>
                  <a:pt x="202455" y="150320"/>
                  <a:pt x="202455" y="143471"/>
                </a:cubicBezTo>
                <a:cubicBezTo>
                  <a:pt x="202455" y="136983"/>
                  <a:pt x="197041" y="131575"/>
                  <a:pt x="190545" y="131575"/>
                </a:cubicBezTo>
                <a:close/>
                <a:moveTo>
                  <a:pt x="232769" y="97330"/>
                </a:moveTo>
                <a:cubicBezTo>
                  <a:pt x="224107" y="103818"/>
                  <a:pt x="210755" y="108505"/>
                  <a:pt x="195237" y="111749"/>
                </a:cubicBezTo>
                <a:lnTo>
                  <a:pt x="195237" y="122563"/>
                </a:lnTo>
                <a:cubicBezTo>
                  <a:pt x="198846" y="123645"/>
                  <a:pt x="202094" y="125447"/>
                  <a:pt x="204620" y="127971"/>
                </a:cubicBezTo>
                <a:cubicBezTo>
                  <a:pt x="221942" y="122924"/>
                  <a:pt x="232769" y="116075"/>
                  <a:pt x="232769" y="109586"/>
                </a:cubicBezTo>
                <a:lnTo>
                  <a:pt x="232769" y="97330"/>
                </a:lnTo>
                <a:close/>
                <a:moveTo>
                  <a:pt x="73259" y="97330"/>
                </a:moveTo>
                <a:lnTo>
                  <a:pt x="73259" y="109586"/>
                </a:lnTo>
                <a:cubicBezTo>
                  <a:pt x="73259" y="121121"/>
                  <a:pt x="107543" y="134099"/>
                  <a:pt x="153014" y="134099"/>
                </a:cubicBezTo>
                <a:cubicBezTo>
                  <a:pt x="159871" y="134099"/>
                  <a:pt x="166006" y="133738"/>
                  <a:pt x="172140" y="133378"/>
                </a:cubicBezTo>
                <a:cubicBezTo>
                  <a:pt x="175028" y="127971"/>
                  <a:pt x="180080" y="124005"/>
                  <a:pt x="185854" y="122563"/>
                </a:cubicBezTo>
                <a:lnTo>
                  <a:pt x="185854" y="113191"/>
                </a:lnTo>
                <a:cubicBezTo>
                  <a:pt x="175028" y="114993"/>
                  <a:pt x="163840" y="115354"/>
                  <a:pt x="153014" y="115354"/>
                </a:cubicBezTo>
                <a:cubicBezTo>
                  <a:pt x="121617" y="115354"/>
                  <a:pt x="89138" y="109586"/>
                  <a:pt x="73259" y="97330"/>
                </a:cubicBezTo>
                <a:close/>
                <a:moveTo>
                  <a:pt x="232769" y="63805"/>
                </a:moveTo>
                <a:lnTo>
                  <a:pt x="195237" y="73178"/>
                </a:lnTo>
                <a:lnTo>
                  <a:pt x="195237" y="102376"/>
                </a:lnTo>
                <a:cubicBezTo>
                  <a:pt x="217972" y="97690"/>
                  <a:pt x="232769" y="89399"/>
                  <a:pt x="232769" y="81829"/>
                </a:cubicBezTo>
                <a:lnTo>
                  <a:pt x="232769" y="63805"/>
                </a:lnTo>
                <a:close/>
                <a:moveTo>
                  <a:pt x="73259" y="63805"/>
                </a:moveTo>
                <a:lnTo>
                  <a:pt x="73259" y="81829"/>
                </a:lnTo>
                <a:cubicBezTo>
                  <a:pt x="73259" y="93364"/>
                  <a:pt x="107543" y="106342"/>
                  <a:pt x="153014" y="106342"/>
                </a:cubicBezTo>
                <a:cubicBezTo>
                  <a:pt x="164923" y="106342"/>
                  <a:pt x="176110" y="105260"/>
                  <a:pt x="185854" y="103818"/>
                </a:cubicBezTo>
                <a:lnTo>
                  <a:pt x="185854" y="75340"/>
                </a:lnTo>
                <a:lnTo>
                  <a:pt x="154096" y="83271"/>
                </a:lnTo>
                <a:cubicBezTo>
                  <a:pt x="153736" y="83271"/>
                  <a:pt x="153375" y="83271"/>
                  <a:pt x="153014" y="83271"/>
                </a:cubicBezTo>
                <a:cubicBezTo>
                  <a:pt x="152653" y="83271"/>
                  <a:pt x="152292" y="83271"/>
                  <a:pt x="151931" y="83271"/>
                </a:cubicBezTo>
                <a:lnTo>
                  <a:pt x="73259" y="63805"/>
                </a:lnTo>
                <a:close/>
                <a:moveTo>
                  <a:pt x="153014" y="9373"/>
                </a:moveTo>
                <a:lnTo>
                  <a:pt x="23818" y="41816"/>
                </a:lnTo>
                <a:lnTo>
                  <a:pt x="153014" y="74259"/>
                </a:lnTo>
                <a:lnTo>
                  <a:pt x="180441" y="67049"/>
                </a:lnTo>
                <a:lnTo>
                  <a:pt x="150127" y="41455"/>
                </a:lnTo>
                <a:cubicBezTo>
                  <a:pt x="147961" y="39653"/>
                  <a:pt x="147961" y="36769"/>
                  <a:pt x="149405" y="34606"/>
                </a:cubicBezTo>
                <a:cubicBezTo>
                  <a:pt x="151209" y="32804"/>
                  <a:pt x="154096" y="32443"/>
                  <a:pt x="155901" y="34246"/>
                </a:cubicBezTo>
                <a:lnTo>
                  <a:pt x="191628" y="64166"/>
                </a:lnTo>
                <a:lnTo>
                  <a:pt x="282209" y="41816"/>
                </a:lnTo>
                <a:lnTo>
                  <a:pt x="153014" y="9373"/>
                </a:lnTo>
                <a:close/>
                <a:moveTo>
                  <a:pt x="151931" y="0"/>
                </a:moveTo>
                <a:cubicBezTo>
                  <a:pt x="152653" y="0"/>
                  <a:pt x="153375" y="0"/>
                  <a:pt x="154096" y="0"/>
                </a:cubicBezTo>
                <a:lnTo>
                  <a:pt x="302419" y="37130"/>
                </a:lnTo>
                <a:cubicBezTo>
                  <a:pt x="304584" y="37851"/>
                  <a:pt x="306027" y="39653"/>
                  <a:pt x="306027" y="41816"/>
                </a:cubicBezTo>
                <a:cubicBezTo>
                  <a:pt x="306027" y="43979"/>
                  <a:pt x="304584" y="45781"/>
                  <a:pt x="302419" y="46142"/>
                </a:cubicBezTo>
                <a:lnTo>
                  <a:pt x="242151" y="61282"/>
                </a:lnTo>
                <a:lnTo>
                  <a:pt x="242151" y="109586"/>
                </a:lnTo>
                <a:cubicBezTo>
                  <a:pt x="242151" y="121482"/>
                  <a:pt x="228799" y="130133"/>
                  <a:pt x="210394" y="135901"/>
                </a:cubicBezTo>
                <a:cubicBezTo>
                  <a:pt x="211116" y="138064"/>
                  <a:pt x="211477" y="140587"/>
                  <a:pt x="211477" y="143471"/>
                </a:cubicBezTo>
                <a:cubicBezTo>
                  <a:pt x="211477" y="155007"/>
                  <a:pt x="202094" y="164740"/>
                  <a:pt x="190545" y="164740"/>
                </a:cubicBezTo>
                <a:cubicBezTo>
                  <a:pt x="178636" y="164740"/>
                  <a:pt x="169253" y="155007"/>
                  <a:pt x="169253" y="143471"/>
                </a:cubicBezTo>
                <a:lnTo>
                  <a:pt x="169253" y="143111"/>
                </a:lnTo>
                <a:cubicBezTo>
                  <a:pt x="163840" y="143111"/>
                  <a:pt x="158427" y="143471"/>
                  <a:pt x="153014" y="143471"/>
                </a:cubicBezTo>
                <a:cubicBezTo>
                  <a:pt x="110069" y="143471"/>
                  <a:pt x="64237" y="131575"/>
                  <a:pt x="64237" y="109586"/>
                </a:cubicBezTo>
                <a:lnTo>
                  <a:pt x="64237" y="61282"/>
                </a:lnTo>
                <a:lnTo>
                  <a:pt x="3609" y="46142"/>
                </a:lnTo>
                <a:cubicBezTo>
                  <a:pt x="1444" y="45781"/>
                  <a:pt x="0" y="43979"/>
                  <a:pt x="0" y="41816"/>
                </a:cubicBezTo>
                <a:cubicBezTo>
                  <a:pt x="0" y="39653"/>
                  <a:pt x="1444" y="37851"/>
                  <a:pt x="3609" y="37130"/>
                </a:cubicBezTo>
                <a:lnTo>
                  <a:pt x="151931" y="0"/>
                </a:lnTo>
                <a:close/>
              </a:path>
            </a:pathLst>
          </a:custGeom>
          <a:solidFill>
            <a:schemeClr val="accent4">
              <a:lumMod val="75000"/>
            </a:schemeClr>
          </a:solidFill>
          <a:ln>
            <a:noFill/>
          </a:ln>
          <a:effectLst/>
        </p:spPr>
        <p:txBody>
          <a:bodyPr anchor="ctr"/>
          <a:lstStyle/>
          <a:p>
            <a:endParaRPr lang="en-US" dirty="0">
              <a:latin typeface="Lato Light" panose="020F0502020204030203" pitchFamily="34" charset="0"/>
            </a:endParaRPr>
          </a:p>
        </p:txBody>
      </p:sp>
      <p:sp>
        <p:nvSpPr>
          <p:cNvPr id="119" name="TextBox 118">
            <a:extLst>
              <a:ext uri="{FF2B5EF4-FFF2-40B4-BE49-F238E27FC236}">
                <a16:creationId xmlns:a16="http://schemas.microsoft.com/office/drawing/2014/main" id="{E3EE4085-5AF3-813E-F57A-5400E13D1307}"/>
              </a:ext>
            </a:extLst>
          </p:cNvPr>
          <p:cNvSpPr txBox="1"/>
          <p:nvPr/>
        </p:nvSpPr>
        <p:spPr>
          <a:xfrm>
            <a:off x="11448397" y="7012036"/>
            <a:ext cx="2313454" cy="830997"/>
          </a:xfrm>
          <a:prstGeom prst="rect">
            <a:avLst/>
          </a:prstGeom>
          <a:noFill/>
        </p:spPr>
        <p:txBody>
          <a:bodyPr wrap="square" rtlCol="0">
            <a:spAutoFit/>
          </a:bodyPr>
          <a:lstStyle/>
          <a:p>
            <a:pPr algn="ctr"/>
            <a:r>
              <a:rPr lang="en-US" sz="2400" b="1" dirty="0">
                <a:latin typeface="Lato Black" panose="020F0502020204030203" pitchFamily="34" charset="77"/>
                <a:cs typeface="Poppins" pitchFamily="2" charset="77"/>
              </a:rPr>
              <a:t>INFOGRAPHIC</a:t>
            </a:r>
          </a:p>
          <a:p>
            <a:pPr algn="ctr"/>
            <a:r>
              <a:rPr lang="en-US" sz="2400" dirty="0">
                <a:cs typeface="Poppins" pitchFamily="2" charset="77"/>
              </a:rPr>
              <a:t>STEPS</a:t>
            </a:r>
          </a:p>
        </p:txBody>
      </p:sp>
      <p:sp>
        <p:nvSpPr>
          <p:cNvPr id="155" name="Freeform 759">
            <a:extLst>
              <a:ext uri="{FF2B5EF4-FFF2-40B4-BE49-F238E27FC236}">
                <a16:creationId xmlns:a16="http://schemas.microsoft.com/office/drawing/2014/main" id="{0587F3CF-E452-0ECD-E97A-2362A9EDECDD}"/>
              </a:ext>
            </a:extLst>
          </p:cNvPr>
          <p:cNvSpPr>
            <a:spLocks noChangeArrowheads="1"/>
          </p:cNvSpPr>
          <p:nvPr/>
        </p:nvSpPr>
        <p:spPr bwMode="auto">
          <a:xfrm>
            <a:off x="12047659" y="6219864"/>
            <a:ext cx="995876" cy="726160"/>
          </a:xfrm>
          <a:custGeom>
            <a:avLst/>
            <a:gdLst>
              <a:gd name="T0" fmla="*/ 29833 w 304441"/>
              <a:gd name="T1" fmla="*/ 184188 h 221888"/>
              <a:gd name="T2" fmla="*/ 129037 w 304441"/>
              <a:gd name="T3" fmla="*/ 198325 h 221888"/>
              <a:gd name="T4" fmla="*/ 143055 w 304441"/>
              <a:gd name="T5" fmla="*/ 212463 h 221888"/>
              <a:gd name="T6" fmla="*/ 170731 w 304441"/>
              <a:gd name="T7" fmla="*/ 203038 h 221888"/>
              <a:gd name="T8" fmla="*/ 281077 w 304441"/>
              <a:gd name="T9" fmla="*/ 198325 h 221888"/>
              <a:gd name="T10" fmla="*/ 155635 w 304441"/>
              <a:gd name="T11" fmla="*/ 192888 h 221888"/>
              <a:gd name="T12" fmla="*/ 80962 w 304441"/>
              <a:gd name="T13" fmla="*/ 171681 h 221888"/>
              <a:gd name="T14" fmla="*/ 43851 w 304441"/>
              <a:gd name="T15" fmla="*/ 169688 h 221888"/>
              <a:gd name="T16" fmla="*/ 51758 w 304441"/>
              <a:gd name="T17" fmla="*/ 148663 h 221888"/>
              <a:gd name="T18" fmla="*/ 153119 w 304441"/>
              <a:gd name="T19" fmla="*/ 182013 h 221888"/>
              <a:gd name="T20" fmla="*/ 282156 w 304441"/>
              <a:gd name="T21" fmla="*/ 178388 h 221888"/>
              <a:gd name="T22" fmla="*/ 299768 w 304441"/>
              <a:gd name="T23" fmla="*/ 198325 h 221888"/>
              <a:gd name="T24" fmla="*/ 299768 w 304441"/>
              <a:gd name="T25" fmla="*/ 207750 h 221888"/>
              <a:gd name="T26" fmla="*/ 161386 w 304441"/>
              <a:gd name="T27" fmla="*/ 221888 h 221888"/>
              <a:gd name="T28" fmla="*/ 125083 w 304441"/>
              <a:gd name="T29" fmla="*/ 207750 h 221888"/>
              <a:gd name="T30" fmla="*/ 0 w 304441"/>
              <a:gd name="T31" fmla="*/ 203038 h 221888"/>
              <a:gd name="T32" fmla="*/ 13299 w 304441"/>
              <a:gd name="T33" fmla="*/ 198325 h 221888"/>
              <a:gd name="T34" fmla="*/ 24801 w 304441"/>
              <a:gd name="T35" fmla="*/ 176213 h 221888"/>
              <a:gd name="T36" fmla="*/ 44210 w 304441"/>
              <a:gd name="T37" fmla="*/ 143225 h 221888"/>
              <a:gd name="T38" fmla="*/ 180542 w 304441"/>
              <a:gd name="T39" fmla="*/ 8980 h 221888"/>
              <a:gd name="T40" fmla="*/ 179463 w 304441"/>
              <a:gd name="T41" fmla="*/ 76513 h 221888"/>
              <a:gd name="T42" fmla="*/ 216143 w 304441"/>
              <a:gd name="T43" fmla="*/ 99144 h 221888"/>
              <a:gd name="T44" fmla="*/ 258577 w 304441"/>
              <a:gd name="T45" fmla="*/ 81183 h 221888"/>
              <a:gd name="T46" fmla="*/ 240597 w 304441"/>
              <a:gd name="T47" fmla="*/ 60708 h 221888"/>
              <a:gd name="T48" fmla="*/ 242755 w 304441"/>
              <a:gd name="T49" fmla="*/ 49213 h 221888"/>
              <a:gd name="T50" fmla="*/ 217941 w 304441"/>
              <a:gd name="T51" fmla="*/ 38436 h 221888"/>
              <a:gd name="T52" fmla="*/ 210389 w 304441"/>
              <a:gd name="T53" fmla="*/ 35562 h 221888"/>
              <a:gd name="T54" fmla="*/ 180542 w 304441"/>
              <a:gd name="T55" fmla="*/ 0 h 221888"/>
              <a:gd name="T56" fmla="*/ 228010 w 304441"/>
              <a:gd name="T57" fmla="*/ 25145 h 221888"/>
              <a:gd name="T58" fmla="*/ 251026 w 304441"/>
              <a:gd name="T59" fmla="*/ 55679 h 221888"/>
              <a:gd name="T60" fmla="*/ 240237 w 304441"/>
              <a:gd name="T61" fmla="*/ 108483 h 221888"/>
              <a:gd name="T62" fmla="*/ 221897 w 304441"/>
              <a:gd name="T63" fmla="*/ 119260 h 221888"/>
              <a:gd name="T64" fmla="*/ 208591 w 304441"/>
              <a:gd name="T65" fmla="*/ 147279 h 221888"/>
              <a:gd name="T66" fmla="*/ 204995 w 304441"/>
              <a:gd name="T67" fmla="*/ 139376 h 221888"/>
              <a:gd name="T68" fmla="*/ 174788 w 304441"/>
              <a:gd name="T69" fmla="*/ 89086 h 221888"/>
              <a:gd name="T70" fmla="*/ 169394 w 304441"/>
              <a:gd name="T71" fmla="*/ 83697 h 221888"/>
              <a:gd name="T72" fmla="*/ 132353 w 304441"/>
              <a:gd name="T73" fmla="*/ 38795 h 221888"/>
              <a:gd name="T74" fmla="*/ 91717 w 304441"/>
              <a:gd name="T75" fmla="*/ 75435 h 221888"/>
              <a:gd name="T76" fmla="*/ 74456 w 304441"/>
              <a:gd name="T77" fmla="*/ 69688 h 221888"/>
              <a:gd name="T78" fmla="*/ 57914 w 304441"/>
              <a:gd name="T79" fmla="*/ 97707 h 221888"/>
              <a:gd name="T80" fmla="*/ 54677 w 304441"/>
              <a:gd name="T81" fmla="*/ 104532 h 221888"/>
              <a:gd name="T82" fmla="*/ 31662 w 304441"/>
              <a:gd name="T83" fmla="*/ 131833 h 221888"/>
              <a:gd name="T84" fmla="*/ 47485 w 304441"/>
              <a:gd name="T85" fmla="*/ 96988 h 221888"/>
              <a:gd name="T86" fmla="*/ 74456 w 304441"/>
              <a:gd name="T87" fmla="*/ 60348 h 221888"/>
              <a:gd name="T88" fmla="*/ 132353 w 304441"/>
              <a:gd name="T89" fmla="*/ 29456 h 221888"/>
              <a:gd name="T90" fmla="*/ 180542 w 304441"/>
              <a:gd name="T91" fmla="*/ 0 h 22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4441" h="221888">
                <a:moveTo>
                  <a:pt x="80962" y="171681"/>
                </a:moveTo>
                <a:cubicBezTo>
                  <a:pt x="56970" y="173947"/>
                  <a:pt x="35764" y="181831"/>
                  <a:pt x="29833" y="184188"/>
                </a:cubicBezTo>
                <a:lnTo>
                  <a:pt x="23363" y="198325"/>
                </a:lnTo>
                <a:lnTo>
                  <a:pt x="129037" y="198325"/>
                </a:lnTo>
                <a:cubicBezTo>
                  <a:pt x="131553" y="198325"/>
                  <a:pt x="133709" y="200500"/>
                  <a:pt x="133709" y="203038"/>
                </a:cubicBezTo>
                <a:cubicBezTo>
                  <a:pt x="133709" y="208113"/>
                  <a:pt x="138023" y="212463"/>
                  <a:pt x="143055" y="212463"/>
                </a:cubicBezTo>
                <a:lnTo>
                  <a:pt x="161386" y="212463"/>
                </a:lnTo>
                <a:cubicBezTo>
                  <a:pt x="166418" y="212463"/>
                  <a:pt x="170731" y="208113"/>
                  <a:pt x="170731" y="203038"/>
                </a:cubicBezTo>
                <a:cubicBezTo>
                  <a:pt x="170731" y="200500"/>
                  <a:pt x="172888" y="198325"/>
                  <a:pt x="175404" y="198325"/>
                </a:cubicBezTo>
                <a:lnTo>
                  <a:pt x="281077" y="198325"/>
                </a:lnTo>
                <a:lnTo>
                  <a:pt x="274608" y="184188"/>
                </a:lnTo>
                <a:cubicBezTo>
                  <a:pt x="262746" y="179475"/>
                  <a:pt x="189781" y="152650"/>
                  <a:pt x="155635" y="192888"/>
                </a:cubicBezTo>
                <a:cubicBezTo>
                  <a:pt x="153838" y="194700"/>
                  <a:pt x="150243" y="194700"/>
                  <a:pt x="148806" y="192888"/>
                </a:cubicBezTo>
                <a:cubicBezTo>
                  <a:pt x="131733" y="172769"/>
                  <a:pt x="104955" y="169416"/>
                  <a:pt x="80962" y="171681"/>
                </a:cubicBezTo>
                <a:close/>
                <a:moveTo>
                  <a:pt x="51758" y="148663"/>
                </a:moveTo>
                <a:lnTo>
                  <a:pt x="43851" y="169688"/>
                </a:lnTo>
                <a:cubicBezTo>
                  <a:pt x="65058" y="163163"/>
                  <a:pt x="99923" y="156275"/>
                  <a:pt x="129037" y="167875"/>
                </a:cubicBezTo>
                <a:cubicBezTo>
                  <a:pt x="114300" y="155550"/>
                  <a:pt x="89858" y="143950"/>
                  <a:pt x="51758" y="148663"/>
                </a:cubicBezTo>
                <a:close/>
                <a:moveTo>
                  <a:pt x="47805" y="139963"/>
                </a:moveTo>
                <a:cubicBezTo>
                  <a:pt x="113941" y="130175"/>
                  <a:pt x="144133" y="167150"/>
                  <a:pt x="153119" y="182013"/>
                </a:cubicBezTo>
                <a:cubicBezTo>
                  <a:pt x="196251" y="140688"/>
                  <a:pt x="276405" y="174400"/>
                  <a:pt x="279640" y="176213"/>
                </a:cubicBezTo>
                <a:cubicBezTo>
                  <a:pt x="280718" y="176575"/>
                  <a:pt x="281437" y="177663"/>
                  <a:pt x="282156" y="178388"/>
                </a:cubicBezTo>
                <a:lnTo>
                  <a:pt x="291141" y="198325"/>
                </a:lnTo>
                <a:lnTo>
                  <a:pt x="299768" y="198325"/>
                </a:lnTo>
                <a:cubicBezTo>
                  <a:pt x="302643" y="198325"/>
                  <a:pt x="304441" y="200500"/>
                  <a:pt x="304441" y="203038"/>
                </a:cubicBezTo>
                <a:cubicBezTo>
                  <a:pt x="304441" y="205575"/>
                  <a:pt x="302643" y="207750"/>
                  <a:pt x="299768" y="207750"/>
                </a:cubicBezTo>
                <a:lnTo>
                  <a:pt x="179358" y="207750"/>
                </a:lnTo>
                <a:cubicBezTo>
                  <a:pt x="177201" y="215725"/>
                  <a:pt x="170012" y="221888"/>
                  <a:pt x="161386" y="221888"/>
                </a:cubicBezTo>
                <a:lnTo>
                  <a:pt x="143055" y="221888"/>
                </a:lnTo>
                <a:cubicBezTo>
                  <a:pt x="134428" y="221888"/>
                  <a:pt x="127240" y="215725"/>
                  <a:pt x="125083" y="207750"/>
                </a:cubicBezTo>
                <a:lnTo>
                  <a:pt x="4673" y="207750"/>
                </a:lnTo>
                <a:cubicBezTo>
                  <a:pt x="1797" y="207750"/>
                  <a:pt x="0" y="205575"/>
                  <a:pt x="0" y="203038"/>
                </a:cubicBezTo>
                <a:cubicBezTo>
                  <a:pt x="0" y="200500"/>
                  <a:pt x="1797" y="198325"/>
                  <a:pt x="4673" y="198325"/>
                </a:cubicBezTo>
                <a:lnTo>
                  <a:pt x="13299" y="198325"/>
                </a:lnTo>
                <a:lnTo>
                  <a:pt x="22285" y="178388"/>
                </a:lnTo>
                <a:cubicBezTo>
                  <a:pt x="23004" y="177663"/>
                  <a:pt x="23723" y="176575"/>
                  <a:pt x="24801" y="176213"/>
                </a:cubicBezTo>
                <a:cubicBezTo>
                  <a:pt x="25160" y="175850"/>
                  <a:pt x="28395" y="174763"/>
                  <a:pt x="32708" y="172950"/>
                </a:cubicBezTo>
                <a:lnTo>
                  <a:pt x="44210" y="143225"/>
                </a:lnTo>
                <a:cubicBezTo>
                  <a:pt x="44570" y="141413"/>
                  <a:pt x="46008" y="140325"/>
                  <a:pt x="47805" y="139963"/>
                </a:cubicBezTo>
                <a:close/>
                <a:moveTo>
                  <a:pt x="180542" y="8980"/>
                </a:moveTo>
                <a:cubicBezTo>
                  <a:pt x="165797" y="8980"/>
                  <a:pt x="153571" y="19757"/>
                  <a:pt x="150694" y="33407"/>
                </a:cubicBezTo>
                <a:cubicBezTo>
                  <a:pt x="167595" y="40591"/>
                  <a:pt x="179463" y="57115"/>
                  <a:pt x="179463" y="76513"/>
                </a:cubicBezTo>
                <a:cubicBezTo>
                  <a:pt x="179463" y="77591"/>
                  <a:pt x="179463" y="78309"/>
                  <a:pt x="179463" y="79028"/>
                </a:cubicBezTo>
                <a:cubicBezTo>
                  <a:pt x="195286" y="78309"/>
                  <a:pt x="208951" y="86571"/>
                  <a:pt x="216143" y="99144"/>
                </a:cubicBezTo>
                <a:lnTo>
                  <a:pt x="240237" y="99144"/>
                </a:lnTo>
                <a:cubicBezTo>
                  <a:pt x="250666" y="99144"/>
                  <a:pt x="258577" y="91241"/>
                  <a:pt x="258577" y="81183"/>
                </a:cubicBezTo>
                <a:cubicBezTo>
                  <a:pt x="258577" y="72202"/>
                  <a:pt x="252464" y="64659"/>
                  <a:pt x="243833" y="63222"/>
                </a:cubicBezTo>
                <a:cubicBezTo>
                  <a:pt x="242395" y="62863"/>
                  <a:pt x="241316" y="62144"/>
                  <a:pt x="240597" y="60708"/>
                </a:cubicBezTo>
                <a:cubicBezTo>
                  <a:pt x="239878" y="59271"/>
                  <a:pt x="239878" y="57834"/>
                  <a:pt x="240597" y="56397"/>
                </a:cubicBezTo>
                <a:cubicBezTo>
                  <a:pt x="242035" y="54242"/>
                  <a:pt x="242755" y="51727"/>
                  <a:pt x="242755" y="49213"/>
                </a:cubicBezTo>
                <a:cubicBezTo>
                  <a:pt x="242755" y="41310"/>
                  <a:pt x="236281" y="34485"/>
                  <a:pt x="228010" y="34485"/>
                </a:cubicBezTo>
                <a:cubicBezTo>
                  <a:pt x="224414" y="34485"/>
                  <a:pt x="220818" y="35922"/>
                  <a:pt x="217941" y="38436"/>
                </a:cubicBezTo>
                <a:cubicBezTo>
                  <a:pt x="216862" y="39514"/>
                  <a:pt x="215064" y="39873"/>
                  <a:pt x="213266" y="39155"/>
                </a:cubicBezTo>
                <a:cubicBezTo>
                  <a:pt x="211828" y="38795"/>
                  <a:pt x="210749" y="37358"/>
                  <a:pt x="210389" y="35562"/>
                </a:cubicBezTo>
                <a:cubicBezTo>
                  <a:pt x="208591" y="20475"/>
                  <a:pt x="195645" y="8980"/>
                  <a:pt x="180542" y="8980"/>
                </a:cubicBezTo>
                <a:close/>
                <a:moveTo>
                  <a:pt x="180542" y="0"/>
                </a:moveTo>
                <a:cubicBezTo>
                  <a:pt x="197803" y="0"/>
                  <a:pt x="212907" y="11495"/>
                  <a:pt x="217941" y="27660"/>
                </a:cubicBezTo>
                <a:cubicBezTo>
                  <a:pt x="221178" y="25864"/>
                  <a:pt x="224414" y="25145"/>
                  <a:pt x="228010" y="25145"/>
                </a:cubicBezTo>
                <a:cubicBezTo>
                  <a:pt x="241316" y="25145"/>
                  <a:pt x="252104" y="35922"/>
                  <a:pt x="252104" y="49213"/>
                </a:cubicBezTo>
                <a:cubicBezTo>
                  <a:pt x="252104" y="51368"/>
                  <a:pt x="251385" y="53523"/>
                  <a:pt x="251026" y="55679"/>
                </a:cubicBezTo>
                <a:cubicBezTo>
                  <a:pt x="261095" y="59989"/>
                  <a:pt x="267927" y="70047"/>
                  <a:pt x="267927" y="81183"/>
                </a:cubicBezTo>
                <a:cubicBezTo>
                  <a:pt x="267927" y="96270"/>
                  <a:pt x="255701" y="108483"/>
                  <a:pt x="240237" y="108483"/>
                </a:cubicBezTo>
                <a:lnTo>
                  <a:pt x="220459" y="108483"/>
                </a:lnTo>
                <a:cubicBezTo>
                  <a:pt x="221178" y="112075"/>
                  <a:pt x="221897" y="115668"/>
                  <a:pt x="221897" y="119260"/>
                </a:cubicBezTo>
                <a:cubicBezTo>
                  <a:pt x="221897" y="128959"/>
                  <a:pt x="218301" y="138298"/>
                  <a:pt x="212187" y="145483"/>
                </a:cubicBezTo>
                <a:cubicBezTo>
                  <a:pt x="211109" y="146560"/>
                  <a:pt x="210030" y="147279"/>
                  <a:pt x="208591" y="147279"/>
                </a:cubicBezTo>
                <a:cubicBezTo>
                  <a:pt x="207512" y="147279"/>
                  <a:pt x="206434" y="146560"/>
                  <a:pt x="205714" y="146201"/>
                </a:cubicBezTo>
                <a:cubicBezTo>
                  <a:pt x="203557" y="144405"/>
                  <a:pt x="203557" y="141531"/>
                  <a:pt x="204995" y="139376"/>
                </a:cubicBezTo>
                <a:cubicBezTo>
                  <a:pt x="210030" y="133629"/>
                  <a:pt x="212547" y="126803"/>
                  <a:pt x="212547" y="119260"/>
                </a:cubicBezTo>
                <a:cubicBezTo>
                  <a:pt x="212547" y="100221"/>
                  <a:pt x="194926" y="84775"/>
                  <a:pt x="174788" y="89086"/>
                </a:cubicBezTo>
                <a:cubicBezTo>
                  <a:pt x="173349" y="89445"/>
                  <a:pt x="171911" y="88726"/>
                  <a:pt x="170832" y="87649"/>
                </a:cubicBezTo>
                <a:cubicBezTo>
                  <a:pt x="169753" y="86571"/>
                  <a:pt x="169034" y="85134"/>
                  <a:pt x="169394" y="83697"/>
                </a:cubicBezTo>
                <a:cubicBezTo>
                  <a:pt x="169753" y="81183"/>
                  <a:pt x="170113" y="79028"/>
                  <a:pt x="170113" y="76513"/>
                </a:cubicBezTo>
                <a:cubicBezTo>
                  <a:pt x="170113" y="55679"/>
                  <a:pt x="153211" y="38795"/>
                  <a:pt x="132353" y="38795"/>
                </a:cubicBezTo>
                <a:cubicBezTo>
                  <a:pt x="113294" y="38795"/>
                  <a:pt x="97111" y="53164"/>
                  <a:pt x="94954" y="71843"/>
                </a:cubicBezTo>
                <a:cubicBezTo>
                  <a:pt x="94594" y="73639"/>
                  <a:pt x="93515" y="75076"/>
                  <a:pt x="91717" y="75435"/>
                </a:cubicBezTo>
                <a:cubicBezTo>
                  <a:pt x="90279" y="75795"/>
                  <a:pt x="88121" y="75795"/>
                  <a:pt x="87042" y="74717"/>
                </a:cubicBezTo>
                <a:cubicBezTo>
                  <a:pt x="83806" y="71484"/>
                  <a:pt x="79131" y="69688"/>
                  <a:pt x="74456" y="69688"/>
                </a:cubicBezTo>
                <a:cubicBezTo>
                  <a:pt x="64027" y="69688"/>
                  <a:pt x="55396" y="78309"/>
                  <a:pt x="55396" y="88726"/>
                </a:cubicBezTo>
                <a:cubicBezTo>
                  <a:pt x="55396" y="91959"/>
                  <a:pt x="56475" y="94833"/>
                  <a:pt x="57914" y="97707"/>
                </a:cubicBezTo>
                <a:cubicBezTo>
                  <a:pt x="58633" y="99144"/>
                  <a:pt x="58633" y="100581"/>
                  <a:pt x="57914" y="102017"/>
                </a:cubicBezTo>
                <a:cubicBezTo>
                  <a:pt x="57554" y="103454"/>
                  <a:pt x="56116" y="104532"/>
                  <a:pt x="54677" y="104532"/>
                </a:cubicBezTo>
                <a:cubicBezTo>
                  <a:pt x="43889" y="106687"/>
                  <a:pt x="35977" y="116386"/>
                  <a:pt x="35977" y="127163"/>
                </a:cubicBezTo>
                <a:cubicBezTo>
                  <a:pt x="35977" y="130036"/>
                  <a:pt x="34179" y="131833"/>
                  <a:pt x="31662" y="131833"/>
                </a:cubicBezTo>
                <a:cubicBezTo>
                  <a:pt x="28785" y="131833"/>
                  <a:pt x="26987" y="130036"/>
                  <a:pt x="26987" y="127163"/>
                </a:cubicBezTo>
                <a:cubicBezTo>
                  <a:pt x="26987" y="113872"/>
                  <a:pt x="35258" y="102017"/>
                  <a:pt x="47485" y="96988"/>
                </a:cubicBezTo>
                <a:cubicBezTo>
                  <a:pt x="46766" y="94474"/>
                  <a:pt x="46406" y="91241"/>
                  <a:pt x="46406" y="88726"/>
                </a:cubicBezTo>
                <a:cubicBezTo>
                  <a:pt x="46406" y="72921"/>
                  <a:pt x="58993" y="60348"/>
                  <a:pt x="74456" y="60348"/>
                </a:cubicBezTo>
                <a:cubicBezTo>
                  <a:pt x="78771" y="60348"/>
                  <a:pt x="83087" y="61426"/>
                  <a:pt x="87042" y="63581"/>
                </a:cubicBezTo>
                <a:cubicBezTo>
                  <a:pt x="92796" y="43824"/>
                  <a:pt x="111136" y="29456"/>
                  <a:pt x="132353" y="29456"/>
                </a:cubicBezTo>
                <a:cubicBezTo>
                  <a:pt x="135590" y="29456"/>
                  <a:pt x="138826" y="30174"/>
                  <a:pt x="142063" y="30533"/>
                </a:cubicBezTo>
                <a:cubicBezTo>
                  <a:pt x="146019" y="13291"/>
                  <a:pt x="161482" y="0"/>
                  <a:pt x="180542" y="0"/>
                </a:cubicBezTo>
                <a:close/>
              </a:path>
            </a:pathLst>
          </a:custGeom>
          <a:solidFill>
            <a:schemeClr val="accent6">
              <a:lumMod val="50000"/>
            </a:schemeClr>
          </a:solidFill>
          <a:ln>
            <a:noFill/>
          </a:ln>
          <a:effectLst/>
        </p:spPr>
        <p:txBody>
          <a:bodyPr anchor="ctr"/>
          <a:lstStyle/>
          <a:p>
            <a:endParaRPr lang="en-US" dirty="0">
              <a:latin typeface="Lato Light" panose="020F0502020204030203" pitchFamily="34" charset="0"/>
            </a:endParaRPr>
          </a:p>
        </p:txBody>
      </p:sp>
      <p:grpSp>
        <p:nvGrpSpPr>
          <p:cNvPr id="156" name="Group 155">
            <a:extLst>
              <a:ext uri="{FF2B5EF4-FFF2-40B4-BE49-F238E27FC236}">
                <a16:creationId xmlns:a16="http://schemas.microsoft.com/office/drawing/2014/main" id="{87465B17-BCE8-2459-F961-6E1505E24B81}"/>
              </a:ext>
            </a:extLst>
          </p:cNvPr>
          <p:cNvGrpSpPr/>
          <p:nvPr/>
        </p:nvGrpSpPr>
        <p:grpSpPr>
          <a:xfrm>
            <a:off x="737508" y="1128583"/>
            <a:ext cx="6162055" cy="2300417"/>
            <a:chOff x="685604" y="1342000"/>
            <a:chExt cx="6162055" cy="2300417"/>
          </a:xfrm>
        </p:grpSpPr>
        <p:sp>
          <p:nvSpPr>
            <p:cNvPr id="157" name="Text Placeholder 9">
              <a:extLst>
                <a:ext uri="{FF2B5EF4-FFF2-40B4-BE49-F238E27FC236}">
                  <a16:creationId xmlns:a16="http://schemas.microsoft.com/office/drawing/2014/main" id="{F8803C3A-734A-5DCF-24AC-4F161688368F}"/>
                </a:ext>
              </a:extLst>
            </p:cNvPr>
            <p:cNvSpPr txBox="1">
              <a:spLocks/>
            </p:cNvSpPr>
            <p:nvPr/>
          </p:nvSpPr>
          <p:spPr>
            <a:xfrm>
              <a:off x="685604" y="1695746"/>
              <a:ext cx="6162055" cy="194667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dirty="0">
                  <a:solidFill>
                    <a:schemeClr val="bg1"/>
                  </a:solidFill>
                  <a:latin typeface="Montserrat Light" panose="00000400000000000000" pitchFamily="50" charset="0"/>
                </a:rPr>
                <a:t>Lorem ipsum dolor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consectetur</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adipiscing</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elit</a:t>
              </a:r>
              <a:r>
                <a:rPr lang="en-US" sz="1400" dirty="0">
                  <a:solidFill>
                    <a:schemeClr val="bg1"/>
                  </a:solidFill>
                  <a:latin typeface="Montserrat Light" panose="00000400000000000000" pitchFamily="50" charset="0"/>
                </a:rPr>
                <a:t>. Integer </a:t>
              </a:r>
              <a:r>
                <a:rPr lang="en-US" sz="1400" dirty="0" err="1">
                  <a:solidFill>
                    <a:schemeClr val="bg1"/>
                  </a:solidFill>
                  <a:latin typeface="Montserrat Light" panose="00000400000000000000" pitchFamily="50" charset="0"/>
                </a:rPr>
                <a:t>sollicitudin</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urna</a:t>
              </a:r>
              <a:r>
                <a:rPr lang="en-US" sz="1400" dirty="0">
                  <a:solidFill>
                    <a:schemeClr val="bg1"/>
                  </a:solidFill>
                  <a:latin typeface="Montserrat Light" panose="00000400000000000000" pitchFamily="50" charset="0"/>
                </a:rPr>
                <a:t> vitae </a:t>
              </a:r>
              <a:r>
                <a:rPr lang="en-US" sz="1400" dirty="0" err="1">
                  <a:solidFill>
                    <a:schemeClr val="bg1"/>
                  </a:solidFill>
                  <a:latin typeface="Montserrat Light" panose="00000400000000000000" pitchFamily="50" charset="0"/>
                </a:rPr>
                <a:t>blandit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iaculis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Mauris</a:t>
              </a:r>
              <a:r>
                <a:rPr lang="en-US" sz="1400" dirty="0">
                  <a:solidFill>
                    <a:schemeClr val="bg1"/>
                  </a:solidFill>
                  <a:latin typeface="Montserrat Light" panose="00000400000000000000" pitchFamily="50" charset="0"/>
                </a:rPr>
                <a:t> at diam in </a:t>
              </a:r>
              <a:r>
                <a:rPr lang="en-US" sz="1400" dirty="0" err="1">
                  <a:solidFill>
                    <a:schemeClr val="bg1"/>
                  </a:solidFill>
                  <a:latin typeface="Montserrat Light" panose="00000400000000000000" pitchFamily="50" charset="0"/>
                </a:rPr>
                <a:t>tellus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accumsan</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finibus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Vivamus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placerat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varius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massa</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Aliquam</a:t>
              </a:r>
              <a:r>
                <a:rPr lang="en-US" sz="1400" dirty="0">
                  <a:solidFill>
                    <a:schemeClr val="bg1"/>
                  </a:solidFill>
                  <a:latin typeface="Montserrat Light" panose="00000400000000000000" pitchFamily="50" charset="0"/>
                </a:rPr>
                <a:t> pulvinar </a:t>
              </a:r>
              <a:r>
                <a:rPr lang="en-US" sz="1400" dirty="0" err="1">
                  <a:solidFill>
                    <a:schemeClr val="bg1"/>
                  </a:solidFill>
                  <a:latin typeface="Montserrat Light" panose="00000400000000000000" pitchFamily="50" charset="0"/>
                </a:rPr>
                <a:t>enim</a:t>
              </a:r>
              <a:r>
                <a:rPr lang="en-US" sz="1400" dirty="0">
                  <a:solidFill>
                    <a:schemeClr val="bg1"/>
                  </a:solidFill>
                  <a:latin typeface="Montserrat Light" panose="00000400000000000000" pitchFamily="50" charset="0"/>
                </a:rPr>
                <a:t> sed </a:t>
              </a:r>
              <a:r>
                <a:rPr lang="en-US" sz="1400" dirty="0" err="1">
                  <a:solidFill>
                    <a:schemeClr val="bg1"/>
                  </a:solidFill>
                  <a:latin typeface="Montserrat Light" panose="00000400000000000000" pitchFamily="50" charset="0"/>
                </a:rPr>
                <a:t>rhoncus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eleifend</a:t>
              </a:r>
              <a:r>
                <a:rPr lang="en-US" sz="1400" dirty="0">
                  <a:solidFill>
                    <a:schemeClr val="bg1"/>
                  </a:solidFill>
                  <a:latin typeface="Montserrat Light" panose="00000400000000000000" pitchFamily="50" charset="0"/>
                </a:rPr>
                <a:t>. </a:t>
              </a:r>
            </a:p>
            <a:p>
              <a:pPr marL="0" indent="0">
                <a:lnSpc>
                  <a:spcPct val="100000"/>
                </a:lnSpc>
                <a:buNone/>
              </a:pPr>
              <a:endParaRPr lang="en-US" sz="1400" dirty="0">
                <a:solidFill>
                  <a:schemeClr val="bg1"/>
                </a:solidFill>
                <a:latin typeface="Montserrat Light" panose="00000400000000000000" pitchFamily="50" charset="0"/>
              </a:endParaRPr>
            </a:p>
            <a:p>
              <a:pPr marL="0" indent="0">
                <a:lnSpc>
                  <a:spcPct val="100000"/>
                </a:lnSpc>
                <a:buNone/>
              </a:pPr>
              <a:r>
                <a:rPr lang="en-US" sz="1400" dirty="0">
                  <a:solidFill>
                    <a:schemeClr val="bg1"/>
                  </a:solidFill>
                  <a:latin typeface="Montserrat Light" panose="00000400000000000000" pitchFamily="50" charset="0"/>
                </a:rPr>
                <a:t>Ut </a:t>
              </a:r>
              <a:r>
                <a:rPr lang="en-US" sz="1400" dirty="0" err="1">
                  <a:solidFill>
                    <a:schemeClr val="bg1"/>
                  </a:solidFill>
                  <a:latin typeface="Montserrat Light" panose="00000400000000000000" pitchFamily="50" charset="0"/>
                </a:rPr>
                <a:t>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sodales</a:t>
              </a:r>
              <a:r>
                <a:rPr lang="en-US" sz="1400" dirty="0">
                  <a:solidFill>
                    <a:schemeClr val="bg1"/>
                  </a:solidFill>
                  <a:latin typeface="Montserrat Light" panose="00000400000000000000" pitchFamily="50" charset="0"/>
                </a:rPr>
                <a:t>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dictum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venenatis</a:t>
              </a:r>
              <a:r>
                <a:rPr lang="en-US" sz="1400" dirty="0">
                  <a:solidFill>
                    <a:schemeClr val="bg1"/>
                  </a:solidFill>
                  <a:latin typeface="Montserrat Light" panose="00000400000000000000" pitchFamily="50" charset="0"/>
                </a:rPr>
                <a:t> sed </a:t>
              </a:r>
              <a:r>
                <a:rPr lang="en-US" sz="1400" dirty="0" err="1">
                  <a:solidFill>
                    <a:schemeClr val="bg1"/>
                  </a:solidFill>
                  <a:latin typeface="Montserrat Light" panose="00000400000000000000" pitchFamily="50" charset="0"/>
                </a:rPr>
                <a:t>mauris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Phasellus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tellus</a:t>
              </a:r>
              <a:r>
                <a:rPr lang="en-US" sz="1400" dirty="0">
                  <a:solidFill>
                    <a:schemeClr val="bg1"/>
                  </a:solidFill>
                  <a:latin typeface="Montserrat Light" panose="00000400000000000000" pitchFamily="50" charset="0"/>
                </a:rPr>
                <a:t> dolor, </a:t>
              </a:r>
              <a:r>
                <a:rPr lang="en-US" sz="1400" dirty="0" err="1">
                  <a:solidFill>
                    <a:schemeClr val="bg1"/>
                  </a:solidFill>
                  <a:latin typeface="Montserrat Light" panose="00000400000000000000" pitchFamily="50" charset="0"/>
                </a:rPr>
                <a:t>porttitor</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eget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consectetur</a:t>
              </a:r>
              <a:r>
                <a:rPr lang="en-US" sz="1400" dirty="0">
                  <a:solidFill>
                    <a:schemeClr val="bg1"/>
                  </a:solidFill>
                  <a:latin typeface="Montserrat Light" panose="00000400000000000000" pitchFamily="50" charset="0"/>
                </a:rPr>
                <a:t> in, fermentum vel ipsum. </a:t>
              </a:r>
            </a:p>
            <a:p>
              <a:pPr>
                <a:lnSpc>
                  <a:spcPct val="100000"/>
                </a:lnSpc>
              </a:pPr>
              <a:endParaRPr lang="en-US" dirty="0">
                <a:solidFill>
                  <a:schemeClr val="bg1"/>
                </a:solidFill>
              </a:endParaRPr>
            </a:p>
          </p:txBody>
        </p:sp>
        <p:sp>
          <p:nvSpPr>
            <p:cNvPr id="158" name="Text Placeholder 12">
              <a:extLst>
                <a:ext uri="{FF2B5EF4-FFF2-40B4-BE49-F238E27FC236}">
                  <a16:creationId xmlns:a16="http://schemas.microsoft.com/office/drawing/2014/main" id="{F463966A-3F49-1C97-97CC-26EB1FBD977B}"/>
                </a:ext>
              </a:extLst>
            </p:cNvPr>
            <p:cNvSpPr txBox="1">
              <a:spLocks/>
            </p:cNvSpPr>
            <p:nvPr/>
          </p:nvSpPr>
          <p:spPr>
            <a:xfrm>
              <a:off x="685604" y="1342000"/>
              <a:ext cx="3341647" cy="50211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accent1"/>
                  </a:solidFill>
                  <a:latin typeface="Montserrat" pitchFamily="2" charset="77"/>
                </a:rPr>
                <a:t>SUBTITLE ONE</a:t>
              </a:r>
            </a:p>
          </p:txBody>
        </p:sp>
      </p:grpSp>
      <p:grpSp>
        <p:nvGrpSpPr>
          <p:cNvPr id="159" name="Group 158">
            <a:extLst>
              <a:ext uri="{FF2B5EF4-FFF2-40B4-BE49-F238E27FC236}">
                <a16:creationId xmlns:a16="http://schemas.microsoft.com/office/drawing/2014/main" id="{70A7616C-13B7-17C1-4B9E-7AB5DC273AC4}"/>
              </a:ext>
            </a:extLst>
          </p:cNvPr>
          <p:cNvGrpSpPr/>
          <p:nvPr/>
        </p:nvGrpSpPr>
        <p:grpSpPr>
          <a:xfrm>
            <a:off x="2170442" y="3574135"/>
            <a:ext cx="4085825" cy="2818606"/>
            <a:chOff x="5391609" y="1681447"/>
            <a:chExt cx="5826350" cy="4019307"/>
          </a:xfrm>
        </p:grpSpPr>
        <p:grpSp>
          <p:nvGrpSpPr>
            <p:cNvPr id="160" name="Graphic 4">
              <a:extLst>
                <a:ext uri="{FF2B5EF4-FFF2-40B4-BE49-F238E27FC236}">
                  <a16:creationId xmlns:a16="http://schemas.microsoft.com/office/drawing/2014/main" id="{901F8D4D-6056-533D-E9DD-8F36624B88EC}"/>
                </a:ext>
              </a:extLst>
            </p:cNvPr>
            <p:cNvGrpSpPr/>
            <p:nvPr/>
          </p:nvGrpSpPr>
          <p:grpSpPr>
            <a:xfrm>
              <a:off x="5540098" y="2396398"/>
              <a:ext cx="4084231" cy="2964477"/>
              <a:chOff x="4820570" y="2107089"/>
              <a:chExt cx="4084231" cy="2964477"/>
            </a:xfrm>
          </p:grpSpPr>
          <p:sp>
            <p:nvSpPr>
              <p:cNvPr id="250" name="Freeform 249">
                <a:extLst>
                  <a:ext uri="{FF2B5EF4-FFF2-40B4-BE49-F238E27FC236}">
                    <a16:creationId xmlns:a16="http://schemas.microsoft.com/office/drawing/2014/main" id="{FBBC0925-07B8-DEE3-CAB6-0674FEEC4F95}"/>
                  </a:ext>
                </a:extLst>
              </p:cNvPr>
              <p:cNvSpPr/>
              <p:nvPr/>
            </p:nvSpPr>
            <p:spPr>
              <a:xfrm>
                <a:off x="6819843" y="2204739"/>
                <a:ext cx="930019" cy="930473"/>
              </a:xfrm>
              <a:custGeom>
                <a:avLst/>
                <a:gdLst>
                  <a:gd name="connsiteX0" fmla="*/ 289181 w 930019"/>
                  <a:gd name="connsiteY0" fmla="*/ 465237 h 930473"/>
                  <a:gd name="connsiteX1" fmla="*/ 463225 w 930019"/>
                  <a:gd name="connsiteY1" fmla="*/ 291108 h 930473"/>
                  <a:gd name="connsiteX2" fmla="*/ 637269 w 930019"/>
                  <a:gd name="connsiteY2" fmla="*/ 465237 h 930473"/>
                  <a:gd name="connsiteX3" fmla="*/ 463225 w 930019"/>
                  <a:gd name="connsiteY3" fmla="*/ 639366 h 930473"/>
                  <a:gd name="connsiteX4" fmla="*/ 289181 w 930019"/>
                  <a:gd name="connsiteY4" fmla="*/ 465237 h 930473"/>
                  <a:gd name="connsiteX5" fmla="*/ 0 w 930019"/>
                  <a:gd name="connsiteY5" fmla="*/ 545604 h 930473"/>
                  <a:gd name="connsiteX6" fmla="*/ 0 w 930019"/>
                  <a:gd name="connsiteY6" fmla="*/ 384870 h 930473"/>
                  <a:gd name="connsiteX7" fmla="*/ 142805 w 930019"/>
                  <a:gd name="connsiteY7" fmla="*/ 343793 h 930473"/>
                  <a:gd name="connsiteX8" fmla="*/ 151731 w 930019"/>
                  <a:gd name="connsiteY8" fmla="*/ 323255 h 930473"/>
                  <a:gd name="connsiteX9" fmla="*/ 79436 w 930019"/>
                  <a:gd name="connsiteY9" fmla="*/ 192881 h 930473"/>
                  <a:gd name="connsiteX10" fmla="*/ 192787 w 930019"/>
                  <a:gd name="connsiteY10" fmla="*/ 79474 h 930473"/>
                  <a:gd name="connsiteX11" fmla="*/ 323097 w 930019"/>
                  <a:gd name="connsiteY11" fmla="*/ 151805 h 930473"/>
                  <a:gd name="connsiteX12" fmla="*/ 343625 w 930019"/>
                  <a:gd name="connsiteY12" fmla="*/ 142875 h 930473"/>
                  <a:gd name="connsiteX13" fmla="*/ 384682 w 930019"/>
                  <a:gd name="connsiteY13" fmla="*/ 0 h 930473"/>
                  <a:gd name="connsiteX14" fmla="*/ 545338 w 930019"/>
                  <a:gd name="connsiteY14" fmla="*/ 0 h 930473"/>
                  <a:gd name="connsiteX15" fmla="*/ 586394 w 930019"/>
                  <a:gd name="connsiteY15" fmla="*/ 142875 h 930473"/>
                  <a:gd name="connsiteX16" fmla="*/ 606922 w 930019"/>
                  <a:gd name="connsiteY16" fmla="*/ 151805 h 930473"/>
                  <a:gd name="connsiteX17" fmla="*/ 737233 w 930019"/>
                  <a:gd name="connsiteY17" fmla="*/ 79474 h 930473"/>
                  <a:gd name="connsiteX18" fmla="*/ 850584 w 930019"/>
                  <a:gd name="connsiteY18" fmla="*/ 192881 h 930473"/>
                  <a:gd name="connsiteX19" fmla="*/ 778289 w 930019"/>
                  <a:gd name="connsiteY19" fmla="*/ 323255 h 930473"/>
                  <a:gd name="connsiteX20" fmla="*/ 787214 w 930019"/>
                  <a:gd name="connsiteY20" fmla="*/ 343793 h 930473"/>
                  <a:gd name="connsiteX21" fmla="*/ 930019 w 930019"/>
                  <a:gd name="connsiteY21" fmla="*/ 384870 h 930473"/>
                  <a:gd name="connsiteX22" fmla="*/ 930019 w 930019"/>
                  <a:gd name="connsiteY22" fmla="*/ 545604 h 930473"/>
                  <a:gd name="connsiteX23" fmla="*/ 787214 w 930019"/>
                  <a:gd name="connsiteY23" fmla="*/ 586681 h 930473"/>
                  <a:gd name="connsiteX24" fmla="*/ 778289 w 930019"/>
                  <a:gd name="connsiteY24" fmla="*/ 607219 h 930473"/>
                  <a:gd name="connsiteX25" fmla="*/ 850584 w 930019"/>
                  <a:gd name="connsiteY25" fmla="*/ 737592 h 930473"/>
                  <a:gd name="connsiteX26" fmla="*/ 737233 w 930019"/>
                  <a:gd name="connsiteY26" fmla="*/ 850999 h 930473"/>
                  <a:gd name="connsiteX27" fmla="*/ 606922 w 930019"/>
                  <a:gd name="connsiteY27" fmla="*/ 778669 h 930473"/>
                  <a:gd name="connsiteX28" fmla="*/ 586394 w 930019"/>
                  <a:gd name="connsiteY28" fmla="*/ 787599 h 930473"/>
                  <a:gd name="connsiteX29" fmla="*/ 545338 w 930019"/>
                  <a:gd name="connsiteY29" fmla="*/ 930474 h 930473"/>
                  <a:gd name="connsiteX30" fmla="*/ 384682 w 930019"/>
                  <a:gd name="connsiteY30" fmla="*/ 930474 h 930473"/>
                  <a:gd name="connsiteX31" fmla="*/ 343625 w 930019"/>
                  <a:gd name="connsiteY31" fmla="*/ 787599 h 930473"/>
                  <a:gd name="connsiteX32" fmla="*/ 323097 w 930019"/>
                  <a:gd name="connsiteY32" fmla="*/ 778669 h 930473"/>
                  <a:gd name="connsiteX33" fmla="*/ 192787 w 930019"/>
                  <a:gd name="connsiteY33" fmla="*/ 850999 h 930473"/>
                  <a:gd name="connsiteX34" fmla="*/ 79436 w 930019"/>
                  <a:gd name="connsiteY34" fmla="*/ 737592 h 930473"/>
                  <a:gd name="connsiteX35" fmla="*/ 151731 w 930019"/>
                  <a:gd name="connsiteY35" fmla="*/ 607219 h 930473"/>
                  <a:gd name="connsiteX36" fmla="*/ 142805 w 930019"/>
                  <a:gd name="connsiteY36" fmla="*/ 586681 h 930473"/>
                  <a:gd name="connsiteX37" fmla="*/ 0 w 930019"/>
                  <a:gd name="connsiteY37" fmla="*/ 545604 h 930473"/>
                  <a:gd name="connsiteX38" fmla="*/ 463225 w 930019"/>
                  <a:gd name="connsiteY38" fmla="*/ 717947 h 930473"/>
                  <a:gd name="connsiteX39" fmla="*/ 714919 w 930019"/>
                  <a:gd name="connsiteY39" fmla="*/ 466130 h 930473"/>
                  <a:gd name="connsiteX40" fmla="*/ 463225 w 930019"/>
                  <a:gd name="connsiteY40" fmla="*/ 214313 h 930473"/>
                  <a:gd name="connsiteX41" fmla="*/ 211530 w 930019"/>
                  <a:gd name="connsiteY41" fmla="*/ 466130 h 930473"/>
                  <a:gd name="connsiteX42" fmla="*/ 463225 w 930019"/>
                  <a:gd name="connsiteY42" fmla="*/ 717947 h 930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930019" h="930473">
                    <a:moveTo>
                      <a:pt x="289181" y="465237"/>
                    </a:moveTo>
                    <a:cubicBezTo>
                      <a:pt x="289181" y="368796"/>
                      <a:pt x="367724" y="291108"/>
                      <a:pt x="463225" y="291108"/>
                    </a:cubicBezTo>
                    <a:cubicBezTo>
                      <a:pt x="559618" y="291108"/>
                      <a:pt x="637269" y="369689"/>
                      <a:pt x="637269" y="465237"/>
                    </a:cubicBezTo>
                    <a:cubicBezTo>
                      <a:pt x="637269" y="561677"/>
                      <a:pt x="558726" y="639366"/>
                      <a:pt x="463225" y="639366"/>
                    </a:cubicBezTo>
                    <a:cubicBezTo>
                      <a:pt x="366831" y="640259"/>
                      <a:pt x="289181" y="561677"/>
                      <a:pt x="289181" y="465237"/>
                    </a:cubicBezTo>
                    <a:close/>
                    <a:moveTo>
                      <a:pt x="0" y="545604"/>
                    </a:moveTo>
                    <a:lnTo>
                      <a:pt x="0" y="384870"/>
                    </a:lnTo>
                    <a:lnTo>
                      <a:pt x="142805" y="343793"/>
                    </a:lnTo>
                    <a:cubicBezTo>
                      <a:pt x="145483" y="336649"/>
                      <a:pt x="148161" y="330398"/>
                      <a:pt x="151731" y="323255"/>
                    </a:cubicBezTo>
                    <a:lnTo>
                      <a:pt x="79436" y="192881"/>
                    </a:lnTo>
                    <a:lnTo>
                      <a:pt x="192787" y="79474"/>
                    </a:lnTo>
                    <a:lnTo>
                      <a:pt x="323097" y="151805"/>
                    </a:lnTo>
                    <a:cubicBezTo>
                      <a:pt x="330237" y="149126"/>
                      <a:pt x="336485" y="145554"/>
                      <a:pt x="343625" y="142875"/>
                    </a:cubicBezTo>
                    <a:lnTo>
                      <a:pt x="384682" y="0"/>
                    </a:lnTo>
                    <a:lnTo>
                      <a:pt x="545338" y="0"/>
                    </a:lnTo>
                    <a:lnTo>
                      <a:pt x="586394" y="142875"/>
                    </a:lnTo>
                    <a:cubicBezTo>
                      <a:pt x="593534" y="145554"/>
                      <a:pt x="599782" y="148233"/>
                      <a:pt x="606922" y="151805"/>
                    </a:cubicBezTo>
                    <a:lnTo>
                      <a:pt x="737233" y="79474"/>
                    </a:lnTo>
                    <a:lnTo>
                      <a:pt x="850584" y="192881"/>
                    </a:lnTo>
                    <a:lnTo>
                      <a:pt x="778289" y="323255"/>
                    </a:lnTo>
                    <a:cubicBezTo>
                      <a:pt x="780966" y="330398"/>
                      <a:pt x="784537" y="336649"/>
                      <a:pt x="787214" y="343793"/>
                    </a:cubicBezTo>
                    <a:lnTo>
                      <a:pt x="930019" y="384870"/>
                    </a:lnTo>
                    <a:lnTo>
                      <a:pt x="930019" y="545604"/>
                    </a:lnTo>
                    <a:lnTo>
                      <a:pt x="787214" y="586681"/>
                    </a:lnTo>
                    <a:cubicBezTo>
                      <a:pt x="784537" y="593824"/>
                      <a:pt x="781859" y="600075"/>
                      <a:pt x="778289" y="607219"/>
                    </a:cubicBezTo>
                    <a:lnTo>
                      <a:pt x="850584" y="737592"/>
                    </a:lnTo>
                    <a:lnTo>
                      <a:pt x="737233" y="850999"/>
                    </a:lnTo>
                    <a:lnTo>
                      <a:pt x="606922" y="778669"/>
                    </a:lnTo>
                    <a:cubicBezTo>
                      <a:pt x="599782" y="781348"/>
                      <a:pt x="593534" y="784920"/>
                      <a:pt x="586394" y="787599"/>
                    </a:cubicBezTo>
                    <a:lnTo>
                      <a:pt x="545338" y="930474"/>
                    </a:lnTo>
                    <a:lnTo>
                      <a:pt x="384682" y="930474"/>
                    </a:lnTo>
                    <a:lnTo>
                      <a:pt x="343625" y="787599"/>
                    </a:lnTo>
                    <a:cubicBezTo>
                      <a:pt x="336485" y="784920"/>
                      <a:pt x="330237" y="782241"/>
                      <a:pt x="323097" y="778669"/>
                    </a:cubicBezTo>
                    <a:lnTo>
                      <a:pt x="192787" y="850999"/>
                    </a:lnTo>
                    <a:lnTo>
                      <a:pt x="79436" y="737592"/>
                    </a:lnTo>
                    <a:lnTo>
                      <a:pt x="151731" y="607219"/>
                    </a:lnTo>
                    <a:cubicBezTo>
                      <a:pt x="149053" y="600075"/>
                      <a:pt x="145483" y="593824"/>
                      <a:pt x="142805" y="586681"/>
                    </a:cubicBezTo>
                    <a:lnTo>
                      <a:pt x="0" y="545604"/>
                    </a:lnTo>
                    <a:close/>
                    <a:moveTo>
                      <a:pt x="463225" y="717947"/>
                    </a:moveTo>
                    <a:cubicBezTo>
                      <a:pt x="602460" y="717947"/>
                      <a:pt x="714919" y="605433"/>
                      <a:pt x="714919" y="466130"/>
                    </a:cubicBezTo>
                    <a:cubicBezTo>
                      <a:pt x="714919" y="326827"/>
                      <a:pt x="602460" y="214313"/>
                      <a:pt x="463225" y="214313"/>
                    </a:cubicBezTo>
                    <a:cubicBezTo>
                      <a:pt x="323990" y="214313"/>
                      <a:pt x="211530" y="326827"/>
                      <a:pt x="211530" y="466130"/>
                    </a:cubicBezTo>
                    <a:cubicBezTo>
                      <a:pt x="211530" y="604540"/>
                      <a:pt x="323990" y="717947"/>
                      <a:pt x="463225" y="717947"/>
                    </a:cubicBezTo>
                    <a:close/>
                  </a:path>
                </a:pathLst>
              </a:custGeom>
              <a:solidFill>
                <a:srgbClr val="F1F5FE"/>
              </a:solidFill>
              <a:ln w="8925" cap="flat">
                <a:noFill/>
                <a:prstDash val="solid"/>
                <a:miter/>
              </a:ln>
            </p:spPr>
            <p:txBody>
              <a:bodyPr rtlCol="0" anchor="ctr"/>
              <a:lstStyle/>
              <a:p>
                <a:endParaRPr lang="en-US"/>
              </a:p>
            </p:txBody>
          </p:sp>
          <p:sp>
            <p:nvSpPr>
              <p:cNvPr id="251" name="Freeform 250">
                <a:extLst>
                  <a:ext uri="{FF2B5EF4-FFF2-40B4-BE49-F238E27FC236}">
                    <a16:creationId xmlns:a16="http://schemas.microsoft.com/office/drawing/2014/main" id="{5096DC27-19C6-E219-6BD2-7F25F81DFBCD}"/>
                  </a:ext>
                </a:extLst>
              </p:cNvPr>
              <p:cNvSpPr/>
              <p:nvPr/>
            </p:nvSpPr>
            <p:spPr>
              <a:xfrm>
                <a:off x="6820430" y="2997925"/>
                <a:ext cx="1094002" cy="1807138"/>
              </a:xfrm>
              <a:custGeom>
                <a:avLst/>
                <a:gdLst>
                  <a:gd name="connsiteX0" fmla="*/ 807156 w 1094002"/>
                  <a:gd name="connsiteY0" fmla="*/ 20308 h 1807138"/>
                  <a:gd name="connsiteX1" fmla="*/ 753604 w 1094002"/>
                  <a:gd name="connsiteY1" fmla="*/ 324811 h 1807138"/>
                  <a:gd name="connsiteX2" fmla="*/ 694697 w 1094002"/>
                  <a:gd name="connsiteY2" fmla="*/ 504298 h 1807138"/>
                  <a:gd name="connsiteX3" fmla="*/ 534933 w 1094002"/>
                  <a:gd name="connsiteY3" fmla="*/ 223905 h 1807138"/>
                  <a:gd name="connsiteX4" fmla="*/ 359997 w 1094002"/>
                  <a:gd name="connsiteY4" fmla="*/ 234621 h 1807138"/>
                  <a:gd name="connsiteX5" fmla="*/ 344824 w 1094002"/>
                  <a:gd name="connsiteY5" fmla="*/ 395355 h 1807138"/>
                  <a:gd name="connsiteX6" fmla="*/ 694697 w 1094002"/>
                  <a:gd name="connsiteY6" fmla="*/ 505190 h 1807138"/>
                  <a:gd name="connsiteX7" fmla="*/ 604551 w 1094002"/>
                  <a:gd name="connsiteY7" fmla="*/ 817729 h 1807138"/>
                  <a:gd name="connsiteX8" fmla="*/ 368922 w 1094002"/>
                  <a:gd name="connsiteY8" fmla="*/ 540909 h 1807138"/>
                  <a:gd name="connsiteX9" fmla="*/ 184168 w 1094002"/>
                  <a:gd name="connsiteY9" fmla="*/ 576628 h 1807138"/>
                  <a:gd name="connsiteX10" fmla="*/ 172565 w 1094002"/>
                  <a:gd name="connsiteY10" fmla="*/ 751650 h 1807138"/>
                  <a:gd name="connsiteX11" fmla="*/ 602766 w 1094002"/>
                  <a:gd name="connsiteY11" fmla="*/ 825766 h 1807138"/>
                  <a:gd name="connsiteX12" fmla="*/ 493877 w 1094002"/>
                  <a:gd name="connsiteY12" fmla="*/ 1334759 h 1807138"/>
                  <a:gd name="connsiteX13" fmla="*/ 258248 w 1094002"/>
                  <a:gd name="connsiteY13" fmla="*/ 1019540 h 1807138"/>
                  <a:gd name="connsiteX14" fmla="*/ 42255 w 1094002"/>
                  <a:gd name="connsiteY14" fmla="*/ 1049901 h 1807138"/>
                  <a:gd name="connsiteX15" fmla="*/ 29760 w 1094002"/>
                  <a:gd name="connsiteY15" fmla="*/ 1254391 h 1807138"/>
                  <a:gd name="connsiteX16" fmla="*/ 489414 w 1094002"/>
                  <a:gd name="connsiteY16" fmla="*/ 1361548 h 1807138"/>
                  <a:gd name="connsiteX17" fmla="*/ 433185 w 1094002"/>
                  <a:gd name="connsiteY17" fmla="*/ 1805353 h 1807138"/>
                  <a:gd name="connsiteX18" fmla="*/ 454605 w 1094002"/>
                  <a:gd name="connsiteY18" fmla="*/ 1807139 h 1807138"/>
                  <a:gd name="connsiteX19" fmla="*/ 472456 w 1094002"/>
                  <a:gd name="connsiteY19" fmla="*/ 1616937 h 1807138"/>
                  <a:gd name="connsiteX20" fmla="*/ 671491 w 1094002"/>
                  <a:gd name="connsiteY20" fmla="*/ 1717842 h 1807138"/>
                  <a:gd name="connsiteX21" fmla="*/ 1029397 w 1094002"/>
                  <a:gd name="connsiteY21" fmla="*/ 1706233 h 1807138"/>
                  <a:gd name="connsiteX22" fmla="*/ 1081163 w 1094002"/>
                  <a:gd name="connsiteY22" fmla="*/ 1488349 h 1807138"/>
                  <a:gd name="connsiteX23" fmla="*/ 875881 w 1094002"/>
                  <a:gd name="connsiteY23" fmla="*/ 1368691 h 1807138"/>
                  <a:gd name="connsiteX24" fmla="*/ 476026 w 1094002"/>
                  <a:gd name="connsiteY24" fmla="*/ 1584790 h 1807138"/>
                  <a:gd name="connsiteX25" fmla="*/ 549214 w 1094002"/>
                  <a:gd name="connsiteY25" fmla="*/ 1110623 h 1807138"/>
                  <a:gd name="connsiteX26" fmla="*/ 719688 w 1094002"/>
                  <a:gd name="connsiteY26" fmla="*/ 1182954 h 1807138"/>
                  <a:gd name="connsiteX27" fmla="*/ 999050 w 1094002"/>
                  <a:gd name="connsiteY27" fmla="*/ 1152593 h 1807138"/>
                  <a:gd name="connsiteX28" fmla="*/ 858923 w 1094002"/>
                  <a:gd name="connsiteY28" fmla="*/ 895418 h 1807138"/>
                  <a:gd name="connsiteX29" fmla="*/ 554569 w 1094002"/>
                  <a:gd name="connsiteY29" fmla="*/ 1085620 h 1807138"/>
                  <a:gd name="connsiteX30" fmla="*/ 648285 w 1094002"/>
                  <a:gd name="connsiteY30" fmla="*/ 686463 h 1807138"/>
                  <a:gd name="connsiteX31" fmla="*/ 1057958 w 1094002"/>
                  <a:gd name="connsiteY31" fmla="*/ 704323 h 1807138"/>
                  <a:gd name="connsiteX32" fmla="*/ 918722 w 1094002"/>
                  <a:gd name="connsiteY32" fmla="*/ 480187 h 1807138"/>
                  <a:gd name="connsiteX33" fmla="*/ 650070 w 1094002"/>
                  <a:gd name="connsiteY33" fmla="*/ 675748 h 1807138"/>
                  <a:gd name="connsiteX34" fmla="*/ 758066 w 1094002"/>
                  <a:gd name="connsiteY34" fmla="*/ 321239 h 1807138"/>
                  <a:gd name="connsiteX35" fmla="*/ 957994 w 1094002"/>
                  <a:gd name="connsiteY35" fmla="*/ 156933 h 1807138"/>
                  <a:gd name="connsiteX36" fmla="*/ 807156 w 1094002"/>
                  <a:gd name="connsiteY36" fmla="*/ 20308 h 180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094002" h="1807138">
                    <a:moveTo>
                      <a:pt x="807156" y="20308"/>
                    </a:moveTo>
                    <a:cubicBezTo>
                      <a:pt x="723258" y="81923"/>
                      <a:pt x="729506" y="236407"/>
                      <a:pt x="753604" y="324811"/>
                    </a:cubicBezTo>
                    <a:cubicBezTo>
                      <a:pt x="753604" y="324811"/>
                      <a:pt x="713440" y="443576"/>
                      <a:pt x="694697" y="504298"/>
                    </a:cubicBezTo>
                    <a:cubicBezTo>
                      <a:pt x="692019" y="489117"/>
                      <a:pt x="659888" y="317667"/>
                      <a:pt x="534933" y="223905"/>
                    </a:cubicBezTo>
                    <a:cubicBezTo>
                      <a:pt x="479596" y="181936"/>
                      <a:pt x="409086" y="182829"/>
                      <a:pt x="359997" y="234621"/>
                    </a:cubicBezTo>
                    <a:cubicBezTo>
                      <a:pt x="318941" y="278376"/>
                      <a:pt x="309122" y="345349"/>
                      <a:pt x="344824" y="395355"/>
                    </a:cubicBezTo>
                    <a:cubicBezTo>
                      <a:pt x="415334" y="494475"/>
                      <a:pt x="582238" y="517692"/>
                      <a:pt x="694697" y="505190"/>
                    </a:cubicBezTo>
                    <a:cubicBezTo>
                      <a:pt x="661673" y="608775"/>
                      <a:pt x="631327" y="712359"/>
                      <a:pt x="604551" y="817729"/>
                    </a:cubicBezTo>
                    <a:cubicBezTo>
                      <a:pt x="591163" y="782904"/>
                      <a:pt x="518868" y="615919"/>
                      <a:pt x="368922" y="540909"/>
                    </a:cubicBezTo>
                    <a:cubicBezTo>
                      <a:pt x="303767" y="507869"/>
                      <a:pt x="230580" y="516799"/>
                      <a:pt x="184168" y="576628"/>
                    </a:cubicBezTo>
                    <a:cubicBezTo>
                      <a:pt x="145789" y="625741"/>
                      <a:pt x="136864" y="698072"/>
                      <a:pt x="172565" y="751650"/>
                    </a:cubicBezTo>
                    <a:cubicBezTo>
                      <a:pt x="255570" y="872201"/>
                      <a:pt x="476918" y="862378"/>
                      <a:pt x="602766" y="825766"/>
                    </a:cubicBezTo>
                    <a:cubicBezTo>
                      <a:pt x="559032" y="993644"/>
                      <a:pt x="523330" y="1164202"/>
                      <a:pt x="493877" y="1334759"/>
                    </a:cubicBezTo>
                    <a:cubicBezTo>
                      <a:pt x="472456" y="1272251"/>
                      <a:pt x="403731" y="1107052"/>
                      <a:pt x="258248" y="1019540"/>
                    </a:cubicBezTo>
                    <a:cubicBezTo>
                      <a:pt x="185061" y="975785"/>
                      <a:pt x="98485" y="982929"/>
                      <a:pt x="42255" y="1049901"/>
                    </a:cubicBezTo>
                    <a:cubicBezTo>
                      <a:pt x="-5942" y="1107052"/>
                      <a:pt x="-16652" y="1192776"/>
                      <a:pt x="29760" y="1254391"/>
                    </a:cubicBezTo>
                    <a:cubicBezTo>
                      <a:pt x="122583" y="1379407"/>
                      <a:pt x="345717" y="1389230"/>
                      <a:pt x="489414" y="1361548"/>
                    </a:cubicBezTo>
                    <a:cubicBezTo>
                      <a:pt x="465316" y="1508888"/>
                      <a:pt x="446573" y="1657120"/>
                      <a:pt x="433185" y="1805353"/>
                    </a:cubicBezTo>
                    <a:lnTo>
                      <a:pt x="454605" y="1807139"/>
                    </a:lnTo>
                    <a:cubicBezTo>
                      <a:pt x="459068" y="1743738"/>
                      <a:pt x="465316" y="1680338"/>
                      <a:pt x="472456" y="1616937"/>
                    </a:cubicBezTo>
                    <a:cubicBezTo>
                      <a:pt x="533148" y="1659799"/>
                      <a:pt x="601873" y="1693732"/>
                      <a:pt x="671491" y="1717842"/>
                    </a:cubicBezTo>
                    <a:cubicBezTo>
                      <a:pt x="776810" y="1753561"/>
                      <a:pt x="935681" y="1784815"/>
                      <a:pt x="1029397" y="1706233"/>
                    </a:cubicBezTo>
                    <a:cubicBezTo>
                      <a:pt x="1091874" y="1654441"/>
                      <a:pt x="1108832" y="1563358"/>
                      <a:pt x="1081163" y="1488349"/>
                    </a:cubicBezTo>
                    <a:cubicBezTo>
                      <a:pt x="1049032" y="1399945"/>
                      <a:pt x="966919" y="1358869"/>
                      <a:pt x="875881" y="1368691"/>
                    </a:cubicBezTo>
                    <a:cubicBezTo>
                      <a:pt x="680416" y="1389230"/>
                      <a:pt x="527793" y="1531212"/>
                      <a:pt x="476026" y="1584790"/>
                    </a:cubicBezTo>
                    <a:cubicBezTo>
                      <a:pt x="493877" y="1425841"/>
                      <a:pt x="518868" y="1267786"/>
                      <a:pt x="549214" y="1110623"/>
                    </a:cubicBezTo>
                    <a:cubicBezTo>
                      <a:pt x="600981" y="1143663"/>
                      <a:pt x="659888" y="1167773"/>
                      <a:pt x="719688" y="1182954"/>
                    </a:cubicBezTo>
                    <a:cubicBezTo>
                      <a:pt x="803586" y="1205278"/>
                      <a:pt x="930326" y="1220458"/>
                      <a:pt x="999050" y="1152593"/>
                    </a:cubicBezTo>
                    <a:cubicBezTo>
                      <a:pt x="1107939" y="1045437"/>
                      <a:pt x="999943" y="871308"/>
                      <a:pt x="858923" y="895418"/>
                    </a:cubicBezTo>
                    <a:cubicBezTo>
                      <a:pt x="706300" y="921314"/>
                      <a:pt x="592948" y="1040079"/>
                      <a:pt x="554569" y="1085620"/>
                    </a:cubicBezTo>
                    <a:cubicBezTo>
                      <a:pt x="581345" y="951675"/>
                      <a:pt x="612584" y="818623"/>
                      <a:pt x="648285" y="686463"/>
                    </a:cubicBezTo>
                    <a:cubicBezTo>
                      <a:pt x="754497" y="746292"/>
                      <a:pt x="962457" y="807014"/>
                      <a:pt x="1057958" y="704323"/>
                    </a:cubicBezTo>
                    <a:cubicBezTo>
                      <a:pt x="1152566" y="602524"/>
                      <a:pt x="1044570" y="450720"/>
                      <a:pt x="918722" y="480187"/>
                    </a:cubicBezTo>
                    <a:cubicBezTo>
                      <a:pt x="773240" y="514120"/>
                      <a:pt x="675061" y="640922"/>
                      <a:pt x="650070" y="675748"/>
                    </a:cubicBezTo>
                    <a:cubicBezTo>
                      <a:pt x="682201" y="556983"/>
                      <a:pt x="718795" y="438218"/>
                      <a:pt x="758066" y="321239"/>
                    </a:cubicBezTo>
                    <a:cubicBezTo>
                      <a:pt x="781273" y="312309"/>
                      <a:pt x="902657" y="263196"/>
                      <a:pt x="957994" y="156933"/>
                    </a:cubicBezTo>
                    <a:cubicBezTo>
                      <a:pt x="1006191" y="65850"/>
                      <a:pt x="898194" y="-46664"/>
                      <a:pt x="807156" y="20308"/>
                    </a:cubicBezTo>
                    <a:close/>
                  </a:path>
                </a:pathLst>
              </a:custGeom>
              <a:solidFill>
                <a:srgbClr val="F1F5FE"/>
              </a:solidFill>
              <a:ln w="8925" cap="flat">
                <a:noFill/>
                <a:prstDash val="solid"/>
                <a:miter/>
              </a:ln>
            </p:spPr>
            <p:txBody>
              <a:bodyPr rtlCol="0" anchor="ctr"/>
              <a:lstStyle/>
              <a:p>
                <a:endParaRPr lang="en-US"/>
              </a:p>
            </p:txBody>
          </p:sp>
          <p:grpSp>
            <p:nvGrpSpPr>
              <p:cNvPr id="252" name="Graphic 4">
                <a:extLst>
                  <a:ext uri="{FF2B5EF4-FFF2-40B4-BE49-F238E27FC236}">
                    <a16:creationId xmlns:a16="http://schemas.microsoft.com/office/drawing/2014/main" id="{1ED51D25-E54A-BC49-FF16-2E9F48370FF5}"/>
                  </a:ext>
                </a:extLst>
              </p:cNvPr>
              <p:cNvGrpSpPr/>
              <p:nvPr/>
            </p:nvGrpSpPr>
            <p:grpSpPr>
              <a:xfrm>
                <a:off x="4820570" y="3367385"/>
                <a:ext cx="1463569" cy="1704182"/>
                <a:chOff x="4820570" y="3367385"/>
                <a:chExt cx="1463569" cy="1704182"/>
              </a:xfrm>
            </p:grpSpPr>
            <p:sp>
              <p:nvSpPr>
                <p:cNvPr id="264" name="Freeform 263">
                  <a:extLst>
                    <a:ext uri="{FF2B5EF4-FFF2-40B4-BE49-F238E27FC236}">
                      <a16:creationId xmlns:a16="http://schemas.microsoft.com/office/drawing/2014/main" id="{6FF0D6D5-2D72-2C2E-451A-24E46FD81B83}"/>
                    </a:ext>
                  </a:extLst>
                </p:cNvPr>
                <p:cNvSpPr/>
                <p:nvPr/>
              </p:nvSpPr>
              <p:spPr>
                <a:xfrm>
                  <a:off x="4820570" y="3367385"/>
                  <a:ext cx="1463569" cy="1704182"/>
                </a:xfrm>
                <a:custGeom>
                  <a:avLst/>
                  <a:gdLst>
                    <a:gd name="connsiteX0" fmla="*/ 1445903 w 1463569"/>
                    <a:gd name="connsiteY0" fmla="*/ 640258 h 1704182"/>
                    <a:gd name="connsiteX1" fmla="*/ 1137980 w 1463569"/>
                    <a:gd name="connsiteY1" fmla="*/ 875109 h 1704182"/>
                    <a:gd name="connsiteX2" fmla="*/ 1095138 w 1463569"/>
                    <a:gd name="connsiteY2" fmla="*/ 1244798 h 1704182"/>
                    <a:gd name="connsiteX3" fmla="*/ 865757 w 1463569"/>
                    <a:gd name="connsiteY3" fmla="*/ 931366 h 1704182"/>
                    <a:gd name="connsiteX4" fmla="*/ 801495 w 1463569"/>
                    <a:gd name="connsiteY4" fmla="*/ 847427 h 1704182"/>
                    <a:gd name="connsiteX5" fmla="*/ 1119237 w 1463569"/>
                    <a:gd name="connsiteY5" fmla="*/ 305395 h 1704182"/>
                    <a:gd name="connsiteX6" fmla="*/ 838089 w 1463569"/>
                    <a:gd name="connsiteY6" fmla="*/ 507206 h 1704182"/>
                    <a:gd name="connsiteX7" fmla="*/ 789892 w 1463569"/>
                    <a:gd name="connsiteY7" fmla="*/ 833140 h 1704182"/>
                    <a:gd name="connsiteX8" fmla="*/ 493571 w 1463569"/>
                    <a:gd name="connsiteY8" fmla="*/ 492919 h 1704182"/>
                    <a:gd name="connsiteX9" fmla="*/ 729200 w 1463569"/>
                    <a:gd name="connsiteY9" fmla="*/ 0 h 1704182"/>
                    <a:gd name="connsiteX10" fmla="*/ 502496 w 1463569"/>
                    <a:gd name="connsiteY10" fmla="*/ 195560 h 1704182"/>
                    <a:gd name="connsiteX11" fmla="*/ 487323 w 1463569"/>
                    <a:gd name="connsiteY11" fmla="*/ 486668 h 1704182"/>
                    <a:gd name="connsiteX12" fmla="*/ 352551 w 1463569"/>
                    <a:gd name="connsiteY12" fmla="*/ 368796 h 1704182"/>
                    <a:gd name="connsiteX13" fmla="*/ 224918 w 1463569"/>
                    <a:gd name="connsiteY13" fmla="*/ 180380 h 1704182"/>
                    <a:gd name="connsiteX14" fmla="*/ 0 w 1463569"/>
                    <a:gd name="connsiteY14" fmla="*/ 144661 h 1704182"/>
                    <a:gd name="connsiteX15" fmla="*/ 352551 w 1463569"/>
                    <a:gd name="connsiteY15" fmla="*/ 369689 h 1704182"/>
                    <a:gd name="connsiteX16" fmla="*/ 641731 w 1463569"/>
                    <a:gd name="connsiteY16" fmla="*/ 666155 h 1704182"/>
                    <a:gd name="connsiteX17" fmla="*/ 354336 w 1463569"/>
                    <a:gd name="connsiteY17" fmla="*/ 611684 h 1704182"/>
                    <a:gd name="connsiteX18" fmla="*/ 111567 w 1463569"/>
                    <a:gd name="connsiteY18" fmla="*/ 786706 h 1704182"/>
                    <a:gd name="connsiteX19" fmla="*/ 647086 w 1463569"/>
                    <a:gd name="connsiteY19" fmla="*/ 671512 h 1704182"/>
                    <a:gd name="connsiteX20" fmla="*/ 853262 w 1463569"/>
                    <a:gd name="connsiteY20" fmla="*/ 942975 h 1704182"/>
                    <a:gd name="connsiteX21" fmla="*/ 937160 w 1463569"/>
                    <a:gd name="connsiteY21" fmla="*/ 1059954 h 1704182"/>
                    <a:gd name="connsiteX22" fmla="*/ 612278 w 1463569"/>
                    <a:gd name="connsiteY22" fmla="*/ 1007269 h 1704182"/>
                    <a:gd name="connsiteX23" fmla="*/ 334700 w 1463569"/>
                    <a:gd name="connsiteY23" fmla="*/ 1213545 h 1704182"/>
                    <a:gd name="connsiteX24" fmla="*/ 947870 w 1463569"/>
                    <a:gd name="connsiteY24" fmla="*/ 1074241 h 1704182"/>
                    <a:gd name="connsiteX25" fmla="*/ 1191532 w 1463569"/>
                    <a:gd name="connsiteY25" fmla="*/ 1437679 h 1704182"/>
                    <a:gd name="connsiteX26" fmla="*/ 821130 w 1463569"/>
                    <a:gd name="connsiteY26" fmla="*/ 1392138 h 1704182"/>
                    <a:gd name="connsiteX27" fmla="*/ 520347 w 1463569"/>
                    <a:gd name="connsiteY27" fmla="*/ 1636812 h 1704182"/>
                    <a:gd name="connsiteX28" fmla="*/ 913954 w 1463569"/>
                    <a:gd name="connsiteY28" fmla="*/ 1685925 h 1704182"/>
                    <a:gd name="connsiteX29" fmla="*/ 1199565 w 1463569"/>
                    <a:gd name="connsiteY29" fmla="*/ 1451967 h 1704182"/>
                    <a:gd name="connsiteX30" fmla="*/ 1301314 w 1463569"/>
                    <a:gd name="connsiteY30" fmla="*/ 1620738 h 1704182"/>
                    <a:gd name="connsiteX31" fmla="*/ 1330767 w 1463569"/>
                    <a:gd name="connsiteY31" fmla="*/ 1602879 h 1704182"/>
                    <a:gd name="connsiteX32" fmla="*/ 1105849 w 1463569"/>
                    <a:gd name="connsiteY32" fmla="*/ 1259086 h 1704182"/>
                    <a:gd name="connsiteX33" fmla="*/ 1407525 w 1463569"/>
                    <a:gd name="connsiteY33" fmla="*/ 1026021 h 1704182"/>
                    <a:gd name="connsiteX34" fmla="*/ 1445903 w 1463569"/>
                    <a:gd name="connsiteY34" fmla="*/ 640258 h 1704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463569" h="1704182">
                      <a:moveTo>
                        <a:pt x="1445903" y="640258"/>
                      </a:moveTo>
                      <a:cubicBezTo>
                        <a:pt x="1445903" y="640258"/>
                        <a:pt x="1233481" y="703659"/>
                        <a:pt x="1137980" y="875109"/>
                      </a:cubicBezTo>
                      <a:cubicBezTo>
                        <a:pt x="1057652" y="1018877"/>
                        <a:pt x="1084428" y="1193006"/>
                        <a:pt x="1095138" y="1244798"/>
                      </a:cubicBezTo>
                      <a:cubicBezTo>
                        <a:pt x="1021058" y="1138535"/>
                        <a:pt x="943407" y="1034058"/>
                        <a:pt x="865757" y="931366"/>
                      </a:cubicBezTo>
                      <a:cubicBezTo>
                        <a:pt x="844337" y="903684"/>
                        <a:pt x="822916" y="875109"/>
                        <a:pt x="801495" y="847427"/>
                      </a:cubicBezTo>
                      <a:cubicBezTo>
                        <a:pt x="1041586" y="773311"/>
                        <a:pt x="1171896" y="551855"/>
                        <a:pt x="1119237" y="305395"/>
                      </a:cubicBezTo>
                      <a:cubicBezTo>
                        <a:pt x="1119237" y="305395"/>
                        <a:pt x="928234" y="357188"/>
                        <a:pt x="838089" y="507206"/>
                      </a:cubicBezTo>
                      <a:cubicBezTo>
                        <a:pt x="764009" y="630436"/>
                        <a:pt x="780966" y="782241"/>
                        <a:pt x="789892" y="833140"/>
                      </a:cubicBezTo>
                      <a:cubicBezTo>
                        <a:pt x="697961" y="715268"/>
                        <a:pt x="601567" y="597396"/>
                        <a:pt x="493571" y="492919"/>
                      </a:cubicBezTo>
                      <a:cubicBezTo>
                        <a:pt x="696176" y="411659"/>
                        <a:pt x="793462" y="210741"/>
                        <a:pt x="729200" y="0"/>
                      </a:cubicBezTo>
                      <a:cubicBezTo>
                        <a:pt x="729200" y="0"/>
                        <a:pt x="568544" y="58936"/>
                        <a:pt x="502496" y="195560"/>
                      </a:cubicBezTo>
                      <a:cubicBezTo>
                        <a:pt x="445374" y="313432"/>
                        <a:pt x="477505" y="451842"/>
                        <a:pt x="487323" y="486668"/>
                      </a:cubicBezTo>
                      <a:cubicBezTo>
                        <a:pt x="444482" y="444698"/>
                        <a:pt x="399855" y="405408"/>
                        <a:pt x="352551" y="368796"/>
                      </a:cubicBezTo>
                      <a:cubicBezTo>
                        <a:pt x="350766" y="362545"/>
                        <a:pt x="319527" y="241102"/>
                        <a:pt x="224918" y="180380"/>
                      </a:cubicBezTo>
                      <a:cubicBezTo>
                        <a:pt x="127633" y="117872"/>
                        <a:pt x="0" y="144661"/>
                        <a:pt x="0" y="144661"/>
                      </a:cubicBezTo>
                      <a:cubicBezTo>
                        <a:pt x="42842" y="308074"/>
                        <a:pt x="186540" y="399157"/>
                        <a:pt x="352551" y="369689"/>
                      </a:cubicBezTo>
                      <a:cubicBezTo>
                        <a:pt x="458762" y="457200"/>
                        <a:pt x="553370" y="558999"/>
                        <a:pt x="641731" y="666155"/>
                      </a:cubicBezTo>
                      <a:cubicBezTo>
                        <a:pt x="613170" y="650081"/>
                        <a:pt x="484646" y="583109"/>
                        <a:pt x="354336" y="611684"/>
                      </a:cubicBezTo>
                      <a:cubicBezTo>
                        <a:pt x="206175" y="643831"/>
                        <a:pt x="111567" y="786706"/>
                        <a:pt x="111567" y="786706"/>
                      </a:cubicBezTo>
                      <a:cubicBezTo>
                        <a:pt x="301677" y="899219"/>
                        <a:pt x="520347" y="851892"/>
                        <a:pt x="647086" y="671512"/>
                      </a:cubicBezTo>
                      <a:cubicBezTo>
                        <a:pt x="719382" y="759916"/>
                        <a:pt x="787214" y="852785"/>
                        <a:pt x="853262" y="942975"/>
                      </a:cubicBezTo>
                      <a:cubicBezTo>
                        <a:pt x="881823" y="981373"/>
                        <a:pt x="909491" y="1020663"/>
                        <a:pt x="937160" y="1059954"/>
                      </a:cubicBezTo>
                      <a:cubicBezTo>
                        <a:pt x="891641" y="1036737"/>
                        <a:pt x="752406" y="974229"/>
                        <a:pt x="612278" y="1007269"/>
                      </a:cubicBezTo>
                      <a:cubicBezTo>
                        <a:pt x="441804" y="1047452"/>
                        <a:pt x="334700" y="1213545"/>
                        <a:pt x="334700" y="1213545"/>
                      </a:cubicBezTo>
                      <a:cubicBezTo>
                        <a:pt x="554263" y="1338560"/>
                        <a:pt x="805065" y="1281410"/>
                        <a:pt x="947870" y="1074241"/>
                      </a:cubicBezTo>
                      <a:cubicBezTo>
                        <a:pt x="1031768" y="1193006"/>
                        <a:pt x="1113882" y="1314450"/>
                        <a:pt x="1191532" y="1437679"/>
                      </a:cubicBezTo>
                      <a:cubicBezTo>
                        <a:pt x="1144227" y="1415355"/>
                        <a:pt x="980894" y="1347490"/>
                        <a:pt x="821130" y="1392138"/>
                      </a:cubicBezTo>
                      <a:cubicBezTo>
                        <a:pt x="631914" y="1445716"/>
                        <a:pt x="520347" y="1636812"/>
                        <a:pt x="520347" y="1636812"/>
                      </a:cubicBezTo>
                      <a:cubicBezTo>
                        <a:pt x="638161" y="1697534"/>
                        <a:pt x="786322" y="1725216"/>
                        <a:pt x="913954" y="1685925"/>
                      </a:cubicBezTo>
                      <a:cubicBezTo>
                        <a:pt x="1032661" y="1649313"/>
                        <a:pt x="1134410" y="1556445"/>
                        <a:pt x="1199565" y="1451967"/>
                      </a:cubicBezTo>
                      <a:cubicBezTo>
                        <a:pt x="1234374" y="1507331"/>
                        <a:pt x="1268290" y="1563588"/>
                        <a:pt x="1301314" y="1620738"/>
                      </a:cubicBezTo>
                      <a:lnTo>
                        <a:pt x="1330767" y="1602879"/>
                      </a:lnTo>
                      <a:cubicBezTo>
                        <a:pt x="1259364" y="1485900"/>
                        <a:pt x="1184391" y="1371600"/>
                        <a:pt x="1105849" y="1259086"/>
                      </a:cubicBezTo>
                      <a:cubicBezTo>
                        <a:pt x="1226341" y="1218902"/>
                        <a:pt x="1345047" y="1138535"/>
                        <a:pt x="1407525" y="1026021"/>
                      </a:cubicBezTo>
                      <a:cubicBezTo>
                        <a:pt x="1470002" y="912614"/>
                        <a:pt x="1476250" y="765274"/>
                        <a:pt x="1445903" y="640258"/>
                      </a:cubicBezTo>
                      <a:close/>
                    </a:path>
                  </a:pathLst>
                </a:custGeom>
                <a:solidFill>
                  <a:srgbClr val="D8E1FE"/>
                </a:solidFill>
                <a:ln w="8925" cap="flat">
                  <a:noFill/>
                  <a:prstDash val="solid"/>
                  <a:miter/>
                </a:ln>
              </p:spPr>
              <p:txBody>
                <a:bodyPr rtlCol="0" anchor="ctr"/>
                <a:lstStyle/>
                <a:p>
                  <a:endParaRPr lang="en-US"/>
                </a:p>
              </p:txBody>
            </p:sp>
            <p:sp>
              <p:nvSpPr>
                <p:cNvPr id="265" name="Freeform 264">
                  <a:extLst>
                    <a:ext uri="{FF2B5EF4-FFF2-40B4-BE49-F238E27FC236}">
                      <a16:creationId xmlns:a16="http://schemas.microsoft.com/office/drawing/2014/main" id="{2638DFD1-1FD2-8A3E-D015-06EE62744036}"/>
                    </a:ext>
                  </a:extLst>
                </p:cNvPr>
                <p:cNvSpPr/>
                <p:nvPr/>
              </p:nvSpPr>
              <p:spPr>
                <a:xfrm>
                  <a:off x="5310571" y="3423642"/>
                  <a:ext cx="211530" cy="438447"/>
                </a:xfrm>
                <a:custGeom>
                  <a:avLst/>
                  <a:gdLst>
                    <a:gd name="connsiteX0" fmla="*/ 134772 w 211530"/>
                    <a:gd name="connsiteY0" fmla="*/ 131267 h 438447"/>
                    <a:gd name="connsiteX1" fmla="*/ 211530 w 211530"/>
                    <a:gd name="connsiteY1" fmla="*/ 0 h 438447"/>
                    <a:gd name="connsiteX2" fmla="*/ 207068 w 211530"/>
                    <a:gd name="connsiteY2" fmla="*/ 3572 h 438447"/>
                    <a:gd name="connsiteX3" fmla="*/ 157978 w 211530"/>
                    <a:gd name="connsiteY3" fmla="*/ 77688 h 438447"/>
                    <a:gd name="connsiteX4" fmla="*/ 140128 w 211530"/>
                    <a:gd name="connsiteY4" fmla="*/ 50899 h 438447"/>
                    <a:gd name="connsiteX5" fmla="*/ 155301 w 211530"/>
                    <a:gd name="connsiteY5" fmla="*/ 82153 h 438447"/>
                    <a:gd name="connsiteX6" fmla="*/ 100856 w 211530"/>
                    <a:gd name="connsiteY6" fmla="*/ 193774 h 438447"/>
                    <a:gd name="connsiteX7" fmla="*/ 60692 w 211530"/>
                    <a:gd name="connsiteY7" fmla="*/ 136624 h 438447"/>
                    <a:gd name="connsiteX8" fmla="*/ 98179 w 211530"/>
                    <a:gd name="connsiteY8" fmla="*/ 200025 h 438447"/>
                    <a:gd name="connsiteX9" fmla="*/ 38379 w 211530"/>
                    <a:gd name="connsiteY9" fmla="*/ 339328 h 438447"/>
                    <a:gd name="connsiteX10" fmla="*/ 11603 w 211530"/>
                    <a:gd name="connsiteY10" fmla="*/ 272355 h 438447"/>
                    <a:gd name="connsiteX11" fmla="*/ 35701 w 211530"/>
                    <a:gd name="connsiteY11" fmla="*/ 346472 h 438447"/>
                    <a:gd name="connsiteX12" fmla="*/ 0 w 211530"/>
                    <a:gd name="connsiteY12" fmla="*/ 438448 h 438447"/>
                    <a:gd name="connsiteX13" fmla="*/ 40164 w 211530"/>
                    <a:gd name="connsiteY13" fmla="*/ 345579 h 438447"/>
                    <a:gd name="connsiteX14" fmla="*/ 70510 w 211530"/>
                    <a:gd name="connsiteY14" fmla="*/ 275927 h 438447"/>
                    <a:gd name="connsiteX15" fmla="*/ 157086 w 211530"/>
                    <a:gd name="connsiteY15" fmla="*/ 243781 h 438447"/>
                    <a:gd name="connsiteX16" fmla="*/ 73188 w 211530"/>
                    <a:gd name="connsiteY16" fmla="*/ 269677 h 438447"/>
                    <a:gd name="connsiteX17" fmla="*/ 131202 w 211530"/>
                    <a:gd name="connsiteY17" fmla="*/ 141982 h 438447"/>
                    <a:gd name="connsiteX18" fmla="*/ 195465 w 211530"/>
                    <a:gd name="connsiteY18" fmla="*/ 100906 h 438447"/>
                    <a:gd name="connsiteX19" fmla="*/ 134772 w 211530"/>
                    <a:gd name="connsiteY19" fmla="*/ 131267 h 438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1530" h="438447">
                      <a:moveTo>
                        <a:pt x="134772" y="131267"/>
                      </a:moveTo>
                      <a:cubicBezTo>
                        <a:pt x="155301" y="88404"/>
                        <a:pt x="175829" y="33933"/>
                        <a:pt x="211530" y="0"/>
                      </a:cubicBezTo>
                      <a:cubicBezTo>
                        <a:pt x="211530" y="0"/>
                        <a:pt x="209745" y="893"/>
                        <a:pt x="207068" y="3572"/>
                      </a:cubicBezTo>
                      <a:cubicBezTo>
                        <a:pt x="185647" y="23217"/>
                        <a:pt x="171366" y="52685"/>
                        <a:pt x="157978" y="77688"/>
                      </a:cubicBezTo>
                      <a:cubicBezTo>
                        <a:pt x="153516" y="67866"/>
                        <a:pt x="148160" y="58936"/>
                        <a:pt x="140128" y="50899"/>
                      </a:cubicBezTo>
                      <a:cubicBezTo>
                        <a:pt x="147268" y="60722"/>
                        <a:pt x="152623" y="71438"/>
                        <a:pt x="155301" y="82153"/>
                      </a:cubicBezTo>
                      <a:cubicBezTo>
                        <a:pt x="135665" y="118765"/>
                        <a:pt x="117814" y="156270"/>
                        <a:pt x="100856" y="193774"/>
                      </a:cubicBezTo>
                      <a:cubicBezTo>
                        <a:pt x="93716" y="171450"/>
                        <a:pt x="76758" y="152698"/>
                        <a:pt x="60692" y="136624"/>
                      </a:cubicBezTo>
                      <a:cubicBezTo>
                        <a:pt x="76758" y="153591"/>
                        <a:pt x="93716" y="175915"/>
                        <a:pt x="98179" y="200025"/>
                      </a:cubicBezTo>
                      <a:cubicBezTo>
                        <a:pt x="76758" y="245566"/>
                        <a:pt x="57122" y="292001"/>
                        <a:pt x="38379" y="339328"/>
                      </a:cubicBezTo>
                      <a:cubicBezTo>
                        <a:pt x="33916" y="316111"/>
                        <a:pt x="25884" y="292001"/>
                        <a:pt x="11603" y="272355"/>
                      </a:cubicBezTo>
                      <a:cubicBezTo>
                        <a:pt x="25884" y="293787"/>
                        <a:pt x="32131" y="320576"/>
                        <a:pt x="35701" y="346472"/>
                      </a:cubicBezTo>
                      <a:cubicBezTo>
                        <a:pt x="23206" y="376833"/>
                        <a:pt x="11603" y="408087"/>
                        <a:pt x="0" y="438448"/>
                      </a:cubicBezTo>
                      <a:cubicBezTo>
                        <a:pt x="13388" y="407194"/>
                        <a:pt x="26776" y="376833"/>
                        <a:pt x="40164" y="345579"/>
                      </a:cubicBezTo>
                      <a:cubicBezTo>
                        <a:pt x="49982" y="322362"/>
                        <a:pt x="59800" y="299145"/>
                        <a:pt x="70510" y="275927"/>
                      </a:cubicBezTo>
                      <a:cubicBezTo>
                        <a:pt x="95501" y="258068"/>
                        <a:pt x="125847" y="246459"/>
                        <a:pt x="157086" y="243781"/>
                      </a:cubicBezTo>
                      <a:cubicBezTo>
                        <a:pt x="128525" y="245566"/>
                        <a:pt x="98179" y="255389"/>
                        <a:pt x="73188" y="269677"/>
                      </a:cubicBezTo>
                      <a:cubicBezTo>
                        <a:pt x="91931" y="226814"/>
                        <a:pt x="111567" y="183952"/>
                        <a:pt x="131202" y="141982"/>
                      </a:cubicBezTo>
                      <a:cubicBezTo>
                        <a:pt x="149053" y="123230"/>
                        <a:pt x="169581" y="104477"/>
                        <a:pt x="195465" y="100906"/>
                      </a:cubicBezTo>
                      <a:cubicBezTo>
                        <a:pt x="170474" y="101798"/>
                        <a:pt x="151731" y="116086"/>
                        <a:pt x="134772" y="131267"/>
                      </a:cubicBezTo>
                      <a:close/>
                    </a:path>
                  </a:pathLst>
                </a:custGeom>
                <a:solidFill>
                  <a:srgbClr val="FFFFFF"/>
                </a:solidFill>
                <a:ln w="8925" cap="flat">
                  <a:noFill/>
                  <a:prstDash val="solid"/>
                  <a:miter/>
                </a:ln>
              </p:spPr>
              <p:txBody>
                <a:bodyPr rtlCol="0" anchor="ctr"/>
                <a:lstStyle/>
                <a:p>
                  <a:endParaRPr lang="en-US"/>
                </a:p>
              </p:txBody>
            </p:sp>
            <p:sp>
              <p:nvSpPr>
                <p:cNvPr id="266" name="Freeform 265">
                  <a:extLst>
                    <a:ext uri="{FF2B5EF4-FFF2-40B4-BE49-F238E27FC236}">
                      <a16:creationId xmlns:a16="http://schemas.microsoft.com/office/drawing/2014/main" id="{40B4EFF0-4637-E49F-F0BE-11E0A8F50261}"/>
                    </a:ext>
                  </a:extLst>
                </p:cNvPr>
                <p:cNvSpPr/>
                <p:nvPr/>
              </p:nvSpPr>
              <p:spPr>
                <a:xfrm>
                  <a:off x="5613139" y="3734395"/>
                  <a:ext cx="285610" cy="483988"/>
                </a:xfrm>
                <a:custGeom>
                  <a:avLst/>
                  <a:gdLst>
                    <a:gd name="connsiteX0" fmla="*/ 208852 w 285610"/>
                    <a:gd name="connsiteY0" fmla="*/ 157162 h 483988"/>
                    <a:gd name="connsiteX1" fmla="*/ 285611 w 285610"/>
                    <a:gd name="connsiteY1" fmla="*/ 0 h 483988"/>
                    <a:gd name="connsiteX2" fmla="*/ 284718 w 285610"/>
                    <a:gd name="connsiteY2" fmla="*/ 6251 h 483988"/>
                    <a:gd name="connsiteX3" fmla="*/ 245447 w 285610"/>
                    <a:gd name="connsiteY3" fmla="*/ 100905 h 483988"/>
                    <a:gd name="connsiteX4" fmla="*/ 282933 w 285610"/>
                    <a:gd name="connsiteY4" fmla="*/ 100905 h 483988"/>
                    <a:gd name="connsiteX5" fmla="*/ 242769 w 285610"/>
                    <a:gd name="connsiteY5" fmla="*/ 106263 h 483988"/>
                    <a:gd name="connsiteX6" fmla="*/ 170474 w 285610"/>
                    <a:gd name="connsiteY6" fmla="*/ 230386 h 483988"/>
                    <a:gd name="connsiteX7" fmla="*/ 251694 w 285610"/>
                    <a:gd name="connsiteY7" fmla="*/ 232172 h 483988"/>
                    <a:gd name="connsiteX8" fmla="*/ 166903 w 285610"/>
                    <a:gd name="connsiteY8" fmla="*/ 236637 h 483988"/>
                    <a:gd name="connsiteX9" fmla="*/ 71403 w 285610"/>
                    <a:gd name="connsiteY9" fmla="*/ 383084 h 483988"/>
                    <a:gd name="connsiteX10" fmla="*/ 152623 w 285610"/>
                    <a:gd name="connsiteY10" fmla="*/ 366117 h 483988"/>
                    <a:gd name="connsiteX11" fmla="*/ 66047 w 285610"/>
                    <a:gd name="connsiteY11" fmla="*/ 390227 h 483988"/>
                    <a:gd name="connsiteX12" fmla="*/ 0 w 285610"/>
                    <a:gd name="connsiteY12" fmla="*/ 483989 h 483988"/>
                    <a:gd name="connsiteX13" fmla="*/ 63370 w 285610"/>
                    <a:gd name="connsiteY13" fmla="*/ 385762 h 483988"/>
                    <a:gd name="connsiteX14" fmla="*/ 110674 w 285610"/>
                    <a:gd name="connsiteY14" fmla="*/ 312539 h 483988"/>
                    <a:gd name="connsiteX15" fmla="*/ 86575 w 285610"/>
                    <a:gd name="connsiteY15" fmla="*/ 208955 h 483988"/>
                    <a:gd name="connsiteX16" fmla="*/ 115136 w 285610"/>
                    <a:gd name="connsiteY16" fmla="*/ 306288 h 483988"/>
                    <a:gd name="connsiteX17" fmla="*/ 200820 w 285610"/>
                    <a:gd name="connsiteY17" fmla="*/ 168771 h 483988"/>
                    <a:gd name="connsiteX18" fmla="*/ 199035 w 285610"/>
                    <a:gd name="connsiteY18" fmla="*/ 80367 h 483988"/>
                    <a:gd name="connsiteX19" fmla="*/ 208852 w 285610"/>
                    <a:gd name="connsiteY19" fmla="*/ 157162 h 48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85610" h="483988">
                      <a:moveTo>
                        <a:pt x="208852" y="157162"/>
                      </a:moveTo>
                      <a:cubicBezTo>
                        <a:pt x="236521" y="109835"/>
                        <a:pt x="276685" y="55364"/>
                        <a:pt x="285611" y="0"/>
                      </a:cubicBezTo>
                      <a:cubicBezTo>
                        <a:pt x="285611" y="0"/>
                        <a:pt x="285611" y="1786"/>
                        <a:pt x="284718" y="6251"/>
                      </a:cubicBezTo>
                      <a:cubicBezTo>
                        <a:pt x="279363" y="39291"/>
                        <a:pt x="260619" y="71438"/>
                        <a:pt x="245447" y="100905"/>
                      </a:cubicBezTo>
                      <a:cubicBezTo>
                        <a:pt x="257942" y="98227"/>
                        <a:pt x="270437" y="98227"/>
                        <a:pt x="282933" y="100905"/>
                      </a:cubicBezTo>
                      <a:cubicBezTo>
                        <a:pt x="269545" y="100012"/>
                        <a:pt x="256157" y="101798"/>
                        <a:pt x="242769" y="106263"/>
                      </a:cubicBezTo>
                      <a:cubicBezTo>
                        <a:pt x="220455" y="148233"/>
                        <a:pt x="195464" y="189309"/>
                        <a:pt x="170474" y="230386"/>
                      </a:cubicBezTo>
                      <a:cubicBezTo>
                        <a:pt x="196357" y="223242"/>
                        <a:pt x="225811" y="226814"/>
                        <a:pt x="251694" y="232172"/>
                      </a:cubicBezTo>
                      <a:cubicBezTo>
                        <a:pt x="224918" y="227707"/>
                        <a:pt x="192787" y="225028"/>
                        <a:pt x="166903" y="236637"/>
                      </a:cubicBezTo>
                      <a:cubicBezTo>
                        <a:pt x="136557" y="286643"/>
                        <a:pt x="104426" y="334863"/>
                        <a:pt x="71403" y="383084"/>
                      </a:cubicBezTo>
                      <a:cubicBezTo>
                        <a:pt x="97286" y="372368"/>
                        <a:pt x="124955" y="364331"/>
                        <a:pt x="152623" y="366117"/>
                      </a:cubicBezTo>
                      <a:cubicBezTo>
                        <a:pt x="123169" y="365224"/>
                        <a:pt x="91931" y="376833"/>
                        <a:pt x="66047" y="390227"/>
                      </a:cubicBezTo>
                      <a:cubicBezTo>
                        <a:pt x="44627" y="421481"/>
                        <a:pt x="22313" y="452735"/>
                        <a:pt x="0" y="483989"/>
                      </a:cubicBezTo>
                      <a:cubicBezTo>
                        <a:pt x="21420" y="450949"/>
                        <a:pt x="42841" y="418802"/>
                        <a:pt x="63370" y="385762"/>
                      </a:cubicBezTo>
                      <a:cubicBezTo>
                        <a:pt x="79435" y="361652"/>
                        <a:pt x="95501" y="336649"/>
                        <a:pt x="110674" y="312539"/>
                      </a:cubicBezTo>
                      <a:cubicBezTo>
                        <a:pt x="111567" y="276820"/>
                        <a:pt x="103534" y="240209"/>
                        <a:pt x="86575" y="208955"/>
                      </a:cubicBezTo>
                      <a:cubicBezTo>
                        <a:pt x="103534" y="237529"/>
                        <a:pt x="113351" y="273248"/>
                        <a:pt x="115136" y="306288"/>
                      </a:cubicBezTo>
                      <a:cubicBezTo>
                        <a:pt x="144590" y="260747"/>
                        <a:pt x="173151" y="215205"/>
                        <a:pt x="200820" y="168771"/>
                      </a:cubicBezTo>
                      <a:cubicBezTo>
                        <a:pt x="207960" y="140196"/>
                        <a:pt x="212423" y="108049"/>
                        <a:pt x="199035" y="80367"/>
                      </a:cubicBezTo>
                      <a:cubicBezTo>
                        <a:pt x="213315" y="103584"/>
                        <a:pt x="213315" y="131266"/>
                        <a:pt x="208852" y="157162"/>
                      </a:cubicBezTo>
                      <a:close/>
                    </a:path>
                  </a:pathLst>
                </a:custGeom>
                <a:solidFill>
                  <a:srgbClr val="FFFFFF"/>
                </a:solidFill>
                <a:ln w="8925" cap="flat">
                  <a:noFill/>
                  <a:prstDash val="solid"/>
                  <a:miter/>
                </a:ln>
              </p:spPr>
              <p:txBody>
                <a:bodyPr rtlCol="0" anchor="ctr"/>
                <a:lstStyle/>
                <a:p>
                  <a:endParaRPr lang="en-US"/>
                </a:p>
              </p:txBody>
            </p:sp>
            <p:sp>
              <p:nvSpPr>
                <p:cNvPr id="267" name="Freeform 266">
                  <a:extLst>
                    <a:ext uri="{FF2B5EF4-FFF2-40B4-BE49-F238E27FC236}">
                      <a16:creationId xmlns:a16="http://schemas.microsoft.com/office/drawing/2014/main" id="{498E665F-87B7-C4C2-C719-5572E29BF075}"/>
                    </a:ext>
                  </a:extLst>
                </p:cNvPr>
                <p:cNvSpPr/>
                <p:nvPr/>
              </p:nvSpPr>
              <p:spPr>
                <a:xfrm>
                  <a:off x="5918385" y="4079081"/>
                  <a:ext cx="307923" cy="548283"/>
                </a:xfrm>
                <a:custGeom>
                  <a:avLst/>
                  <a:gdLst>
                    <a:gd name="connsiteX0" fmla="*/ 199035 w 307923"/>
                    <a:gd name="connsiteY0" fmla="*/ 163413 h 548283"/>
                    <a:gd name="connsiteX1" fmla="*/ 307924 w 307923"/>
                    <a:gd name="connsiteY1" fmla="*/ 0 h 548283"/>
                    <a:gd name="connsiteX2" fmla="*/ 302569 w 307923"/>
                    <a:gd name="connsiteY2" fmla="*/ 4465 h 548283"/>
                    <a:gd name="connsiteX3" fmla="*/ 232951 w 307923"/>
                    <a:gd name="connsiteY3" fmla="*/ 96441 h 548283"/>
                    <a:gd name="connsiteX4" fmla="*/ 212423 w 307923"/>
                    <a:gd name="connsiteY4" fmla="*/ 59829 h 548283"/>
                    <a:gd name="connsiteX5" fmla="*/ 229381 w 307923"/>
                    <a:gd name="connsiteY5" fmla="*/ 101799 h 548283"/>
                    <a:gd name="connsiteX6" fmla="*/ 149946 w 307923"/>
                    <a:gd name="connsiteY6" fmla="*/ 241102 h 548283"/>
                    <a:gd name="connsiteX7" fmla="*/ 102641 w 307923"/>
                    <a:gd name="connsiteY7" fmla="*/ 163413 h 548283"/>
                    <a:gd name="connsiteX8" fmla="*/ 146376 w 307923"/>
                    <a:gd name="connsiteY8" fmla="*/ 248245 h 548283"/>
                    <a:gd name="connsiteX9" fmla="*/ 58015 w 307923"/>
                    <a:gd name="connsiteY9" fmla="*/ 423267 h 548283"/>
                    <a:gd name="connsiteX10" fmla="*/ 28561 w 307923"/>
                    <a:gd name="connsiteY10" fmla="*/ 334863 h 548283"/>
                    <a:gd name="connsiteX11" fmla="*/ 53552 w 307923"/>
                    <a:gd name="connsiteY11" fmla="*/ 432197 h 548283"/>
                    <a:gd name="connsiteX12" fmla="*/ 0 w 307923"/>
                    <a:gd name="connsiteY12" fmla="*/ 548283 h 548283"/>
                    <a:gd name="connsiteX13" fmla="*/ 58908 w 307923"/>
                    <a:gd name="connsiteY13" fmla="*/ 431304 h 548283"/>
                    <a:gd name="connsiteX14" fmla="*/ 103534 w 307923"/>
                    <a:gd name="connsiteY14" fmla="*/ 343793 h 548283"/>
                    <a:gd name="connsiteX15" fmla="*/ 217778 w 307923"/>
                    <a:gd name="connsiteY15" fmla="*/ 308074 h 548283"/>
                    <a:gd name="connsiteX16" fmla="*/ 107997 w 307923"/>
                    <a:gd name="connsiteY16" fmla="*/ 334863 h 548283"/>
                    <a:gd name="connsiteX17" fmla="*/ 192787 w 307923"/>
                    <a:gd name="connsiteY17" fmla="*/ 174129 h 548283"/>
                    <a:gd name="connsiteX18" fmla="*/ 279363 w 307923"/>
                    <a:gd name="connsiteY18" fmla="*/ 125909 h 548283"/>
                    <a:gd name="connsiteX19" fmla="*/ 199035 w 307923"/>
                    <a:gd name="connsiteY19" fmla="*/ 163413 h 548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07923" h="548283">
                      <a:moveTo>
                        <a:pt x="199035" y="163413"/>
                      </a:moveTo>
                      <a:cubicBezTo>
                        <a:pt x="229381" y="109835"/>
                        <a:pt x="259727" y="40184"/>
                        <a:pt x="307924" y="0"/>
                      </a:cubicBezTo>
                      <a:cubicBezTo>
                        <a:pt x="307924" y="0"/>
                        <a:pt x="306139" y="1786"/>
                        <a:pt x="302569" y="4465"/>
                      </a:cubicBezTo>
                      <a:cubicBezTo>
                        <a:pt x="274008" y="28575"/>
                        <a:pt x="252587" y="64294"/>
                        <a:pt x="232951" y="96441"/>
                      </a:cubicBezTo>
                      <a:cubicBezTo>
                        <a:pt x="228489" y="83046"/>
                        <a:pt x="221349" y="70545"/>
                        <a:pt x="212423" y="59829"/>
                      </a:cubicBezTo>
                      <a:cubicBezTo>
                        <a:pt x="221349" y="72331"/>
                        <a:pt x="226704" y="86618"/>
                        <a:pt x="229381" y="101799"/>
                      </a:cubicBezTo>
                      <a:cubicBezTo>
                        <a:pt x="200820" y="147340"/>
                        <a:pt x="175829" y="193774"/>
                        <a:pt x="149946" y="241102"/>
                      </a:cubicBezTo>
                      <a:cubicBezTo>
                        <a:pt x="141913" y="211634"/>
                        <a:pt x="122277" y="185738"/>
                        <a:pt x="102641" y="163413"/>
                      </a:cubicBezTo>
                      <a:cubicBezTo>
                        <a:pt x="122277" y="186631"/>
                        <a:pt x="142805" y="216099"/>
                        <a:pt x="146376" y="248245"/>
                      </a:cubicBezTo>
                      <a:cubicBezTo>
                        <a:pt x="116029" y="305395"/>
                        <a:pt x="86576" y="364331"/>
                        <a:pt x="58015" y="423267"/>
                      </a:cubicBezTo>
                      <a:cubicBezTo>
                        <a:pt x="53552" y="392014"/>
                        <a:pt x="45520" y="360760"/>
                        <a:pt x="28561" y="334863"/>
                      </a:cubicBezTo>
                      <a:cubicBezTo>
                        <a:pt x="46412" y="363438"/>
                        <a:pt x="51767" y="399157"/>
                        <a:pt x="53552" y="432197"/>
                      </a:cubicBezTo>
                      <a:cubicBezTo>
                        <a:pt x="34809" y="470595"/>
                        <a:pt x="16958" y="509885"/>
                        <a:pt x="0" y="548283"/>
                      </a:cubicBezTo>
                      <a:cubicBezTo>
                        <a:pt x="19636" y="508992"/>
                        <a:pt x="39272" y="470595"/>
                        <a:pt x="58908" y="431304"/>
                      </a:cubicBezTo>
                      <a:cubicBezTo>
                        <a:pt x="74081" y="401836"/>
                        <a:pt x="88361" y="373261"/>
                        <a:pt x="103534" y="343793"/>
                      </a:cubicBezTo>
                      <a:cubicBezTo>
                        <a:pt x="137450" y="323255"/>
                        <a:pt x="177614" y="309860"/>
                        <a:pt x="217778" y="308074"/>
                      </a:cubicBezTo>
                      <a:cubicBezTo>
                        <a:pt x="181185" y="307181"/>
                        <a:pt x="140128" y="317897"/>
                        <a:pt x="107997" y="334863"/>
                      </a:cubicBezTo>
                      <a:cubicBezTo>
                        <a:pt x="135665" y="281285"/>
                        <a:pt x="163334" y="227707"/>
                        <a:pt x="192787" y="174129"/>
                      </a:cubicBezTo>
                      <a:cubicBezTo>
                        <a:pt x="216886" y="150912"/>
                        <a:pt x="244554" y="128588"/>
                        <a:pt x="279363" y="125909"/>
                      </a:cubicBezTo>
                      <a:cubicBezTo>
                        <a:pt x="248125" y="128588"/>
                        <a:pt x="222241" y="144661"/>
                        <a:pt x="199035" y="163413"/>
                      </a:cubicBezTo>
                      <a:close/>
                    </a:path>
                  </a:pathLst>
                </a:custGeom>
                <a:solidFill>
                  <a:srgbClr val="FFFFFF"/>
                </a:solidFill>
                <a:ln w="8925" cap="flat">
                  <a:noFill/>
                  <a:prstDash val="solid"/>
                  <a:miter/>
                </a:ln>
              </p:spPr>
              <p:txBody>
                <a:bodyPr rtlCol="0" anchor="ctr"/>
                <a:lstStyle/>
                <a:p>
                  <a:endParaRPr lang="en-US"/>
                </a:p>
              </p:txBody>
            </p:sp>
            <p:sp>
              <p:nvSpPr>
                <p:cNvPr id="268" name="Freeform 267">
                  <a:extLst>
                    <a:ext uri="{FF2B5EF4-FFF2-40B4-BE49-F238E27FC236}">
                      <a16:creationId xmlns:a16="http://schemas.microsoft.com/office/drawing/2014/main" id="{007EB67B-A96E-AFEC-606A-DA451D82D3BB}"/>
                    </a:ext>
                  </a:extLst>
                </p:cNvPr>
                <p:cNvSpPr/>
                <p:nvPr/>
              </p:nvSpPr>
              <p:spPr>
                <a:xfrm>
                  <a:off x="4976763" y="4012108"/>
                  <a:ext cx="474827" cy="138410"/>
                </a:xfrm>
                <a:custGeom>
                  <a:avLst/>
                  <a:gdLst>
                    <a:gd name="connsiteX0" fmla="*/ 145483 w 474827"/>
                    <a:gd name="connsiteY0" fmla="*/ 86618 h 138410"/>
                    <a:gd name="connsiteX1" fmla="*/ 0 w 474827"/>
                    <a:gd name="connsiteY1" fmla="*/ 130373 h 138410"/>
                    <a:gd name="connsiteX2" fmla="*/ 4463 w 474827"/>
                    <a:gd name="connsiteY2" fmla="*/ 126802 h 138410"/>
                    <a:gd name="connsiteX3" fmla="*/ 88361 w 474827"/>
                    <a:gd name="connsiteY3" fmla="*/ 96441 h 138410"/>
                    <a:gd name="connsiteX4" fmla="*/ 66048 w 474827"/>
                    <a:gd name="connsiteY4" fmla="*/ 73224 h 138410"/>
                    <a:gd name="connsiteX5" fmla="*/ 92824 w 474827"/>
                    <a:gd name="connsiteY5" fmla="*/ 95548 h 138410"/>
                    <a:gd name="connsiteX6" fmla="*/ 214208 w 474827"/>
                    <a:gd name="connsiteY6" fmla="*/ 68759 h 138410"/>
                    <a:gd name="connsiteX7" fmla="*/ 167797 w 474827"/>
                    <a:gd name="connsiteY7" fmla="*/ 16074 h 138410"/>
                    <a:gd name="connsiteX8" fmla="*/ 220456 w 474827"/>
                    <a:gd name="connsiteY8" fmla="*/ 67866 h 138410"/>
                    <a:gd name="connsiteX9" fmla="*/ 369509 w 474827"/>
                    <a:gd name="connsiteY9" fmla="*/ 41970 h 138410"/>
                    <a:gd name="connsiteX10" fmla="*/ 310602 w 474827"/>
                    <a:gd name="connsiteY10" fmla="*/ 0 h 138410"/>
                    <a:gd name="connsiteX11" fmla="*/ 376649 w 474827"/>
                    <a:gd name="connsiteY11" fmla="*/ 40184 h 138410"/>
                    <a:gd name="connsiteX12" fmla="*/ 474828 w 474827"/>
                    <a:gd name="connsiteY12" fmla="*/ 26789 h 138410"/>
                    <a:gd name="connsiteX13" fmla="*/ 374864 w 474827"/>
                    <a:gd name="connsiteY13" fmla="*/ 43756 h 138410"/>
                    <a:gd name="connsiteX14" fmla="*/ 300784 w 474827"/>
                    <a:gd name="connsiteY14" fmla="*/ 57150 h 138410"/>
                    <a:gd name="connsiteX15" fmla="*/ 249017 w 474827"/>
                    <a:gd name="connsiteY15" fmla="*/ 133945 h 138410"/>
                    <a:gd name="connsiteX16" fmla="*/ 293644 w 474827"/>
                    <a:gd name="connsiteY16" fmla="*/ 58936 h 138410"/>
                    <a:gd name="connsiteX17" fmla="*/ 156193 w 474827"/>
                    <a:gd name="connsiteY17" fmla="*/ 85725 h 138410"/>
                    <a:gd name="connsiteX18" fmla="*/ 100857 w 474827"/>
                    <a:gd name="connsiteY18" fmla="*/ 138410 h 138410"/>
                    <a:gd name="connsiteX19" fmla="*/ 145483 w 474827"/>
                    <a:gd name="connsiteY19" fmla="*/ 86618 h 138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74827" h="138410">
                      <a:moveTo>
                        <a:pt x="145483" y="86618"/>
                      </a:moveTo>
                      <a:cubicBezTo>
                        <a:pt x="99071" y="96441"/>
                        <a:pt x="41057" y="103584"/>
                        <a:pt x="0" y="130373"/>
                      </a:cubicBezTo>
                      <a:cubicBezTo>
                        <a:pt x="0" y="130373"/>
                        <a:pt x="1785" y="129480"/>
                        <a:pt x="4463" y="126802"/>
                      </a:cubicBezTo>
                      <a:cubicBezTo>
                        <a:pt x="28561" y="110728"/>
                        <a:pt x="59800" y="103584"/>
                        <a:pt x="88361" y="96441"/>
                      </a:cubicBezTo>
                      <a:cubicBezTo>
                        <a:pt x="79436" y="90190"/>
                        <a:pt x="72295" y="82153"/>
                        <a:pt x="66048" y="73224"/>
                      </a:cubicBezTo>
                      <a:cubicBezTo>
                        <a:pt x="73188" y="82153"/>
                        <a:pt x="83006" y="90190"/>
                        <a:pt x="92824" y="95548"/>
                      </a:cubicBezTo>
                      <a:cubicBezTo>
                        <a:pt x="132988" y="84832"/>
                        <a:pt x="173152" y="76795"/>
                        <a:pt x="214208" y="68759"/>
                      </a:cubicBezTo>
                      <a:cubicBezTo>
                        <a:pt x="194573" y="56257"/>
                        <a:pt x="179399" y="35719"/>
                        <a:pt x="167797" y="16074"/>
                      </a:cubicBezTo>
                      <a:cubicBezTo>
                        <a:pt x="181185" y="35719"/>
                        <a:pt x="198142" y="57150"/>
                        <a:pt x="220456" y="67866"/>
                      </a:cubicBezTo>
                      <a:cubicBezTo>
                        <a:pt x="269545" y="58043"/>
                        <a:pt x="319527" y="50006"/>
                        <a:pt x="369509" y="41970"/>
                      </a:cubicBezTo>
                      <a:cubicBezTo>
                        <a:pt x="347196" y="32147"/>
                        <a:pt x="326667" y="18752"/>
                        <a:pt x="310602" y="0"/>
                      </a:cubicBezTo>
                      <a:cubicBezTo>
                        <a:pt x="328453" y="19645"/>
                        <a:pt x="352551" y="31254"/>
                        <a:pt x="376649" y="40184"/>
                      </a:cubicBezTo>
                      <a:cubicBezTo>
                        <a:pt x="409673" y="35719"/>
                        <a:pt x="441804" y="31254"/>
                        <a:pt x="474828" y="26789"/>
                      </a:cubicBezTo>
                      <a:cubicBezTo>
                        <a:pt x="441804" y="32147"/>
                        <a:pt x="408781" y="38398"/>
                        <a:pt x="374864" y="43756"/>
                      </a:cubicBezTo>
                      <a:cubicBezTo>
                        <a:pt x="349873" y="48221"/>
                        <a:pt x="324882" y="52685"/>
                        <a:pt x="300784" y="57150"/>
                      </a:cubicBezTo>
                      <a:cubicBezTo>
                        <a:pt x="277578" y="77688"/>
                        <a:pt x="259727" y="104477"/>
                        <a:pt x="249017" y="133945"/>
                      </a:cubicBezTo>
                      <a:cubicBezTo>
                        <a:pt x="257050" y="106264"/>
                        <a:pt x="274008" y="79474"/>
                        <a:pt x="293644" y="58936"/>
                      </a:cubicBezTo>
                      <a:cubicBezTo>
                        <a:pt x="247232" y="66973"/>
                        <a:pt x="201713" y="75902"/>
                        <a:pt x="156193" y="85725"/>
                      </a:cubicBezTo>
                      <a:cubicBezTo>
                        <a:pt x="133880" y="98227"/>
                        <a:pt x="110674" y="114300"/>
                        <a:pt x="100857" y="138410"/>
                      </a:cubicBezTo>
                      <a:cubicBezTo>
                        <a:pt x="108889" y="114300"/>
                        <a:pt x="126740" y="99120"/>
                        <a:pt x="145483" y="86618"/>
                      </a:cubicBezTo>
                      <a:close/>
                    </a:path>
                  </a:pathLst>
                </a:custGeom>
                <a:solidFill>
                  <a:srgbClr val="FFFFFF"/>
                </a:solidFill>
                <a:ln w="8925" cap="flat">
                  <a:noFill/>
                  <a:prstDash val="solid"/>
                  <a:miter/>
                </a:ln>
              </p:spPr>
              <p:txBody>
                <a:bodyPr rtlCol="0" anchor="ctr"/>
                <a:lstStyle/>
                <a:p>
                  <a:endParaRPr lang="en-US"/>
                </a:p>
              </p:txBody>
            </p:sp>
            <p:sp>
              <p:nvSpPr>
                <p:cNvPr id="269" name="Freeform 268">
                  <a:extLst>
                    <a:ext uri="{FF2B5EF4-FFF2-40B4-BE49-F238E27FC236}">
                      <a16:creationId xmlns:a16="http://schemas.microsoft.com/office/drawing/2014/main" id="{9529E631-31C6-F6B8-F02E-20D45A7E08B9}"/>
                    </a:ext>
                  </a:extLst>
                </p:cNvPr>
                <p:cNvSpPr/>
                <p:nvPr/>
              </p:nvSpPr>
              <p:spPr>
                <a:xfrm>
                  <a:off x="4859841" y="3536156"/>
                  <a:ext cx="314171" cy="199131"/>
                </a:xfrm>
                <a:custGeom>
                  <a:avLst/>
                  <a:gdLst>
                    <a:gd name="connsiteX0" fmla="*/ 101749 w 314171"/>
                    <a:gd name="connsiteY0" fmla="*/ 54471 h 199131"/>
                    <a:gd name="connsiteX1" fmla="*/ 0 w 314171"/>
                    <a:gd name="connsiteY1" fmla="*/ 0 h 199131"/>
                    <a:gd name="connsiteX2" fmla="*/ 4463 w 314171"/>
                    <a:gd name="connsiteY2" fmla="*/ 893 h 199131"/>
                    <a:gd name="connsiteX3" fmla="*/ 66048 w 314171"/>
                    <a:gd name="connsiteY3" fmla="*/ 29468 h 199131"/>
                    <a:gd name="connsiteX4" fmla="*/ 66940 w 314171"/>
                    <a:gd name="connsiteY4" fmla="*/ 4465 h 199131"/>
                    <a:gd name="connsiteX5" fmla="*/ 69617 w 314171"/>
                    <a:gd name="connsiteY5" fmla="*/ 31254 h 199131"/>
                    <a:gd name="connsiteX6" fmla="*/ 149945 w 314171"/>
                    <a:gd name="connsiteY6" fmla="*/ 81260 h 199131"/>
                    <a:gd name="connsiteX7" fmla="*/ 153516 w 314171"/>
                    <a:gd name="connsiteY7" fmla="*/ 27682 h 199131"/>
                    <a:gd name="connsiteX8" fmla="*/ 154408 w 314171"/>
                    <a:gd name="connsiteY8" fmla="*/ 83939 h 199131"/>
                    <a:gd name="connsiteX9" fmla="*/ 249017 w 314171"/>
                    <a:gd name="connsiteY9" fmla="*/ 150019 h 199131"/>
                    <a:gd name="connsiteX10" fmla="*/ 239199 w 314171"/>
                    <a:gd name="connsiteY10" fmla="*/ 95548 h 199131"/>
                    <a:gd name="connsiteX11" fmla="*/ 253480 w 314171"/>
                    <a:gd name="connsiteY11" fmla="*/ 153591 h 199131"/>
                    <a:gd name="connsiteX12" fmla="*/ 314172 w 314171"/>
                    <a:gd name="connsiteY12" fmla="*/ 199132 h 199131"/>
                    <a:gd name="connsiteX13" fmla="*/ 250802 w 314171"/>
                    <a:gd name="connsiteY13" fmla="*/ 154483 h 199131"/>
                    <a:gd name="connsiteX14" fmla="*/ 203497 w 314171"/>
                    <a:gd name="connsiteY14" fmla="*/ 121444 h 199131"/>
                    <a:gd name="connsiteX15" fmla="*/ 134772 w 314171"/>
                    <a:gd name="connsiteY15" fmla="*/ 134838 h 199131"/>
                    <a:gd name="connsiteX16" fmla="*/ 199035 w 314171"/>
                    <a:gd name="connsiteY16" fmla="*/ 118765 h 199131"/>
                    <a:gd name="connsiteX17" fmla="*/ 110674 w 314171"/>
                    <a:gd name="connsiteY17" fmla="*/ 58936 h 199131"/>
                    <a:gd name="connsiteX18" fmla="*/ 52660 w 314171"/>
                    <a:gd name="connsiteY18" fmla="*/ 58043 h 199131"/>
                    <a:gd name="connsiteX19" fmla="*/ 101749 w 314171"/>
                    <a:gd name="connsiteY19" fmla="*/ 54471 h 19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14171" h="199131">
                      <a:moveTo>
                        <a:pt x="101749" y="54471"/>
                      </a:moveTo>
                      <a:cubicBezTo>
                        <a:pt x="71403" y="34826"/>
                        <a:pt x="35701" y="7144"/>
                        <a:pt x="0" y="0"/>
                      </a:cubicBezTo>
                      <a:cubicBezTo>
                        <a:pt x="0" y="0"/>
                        <a:pt x="1785" y="0"/>
                        <a:pt x="4463" y="893"/>
                      </a:cubicBezTo>
                      <a:cubicBezTo>
                        <a:pt x="25884" y="5358"/>
                        <a:pt x="47304" y="17859"/>
                        <a:pt x="66048" y="29468"/>
                      </a:cubicBezTo>
                      <a:cubicBezTo>
                        <a:pt x="65155" y="21431"/>
                        <a:pt x="65155" y="13395"/>
                        <a:pt x="66940" y="4465"/>
                      </a:cubicBezTo>
                      <a:cubicBezTo>
                        <a:pt x="66048" y="13395"/>
                        <a:pt x="66940" y="22324"/>
                        <a:pt x="69617" y="31254"/>
                      </a:cubicBezTo>
                      <a:cubicBezTo>
                        <a:pt x="97286" y="47327"/>
                        <a:pt x="123169" y="64294"/>
                        <a:pt x="149945" y="81260"/>
                      </a:cubicBezTo>
                      <a:cubicBezTo>
                        <a:pt x="145483" y="64294"/>
                        <a:pt x="149053" y="44648"/>
                        <a:pt x="153516" y="27682"/>
                      </a:cubicBezTo>
                      <a:cubicBezTo>
                        <a:pt x="149945" y="45541"/>
                        <a:pt x="147268" y="66080"/>
                        <a:pt x="154408" y="83939"/>
                      </a:cubicBezTo>
                      <a:cubicBezTo>
                        <a:pt x="186540" y="105370"/>
                        <a:pt x="217778" y="127694"/>
                        <a:pt x="249017" y="150019"/>
                      </a:cubicBezTo>
                      <a:cubicBezTo>
                        <a:pt x="242769" y="133052"/>
                        <a:pt x="238306" y="114300"/>
                        <a:pt x="239199" y="95548"/>
                      </a:cubicBezTo>
                      <a:cubicBezTo>
                        <a:pt x="239199" y="115193"/>
                        <a:pt x="244554" y="134838"/>
                        <a:pt x="253480" y="153591"/>
                      </a:cubicBezTo>
                      <a:cubicBezTo>
                        <a:pt x="274008" y="168771"/>
                        <a:pt x="293644" y="183952"/>
                        <a:pt x="314172" y="199132"/>
                      </a:cubicBezTo>
                      <a:cubicBezTo>
                        <a:pt x="292751" y="183952"/>
                        <a:pt x="272223" y="169664"/>
                        <a:pt x="250802" y="154483"/>
                      </a:cubicBezTo>
                      <a:cubicBezTo>
                        <a:pt x="234736" y="143768"/>
                        <a:pt x="219563" y="132159"/>
                        <a:pt x="203497" y="121444"/>
                      </a:cubicBezTo>
                      <a:cubicBezTo>
                        <a:pt x="180292" y="120551"/>
                        <a:pt x="156193" y="125016"/>
                        <a:pt x="134772" y="134838"/>
                      </a:cubicBezTo>
                      <a:cubicBezTo>
                        <a:pt x="154408" y="125016"/>
                        <a:pt x="177614" y="118765"/>
                        <a:pt x="199035" y="118765"/>
                      </a:cubicBezTo>
                      <a:cubicBezTo>
                        <a:pt x="169581" y="98227"/>
                        <a:pt x="140128" y="78581"/>
                        <a:pt x="110674" y="58936"/>
                      </a:cubicBezTo>
                      <a:cubicBezTo>
                        <a:pt x="91931" y="53578"/>
                        <a:pt x="71403" y="50006"/>
                        <a:pt x="52660" y="58043"/>
                      </a:cubicBezTo>
                      <a:cubicBezTo>
                        <a:pt x="66940" y="50006"/>
                        <a:pt x="84791" y="51792"/>
                        <a:pt x="101749" y="54471"/>
                      </a:cubicBezTo>
                      <a:close/>
                    </a:path>
                  </a:pathLst>
                </a:custGeom>
                <a:solidFill>
                  <a:srgbClr val="FFFFFF"/>
                </a:solidFill>
                <a:ln w="8925" cap="flat">
                  <a:noFill/>
                  <a:prstDash val="solid"/>
                  <a:miter/>
                </a:ln>
              </p:spPr>
              <p:txBody>
                <a:bodyPr rtlCol="0" anchor="ctr"/>
                <a:lstStyle/>
                <a:p>
                  <a:endParaRPr lang="en-US"/>
                </a:p>
              </p:txBody>
            </p:sp>
            <p:sp>
              <p:nvSpPr>
                <p:cNvPr id="270" name="Freeform 269">
                  <a:extLst>
                    <a:ext uri="{FF2B5EF4-FFF2-40B4-BE49-F238E27FC236}">
                      <a16:creationId xmlns:a16="http://schemas.microsoft.com/office/drawing/2014/main" id="{E7F9EC3B-404A-419D-F906-66D8D9C36081}"/>
                    </a:ext>
                  </a:extLst>
                </p:cNvPr>
                <p:cNvSpPr/>
                <p:nvPr/>
              </p:nvSpPr>
              <p:spPr>
                <a:xfrm>
                  <a:off x="5223995" y="4436268"/>
                  <a:ext cx="548015" cy="162520"/>
                </a:xfrm>
                <a:custGeom>
                  <a:avLst/>
                  <a:gdLst>
                    <a:gd name="connsiteX0" fmla="*/ 173152 w 548015"/>
                    <a:gd name="connsiteY0" fmla="*/ 99120 h 162520"/>
                    <a:gd name="connsiteX1" fmla="*/ 0 w 548015"/>
                    <a:gd name="connsiteY1" fmla="*/ 125016 h 162520"/>
                    <a:gd name="connsiteX2" fmla="*/ 6248 w 548015"/>
                    <a:gd name="connsiteY2" fmla="*/ 125909 h 162520"/>
                    <a:gd name="connsiteX3" fmla="*/ 108889 w 548015"/>
                    <a:gd name="connsiteY3" fmla="*/ 116979 h 162520"/>
                    <a:gd name="connsiteX4" fmla="*/ 97286 w 548015"/>
                    <a:gd name="connsiteY4" fmla="*/ 152698 h 162520"/>
                    <a:gd name="connsiteX5" fmla="*/ 115137 w 548015"/>
                    <a:gd name="connsiteY5" fmla="*/ 116086 h 162520"/>
                    <a:gd name="connsiteX6" fmla="*/ 255265 w 548015"/>
                    <a:gd name="connsiteY6" fmla="*/ 84832 h 162520"/>
                    <a:gd name="connsiteX7" fmla="*/ 232951 w 548015"/>
                    <a:gd name="connsiteY7" fmla="*/ 162520 h 162520"/>
                    <a:gd name="connsiteX8" fmla="*/ 262405 w 548015"/>
                    <a:gd name="connsiteY8" fmla="*/ 83046 h 162520"/>
                    <a:gd name="connsiteX9" fmla="*/ 431093 w 548015"/>
                    <a:gd name="connsiteY9" fmla="*/ 36612 h 162520"/>
                    <a:gd name="connsiteX10" fmla="*/ 390037 w 548015"/>
                    <a:gd name="connsiteY10" fmla="*/ 108942 h 162520"/>
                    <a:gd name="connsiteX11" fmla="*/ 439126 w 548015"/>
                    <a:gd name="connsiteY11" fmla="*/ 33933 h 162520"/>
                    <a:gd name="connsiteX12" fmla="*/ 548015 w 548015"/>
                    <a:gd name="connsiteY12" fmla="*/ 0 h 162520"/>
                    <a:gd name="connsiteX13" fmla="*/ 435556 w 548015"/>
                    <a:gd name="connsiteY13" fmla="*/ 31254 h 162520"/>
                    <a:gd name="connsiteX14" fmla="*/ 351658 w 548015"/>
                    <a:gd name="connsiteY14" fmla="*/ 54471 h 162520"/>
                    <a:gd name="connsiteX15" fmla="*/ 259727 w 548015"/>
                    <a:gd name="connsiteY15" fmla="*/ 0 h 162520"/>
                    <a:gd name="connsiteX16" fmla="*/ 343625 w 548015"/>
                    <a:gd name="connsiteY16" fmla="*/ 56257 h 162520"/>
                    <a:gd name="connsiteX17" fmla="*/ 186540 w 548015"/>
                    <a:gd name="connsiteY17" fmla="*/ 96441 h 162520"/>
                    <a:gd name="connsiteX18" fmla="*/ 102641 w 548015"/>
                    <a:gd name="connsiteY18" fmla="*/ 67866 h 162520"/>
                    <a:gd name="connsiteX19" fmla="*/ 173152 w 548015"/>
                    <a:gd name="connsiteY19" fmla="*/ 99120 h 16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48015" h="162520">
                      <a:moveTo>
                        <a:pt x="173152" y="99120"/>
                      </a:moveTo>
                      <a:cubicBezTo>
                        <a:pt x="119600" y="111621"/>
                        <a:pt x="55337" y="132160"/>
                        <a:pt x="0" y="125016"/>
                      </a:cubicBezTo>
                      <a:cubicBezTo>
                        <a:pt x="0" y="125016"/>
                        <a:pt x="1785" y="125909"/>
                        <a:pt x="6248" y="125909"/>
                      </a:cubicBezTo>
                      <a:cubicBezTo>
                        <a:pt x="39272" y="130373"/>
                        <a:pt x="75865" y="123230"/>
                        <a:pt x="108889" y="116979"/>
                      </a:cubicBezTo>
                      <a:cubicBezTo>
                        <a:pt x="102641" y="128588"/>
                        <a:pt x="99071" y="140196"/>
                        <a:pt x="97286" y="152698"/>
                      </a:cubicBezTo>
                      <a:cubicBezTo>
                        <a:pt x="100856" y="139303"/>
                        <a:pt x="107104" y="126802"/>
                        <a:pt x="115137" y="116086"/>
                      </a:cubicBezTo>
                      <a:cubicBezTo>
                        <a:pt x="162441" y="107156"/>
                        <a:pt x="208853" y="96441"/>
                        <a:pt x="255265" y="84832"/>
                      </a:cubicBezTo>
                      <a:cubicBezTo>
                        <a:pt x="240092" y="107156"/>
                        <a:pt x="235629" y="136624"/>
                        <a:pt x="232951" y="162520"/>
                      </a:cubicBezTo>
                      <a:cubicBezTo>
                        <a:pt x="236521" y="135731"/>
                        <a:pt x="244554" y="104477"/>
                        <a:pt x="262405" y="83046"/>
                      </a:cubicBezTo>
                      <a:cubicBezTo>
                        <a:pt x="318634" y="68759"/>
                        <a:pt x="374864" y="53578"/>
                        <a:pt x="431093" y="36612"/>
                      </a:cubicBezTo>
                      <a:cubicBezTo>
                        <a:pt x="413243" y="58043"/>
                        <a:pt x="397177" y="82153"/>
                        <a:pt x="390037" y="108942"/>
                      </a:cubicBezTo>
                      <a:cubicBezTo>
                        <a:pt x="398070" y="80367"/>
                        <a:pt x="418598" y="54471"/>
                        <a:pt x="439126" y="33933"/>
                      </a:cubicBezTo>
                      <a:cubicBezTo>
                        <a:pt x="475720" y="23217"/>
                        <a:pt x="512314" y="11609"/>
                        <a:pt x="548015" y="0"/>
                      </a:cubicBezTo>
                      <a:cubicBezTo>
                        <a:pt x="510529" y="10716"/>
                        <a:pt x="473042" y="20538"/>
                        <a:pt x="435556" y="31254"/>
                      </a:cubicBezTo>
                      <a:cubicBezTo>
                        <a:pt x="406995" y="39291"/>
                        <a:pt x="379327" y="46434"/>
                        <a:pt x="351658" y="54471"/>
                      </a:cubicBezTo>
                      <a:cubicBezTo>
                        <a:pt x="317742" y="44648"/>
                        <a:pt x="284718" y="25896"/>
                        <a:pt x="259727" y="0"/>
                      </a:cubicBezTo>
                      <a:cubicBezTo>
                        <a:pt x="281148" y="25003"/>
                        <a:pt x="312387" y="45541"/>
                        <a:pt x="343625" y="56257"/>
                      </a:cubicBezTo>
                      <a:cubicBezTo>
                        <a:pt x="291858" y="70545"/>
                        <a:pt x="239199" y="83939"/>
                        <a:pt x="186540" y="96441"/>
                      </a:cubicBezTo>
                      <a:cubicBezTo>
                        <a:pt x="157086" y="94655"/>
                        <a:pt x="124955" y="89297"/>
                        <a:pt x="102641" y="67866"/>
                      </a:cubicBezTo>
                      <a:cubicBezTo>
                        <a:pt x="120492" y="87511"/>
                        <a:pt x="146376" y="94655"/>
                        <a:pt x="173152" y="99120"/>
                      </a:cubicBezTo>
                      <a:close/>
                    </a:path>
                  </a:pathLst>
                </a:custGeom>
                <a:solidFill>
                  <a:srgbClr val="FFFFFF"/>
                </a:solidFill>
                <a:ln w="8925" cap="flat">
                  <a:noFill/>
                  <a:prstDash val="solid"/>
                  <a:miter/>
                </a:ln>
              </p:spPr>
              <p:txBody>
                <a:bodyPr rtlCol="0" anchor="ctr"/>
                <a:lstStyle/>
                <a:p>
                  <a:endParaRPr lang="en-US"/>
                </a:p>
              </p:txBody>
            </p:sp>
            <p:sp>
              <p:nvSpPr>
                <p:cNvPr id="271" name="Freeform 270">
                  <a:extLst>
                    <a:ext uri="{FF2B5EF4-FFF2-40B4-BE49-F238E27FC236}">
                      <a16:creationId xmlns:a16="http://schemas.microsoft.com/office/drawing/2014/main" id="{A99A941A-2AF2-70A5-F73E-F5984C3FEB25}"/>
                    </a:ext>
                  </a:extLst>
                </p:cNvPr>
                <p:cNvSpPr/>
                <p:nvPr/>
              </p:nvSpPr>
              <p:spPr>
                <a:xfrm>
                  <a:off x="5417674" y="4788991"/>
                  <a:ext cx="604244" cy="193774"/>
                </a:xfrm>
                <a:custGeom>
                  <a:avLst/>
                  <a:gdLst>
                    <a:gd name="connsiteX0" fmla="*/ 183862 w 604244"/>
                    <a:gd name="connsiteY0" fmla="*/ 125016 h 193774"/>
                    <a:gd name="connsiteX1" fmla="*/ 0 w 604244"/>
                    <a:gd name="connsiteY1" fmla="*/ 191988 h 193774"/>
                    <a:gd name="connsiteX2" fmla="*/ 5355 w 604244"/>
                    <a:gd name="connsiteY2" fmla="*/ 187523 h 193774"/>
                    <a:gd name="connsiteX3" fmla="*/ 110674 w 604244"/>
                    <a:gd name="connsiteY3" fmla="*/ 141089 h 193774"/>
                    <a:gd name="connsiteX4" fmla="*/ 80328 w 604244"/>
                    <a:gd name="connsiteY4" fmla="*/ 112514 h 193774"/>
                    <a:gd name="connsiteX5" fmla="*/ 116922 w 604244"/>
                    <a:gd name="connsiteY5" fmla="*/ 139303 h 193774"/>
                    <a:gd name="connsiteX6" fmla="*/ 271330 w 604244"/>
                    <a:gd name="connsiteY6" fmla="*/ 95548 h 193774"/>
                    <a:gd name="connsiteX7" fmla="*/ 207068 w 604244"/>
                    <a:gd name="connsiteY7" fmla="*/ 31254 h 193774"/>
                    <a:gd name="connsiteX8" fmla="*/ 278470 w 604244"/>
                    <a:gd name="connsiteY8" fmla="*/ 93762 h 193774"/>
                    <a:gd name="connsiteX9" fmla="*/ 469472 w 604244"/>
                    <a:gd name="connsiteY9" fmla="*/ 49113 h 193774"/>
                    <a:gd name="connsiteX10" fmla="*/ 390037 w 604244"/>
                    <a:gd name="connsiteY10" fmla="*/ 0 h 193774"/>
                    <a:gd name="connsiteX11" fmla="*/ 478397 w 604244"/>
                    <a:gd name="connsiteY11" fmla="*/ 47327 h 193774"/>
                    <a:gd name="connsiteX12" fmla="*/ 604245 w 604244"/>
                    <a:gd name="connsiteY12" fmla="*/ 22324 h 193774"/>
                    <a:gd name="connsiteX13" fmla="*/ 476613 w 604244"/>
                    <a:gd name="connsiteY13" fmla="*/ 51792 h 193774"/>
                    <a:gd name="connsiteX14" fmla="*/ 381112 w 604244"/>
                    <a:gd name="connsiteY14" fmla="*/ 74116 h 193774"/>
                    <a:gd name="connsiteX15" fmla="*/ 319527 w 604244"/>
                    <a:gd name="connsiteY15" fmla="*/ 176808 h 193774"/>
                    <a:gd name="connsiteX16" fmla="*/ 371294 w 604244"/>
                    <a:gd name="connsiteY16" fmla="*/ 76796 h 193774"/>
                    <a:gd name="connsiteX17" fmla="*/ 195465 w 604244"/>
                    <a:gd name="connsiteY17" fmla="*/ 121444 h 193774"/>
                    <a:gd name="connsiteX18" fmla="*/ 128525 w 604244"/>
                    <a:gd name="connsiteY18" fmla="*/ 193774 h 193774"/>
                    <a:gd name="connsiteX19" fmla="*/ 183862 w 604244"/>
                    <a:gd name="connsiteY19" fmla="*/ 125016 h 193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04244" h="193774">
                      <a:moveTo>
                        <a:pt x="183862" y="125016"/>
                      </a:moveTo>
                      <a:cubicBezTo>
                        <a:pt x="124955" y="141089"/>
                        <a:pt x="49982" y="155377"/>
                        <a:pt x="0" y="191988"/>
                      </a:cubicBezTo>
                      <a:cubicBezTo>
                        <a:pt x="0" y="191988"/>
                        <a:pt x="1785" y="190202"/>
                        <a:pt x="5355" y="187523"/>
                      </a:cubicBezTo>
                      <a:cubicBezTo>
                        <a:pt x="35701" y="165199"/>
                        <a:pt x="75865" y="153591"/>
                        <a:pt x="110674" y="141089"/>
                      </a:cubicBezTo>
                      <a:cubicBezTo>
                        <a:pt x="99071" y="133053"/>
                        <a:pt x="88361" y="124123"/>
                        <a:pt x="80328" y="112514"/>
                      </a:cubicBezTo>
                      <a:cubicBezTo>
                        <a:pt x="91038" y="124123"/>
                        <a:pt x="103534" y="132159"/>
                        <a:pt x="116922" y="139303"/>
                      </a:cubicBezTo>
                      <a:cubicBezTo>
                        <a:pt x="167796" y="122337"/>
                        <a:pt x="219563" y="108942"/>
                        <a:pt x="271330" y="95548"/>
                      </a:cubicBezTo>
                      <a:cubicBezTo>
                        <a:pt x="244554" y="81260"/>
                        <a:pt x="224026" y="55364"/>
                        <a:pt x="207068" y="31254"/>
                      </a:cubicBezTo>
                      <a:cubicBezTo>
                        <a:pt x="225811" y="55364"/>
                        <a:pt x="249017" y="82153"/>
                        <a:pt x="278470" y="93762"/>
                      </a:cubicBezTo>
                      <a:cubicBezTo>
                        <a:pt x="341840" y="77688"/>
                        <a:pt x="405210" y="62508"/>
                        <a:pt x="469472" y="49113"/>
                      </a:cubicBezTo>
                      <a:cubicBezTo>
                        <a:pt x="440019" y="37505"/>
                        <a:pt x="411457" y="22324"/>
                        <a:pt x="390037" y="0"/>
                      </a:cubicBezTo>
                      <a:cubicBezTo>
                        <a:pt x="414136" y="23218"/>
                        <a:pt x="447159" y="37505"/>
                        <a:pt x="478397" y="47327"/>
                      </a:cubicBezTo>
                      <a:cubicBezTo>
                        <a:pt x="520347" y="38398"/>
                        <a:pt x="562296" y="30361"/>
                        <a:pt x="604245" y="22324"/>
                      </a:cubicBezTo>
                      <a:cubicBezTo>
                        <a:pt x="561403" y="32147"/>
                        <a:pt x="519454" y="41970"/>
                        <a:pt x="476613" y="51792"/>
                      </a:cubicBezTo>
                      <a:cubicBezTo>
                        <a:pt x="444481" y="58936"/>
                        <a:pt x="413243" y="66973"/>
                        <a:pt x="381112" y="74116"/>
                      </a:cubicBezTo>
                      <a:cubicBezTo>
                        <a:pt x="353443" y="101799"/>
                        <a:pt x="330237" y="138410"/>
                        <a:pt x="319527" y="176808"/>
                      </a:cubicBezTo>
                      <a:cubicBezTo>
                        <a:pt x="327560" y="141089"/>
                        <a:pt x="347196" y="104477"/>
                        <a:pt x="371294" y="76796"/>
                      </a:cubicBezTo>
                      <a:cubicBezTo>
                        <a:pt x="312387" y="91083"/>
                        <a:pt x="253480" y="105370"/>
                        <a:pt x="195465" y="121444"/>
                      </a:cubicBezTo>
                      <a:cubicBezTo>
                        <a:pt x="167796" y="139303"/>
                        <a:pt x="139235" y="161628"/>
                        <a:pt x="128525" y="193774"/>
                      </a:cubicBezTo>
                      <a:cubicBezTo>
                        <a:pt x="139235" y="165199"/>
                        <a:pt x="160656" y="143768"/>
                        <a:pt x="183862" y="125016"/>
                      </a:cubicBezTo>
                      <a:close/>
                    </a:path>
                  </a:pathLst>
                </a:custGeom>
                <a:solidFill>
                  <a:srgbClr val="FFFFFF"/>
                </a:solidFill>
                <a:ln w="8925" cap="flat">
                  <a:noFill/>
                  <a:prstDash val="solid"/>
                  <a:miter/>
                </a:ln>
              </p:spPr>
              <p:txBody>
                <a:bodyPr rtlCol="0" anchor="ctr"/>
                <a:lstStyle/>
                <a:p>
                  <a:endParaRPr lang="en-US"/>
                </a:p>
              </p:txBody>
            </p:sp>
          </p:grpSp>
          <p:grpSp>
            <p:nvGrpSpPr>
              <p:cNvPr id="253" name="Graphic 4">
                <a:extLst>
                  <a:ext uri="{FF2B5EF4-FFF2-40B4-BE49-F238E27FC236}">
                    <a16:creationId xmlns:a16="http://schemas.microsoft.com/office/drawing/2014/main" id="{E15A811B-D033-0DAE-ECDD-7E045B4A2387}"/>
                  </a:ext>
                </a:extLst>
              </p:cNvPr>
              <p:cNvGrpSpPr/>
              <p:nvPr/>
            </p:nvGrpSpPr>
            <p:grpSpPr>
              <a:xfrm>
                <a:off x="7454480" y="3312914"/>
                <a:ext cx="1450321" cy="1731289"/>
                <a:chOff x="7454480" y="3312914"/>
                <a:chExt cx="1450321" cy="1731289"/>
              </a:xfrm>
            </p:grpSpPr>
            <p:sp>
              <p:nvSpPr>
                <p:cNvPr id="255" name="Freeform 254">
                  <a:extLst>
                    <a:ext uri="{FF2B5EF4-FFF2-40B4-BE49-F238E27FC236}">
                      <a16:creationId xmlns:a16="http://schemas.microsoft.com/office/drawing/2014/main" id="{83DCE530-A82E-0288-2F84-63ED3633CDB3}"/>
                    </a:ext>
                  </a:extLst>
                </p:cNvPr>
                <p:cNvSpPr/>
                <p:nvPr/>
              </p:nvSpPr>
              <p:spPr>
                <a:xfrm>
                  <a:off x="7454480" y="3312914"/>
                  <a:ext cx="1450321" cy="1731289"/>
                </a:xfrm>
                <a:custGeom>
                  <a:avLst/>
                  <a:gdLst>
                    <a:gd name="connsiteX0" fmla="*/ 823763 w 1450321"/>
                    <a:gd name="connsiteY0" fmla="*/ 677763 h 1731289"/>
                    <a:gd name="connsiteX1" fmla="*/ 1372671 w 1450321"/>
                    <a:gd name="connsiteY1" fmla="*/ 764381 h 1731289"/>
                    <a:gd name="connsiteX2" fmla="*/ 1116514 w 1450321"/>
                    <a:gd name="connsiteY2" fmla="*/ 600968 h 1731289"/>
                    <a:gd name="connsiteX3" fmla="*/ 827333 w 1450321"/>
                    <a:gd name="connsiteY3" fmla="*/ 672405 h 1731289"/>
                    <a:gd name="connsiteX4" fmla="*/ 1105803 w 1450321"/>
                    <a:gd name="connsiteY4" fmla="*/ 353616 h 1731289"/>
                    <a:gd name="connsiteX5" fmla="*/ 1450321 w 1450321"/>
                    <a:gd name="connsiteY5" fmla="*/ 105370 h 1731289"/>
                    <a:gd name="connsiteX6" fmla="*/ 1223618 w 1450321"/>
                    <a:gd name="connsiteY6" fmla="*/ 154483 h 1731289"/>
                    <a:gd name="connsiteX7" fmla="*/ 1104911 w 1450321"/>
                    <a:gd name="connsiteY7" fmla="*/ 352723 h 1731289"/>
                    <a:gd name="connsiteX8" fmla="*/ 975494 w 1450321"/>
                    <a:gd name="connsiteY8" fmla="*/ 479524 h 1731289"/>
                    <a:gd name="connsiteX9" fmla="*/ 943363 w 1450321"/>
                    <a:gd name="connsiteY9" fmla="*/ 185737 h 1731289"/>
                    <a:gd name="connsiteX10" fmla="*/ 702379 w 1450321"/>
                    <a:gd name="connsiteY10" fmla="*/ 0 h 1731289"/>
                    <a:gd name="connsiteX11" fmla="*/ 968353 w 1450321"/>
                    <a:gd name="connsiteY11" fmla="*/ 486668 h 1731289"/>
                    <a:gd name="connsiteX12" fmla="*/ 687206 w 1450321"/>
                    <a:gd name="connsiteY12" fmla="*/ 848320 h 1731289"/>
                    <a:gd name="connsiteX13" fmla="*/ 620266 w 1450321"/>
                    <a:gd name="connsiteY13" fmla="*/ 520601 h 1731289"/>
                    <a:gd name="connsiteX14" fmla="*/ 323945 w 1450321"/>
                    <a:gd name="connsiteY14" fmla="*/ 331291 h 1731289"/>
                    <a:gd name="connsiteX15" fmla="*/ 676495 w 1450321"/>
                    <a:gd name="connsiteY15" fmla="*/ 863501 h 1731289"/>
                    <a:gd name="connsiteX16" fmla="*/ 615803 w 1450321"/>
                    <a:gd name="connsiteY16" fmla="*/ 952798 h 1731289"/>
                    <a:gd name="connsiteX17" fmla="*/ 400702 w 1450321"/>
                    <a:gd name="connsiteY17" fmla="*/ 1283196 h 1731289"/>
                    <a:gd name="connsiteX18" fmla="*/ 336440 w 1450321"/>
                    <a:gd name="connsiteY18" fmla="*/ 910828 h 1731289"/>
                    <a:gd name="connsiteX19" fmla="*/ 10666 w 1450321"/>
                    <a:gd name="connsiteY19" fmla="*/ 690265 h 1731289"/>
                    <a:gd name="connsiteX20" fmla="*/ 72250 w 1450321"/>
                    <a:gd name="connsiteY20" fmla="*/ 1078706 h 1731289"/>
                    <a:gd name="connsiteX21" fmla="*/ 391777 w 1450321"/>
                    <a:gd name="connsiteY21" fmla="*/ 1297484 h 1731289"/>
                    <a:gd name="connsiteX22" fmla="*/ 182924 w 1450321"/>
                    <a:gd name="connsiteY22" fmla="*/ 1658243 h 1731289"/>
                    <a:gd name="connsiteX23" fmla="*/ 214163 w 1450321"/>
                    <a:gd name="connsiteY23" fmla="*/ 1674316 h 1731289"/>
                    <a:gd name="connsiteX24" fmla="*/ 307879 w 1450321"/>
                    <a:gd name="connsiteY24" fmla="*/ 1497509 h 1731289"/>
                    <a:gd name="connsiteX25" fmla="*/ 610447 w 1450321"/>
                    <a:gd name="connsiteY25" fmla="*/ 1718965 h 1731289"/>
                    <a:gd name="connsiteX26" fmla="*/ 1006732 w 1450321"/>
                    <a:gd name="connsiteY26" fmla="*/ 1647527 h 1731289"/>
                    <a:gd name="connsiteX27" fmla="*/ 688098 w 1450321"/>
                    <a:gd name="connsiteY27" fmla="*/ 1416248 h 1731289"/>
                    <a:gd name="connsiteX28" fmla="*/ 315019 w 1450321"/>
                    <a:gd name="connsiteY28" fmla="*/ 1483221 h 1731289"/>
                    <a:gd name="connsiteX29" fmla="*/ 541723 w 1450321"/>
                    <a:gd name="connsiteY29" fmla="*/ 1101030 h 1731289"/>
                    <a:gd name="connsiteX30" fmla="*/ 1170959 w 1450321"/>
                    <a:gd name="connsiteY30" fmla="*/ 1207294 h 1731289"/>
                    <a:gd name="connsiteX31" fmla="*/ 878207 w 1450321"/>
                    <a:gd name="connsiteY31" fmla="*/ 1013520 h 1731289"/>
                    <a:gd name="connsiteX32" fmla="*/ 551540 w 1450321"/>
                    <a:gd name="connsiteY32" fmla="*/ 1084957 h 1731289"/>
                    <a:gd name="connsiteX33" fmla="*/ 630083 w 1450321"/>
                    <a:gd name="connsiteY33" fmla="*/ 961727 h 1731289"/>
                    <a:gd name="connsiteX34" fmla="*/ 823763 w 1450321"/>
                    <a:gd name="connsiteY34" fmla="*/ 677763 h 1731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450321" h="1731289">
                      <a:moveTo>
                        <a:pt x="823763" y="677763"/>
                      </a:moveTo>
                      <a:cubicBezTo>
                        <a:pt x="962106" y="853678"/>
                        <a:pt x="1187024" y="888504"/>
                        <a:pt x="1372671" y="764381"/>
                      </a:cubicBezTo>
                      <a:cubicBezTo>
                        <a:pt x="1372671" y="764381"/>
                        <a:pt x="1268244" y="625078"/>
                        <a:pt x="1116514" y="600968"/>
                      </a:cubicBezTo>
                      <a:cubicBezTo>
                        <a:pt x="981741" y="579537"/>
                        <a:pt x="854109" y="654546"/>
                        <a:pt x="827333" y="672405"/>
                      </a:cubicBezTo>
                      <a:cubicBezTo>
                        <a:pt x="911231" y="558106"/>
                        <a:pt x="1002270" y="448270"/>
                        <a:pt x="1105803" y="353616"/>
                      </a:cubicBezTo>
                      <a:cubicBezTo>
                        <a:pt x="1275384" y="373261"/>
                        <a:pt x="1415512" y="273249"/>
                        <a:pt x="1450321" y="105370"/>
                      </a:cubicBezTo>
                      <a:cubicBezTo>
                        <a:pt x="1450321" y="105370"/>
                        <a:pt x="1319119" y="85725"/>
                        <a:pt x="1223618" y="154483"/>
                      </a:cubicBezTo>
                      <a:cubicBezTo>
                        <a:pt x="1131687" y="220563"/>
                        <a:pt x="1106696" y="342900"/>
                        <a:pt x="1104911" y="352723"/>
                      </a:cubicBezTo>
                      <a:cubicBezTo>
                        <a:pt x="1059392" y="392906"/>
                        <a:pt x="1016550" y="434876"/>
                        <a:pt x="975494" y="479524"/>
                      </a:cubicBezTo>
                      <a:cubicBezTo>
                        <a:pt x="983527" y="443806"/>
                        <a:pt x="1008517" y="301823"/>
                        <a:pt x="943363" y="185737"/>
                      </a:cubicBezTo>
                      <a:cubicBezTo>
                        <a:pt x="868390" y="50899"/>
                        <a:pt x="702379" y="0"/>
                        <a:pt x="702379" y="0"/>
                      </a:cubicBezTo>
                      <a:cubicBezTo>
                        <a:pt x="648827" y="216991"/>
                        <a:pt x="758608" y="415230"/>
                        <a:pt x="968353" y="486668"/>
                      </a:cubicBezTo>
                      <a:cubicBezTo>
                        <a:pt x="865712" y="599182"/>
                        <a:pt x="773781" y="723305"/>
                        <a:pt x="687206" y="848320"/>
                      </a:cubicBezTo>
                      <a:cubicBezTo>
                        <a:pt x="692561" y="796528"/>
                        <a:pt x="701486" y="642045"/>
                        <a:pt x="620266" y="520601"/>
                      </a:cubicBezTo>
                      <a:cubicBezTo>
                        <a:pt x="520302" y="373261"/>
                        <a:pt x="323945" y="331291"/>
                        <a:pt x="323945" y="331291"/>
                      </a:cubicBezTo>
                      <a:cubicBezTo>
                        <a:pt x="284673" y="584895"/>
                        <a:pt x="429263" y="801886"/>
                        <a:pt x="676495" y="863501"/>
                      </a:cubicBezTo>
                      <a:cubicBezTo>
                        <a:pt x="655967" y="892969"/>
                        <a:pt x="635439" y="923330"/>
                        <a:pt x="615803" y="952798"/>
                      </a:cubicBezTo>
                      <a:cubicBezTo>
                        <a:pt x="542615" y="1060847"/>
                        <a:pt x="470320" y="1171575"/>
                        <a:pt x="400702" y="1283196"/>
                      </a:cubicBezTo>
                      <a:cubicBezTo>
                        <a:pt x="408735" y="1229618"/>
                        <a:pt x="425693" y="1051917"/>
                        <a:pt x="336440" y="910828"/>
                      </a:cubicBezTo>
                      <a:cubicBezTo>
                        <a:pt x="229336" y="742950"/>
                        <a:pt x="10666" y="690265"/>
                        <a:pt x="10666" y="690265"/>
                      </a:cubicBezTo>
                      <a:cubicBezTo>
                        <a:pt x="-13433" y="818852"/>
                        <a:pt x="1740" y="967085"/>
                        <a:pt x="72250" y="1078706"/>
                      </a:cubicBezTo>
                      <a:cubicBezTo>
                        <a:pt x="141868" y="1188542"/>
                        <a:pt x="266822" y="1263551"/>
                        <a:pt x="391777" y="1297484"/>
                      </a:cubicBezTo>
                      <a:cubicBezTo>
                        <a:pt x="318590" y="1416248"/>
                        <a:pt x="248079" y="1535906"/>
                        <a:pt x="182924" y="1658243"/>
                      </a:cubicBezTo>
                      <a:lnTo>
                        <a:pt x="214163" y="1674316"/>
                      </a:lnTo>
                      <a:cubicBezTo>
                        <a:pt x="244509" y="1615381"/>
                        <a:pt x="275748" y="1556444"/>
                        <a:pt x="307879" y="1497509"/>
                      </a:cubicBezTo>
                      <a:cubicBezTo>
                        <a:pt x="380174" y="1599307"/>
                        <a:pt x="489063" y="1688604"/>
                        <a:pt x="610447" y="1718965"/>
                      </a:cubicBezTo>
                      <a:cubicBezTo>
                        <a:pt x="742543" y="1752005"/>
                        <a:pt x="890703" y="1715393"/>
                        <a:pt x="1006732" y="1647527"/>
                      </a:cubicBezTo>
                      <a:cubicBezTo>
                        <a:pt x="1006732" y="1647527"/>
                        <a:pt x="882670" y="1460004"/>
                        <a:pt x="688098" y="1416248"/>
                      </a:cubicBezTo>
                      <a:cubicBezTo>
                        <a:pt x="523872" y="1379637"/>
                        <a:pt x="361431" y="1458218"/>
                        <a:pt x="315019" y="1483221"/>
                      </a:cubicBezTo>
                      <a:cubicBezTo>
                        <a:pt x="386422" y="1353740"/>
                        <a:pt x="463179" y="1226046"/>
                        <a:pt x="541723" y="1101030"/>
                      </a:cubicBezTo>
                      <a:cubicBezTo>
                        <a:pt x="697916" y="1302842"/>
                        <a:pt x="955858" y="1346597"/>
                        <a:pt x="1170959" y="1207294"/>
                      </a:cubicBezTo>
                      <a:cubicBezTo>
                        <a:pt x="1170959" y="1207294"/>
                        <a:pt x="1053144" y="1044773"/>
                        <a:pt x="878207" y="1013520"/>
                      </a:cubicBezTo>
                      <a:cubicBezTo>
                        <a:pt x="733617" y="987624"/>
                        <a:pt x="596167" y="1059061"/>
                        <a:pt x="551540" y="1084957"/>
                      </a:cubicBezTo>
                      <a:cubicBezTo>
                        <a:pt x="577424" y="1043880"/>
                        <a:pt x="603307" y="1002804"/>
                        <a:pt x="630083" y="961727"/>
                      </a:cubicBezTo>
                      <a:cubicBezTo>
                        <a:pt x="692561" y="867966"/>
                        <a:pt x="755931" y="771525"/>
                        <a:pt x="823763" y="677763"/>
                      </a:cubicBezTo>
                      <a:close/>
                    </a:path>
                  </a:pathLst>
                </a:custGeom>
                <a:solidFill>
                  <a:srgbClr val="D8E1FE"/>
                </a:solidFill>
                <a:ln w="8925" cap="flat">
                  <a:noFill/>
                  <a:prstDash val="solid"/>
                  <a:miter/>
                </a:ln>
              </p:spPr>
              <p:txBody>
                <a:bodyPr rtlCol="0" anchor="ctr"/>
                <a:lstStyle/>
                <a:p>
                  <a:endParaRPr lang="en-US"/>
                </a:p>
              </p:txBody>
            </p:sp>
            <p:grpSp>
              <p:nvGrpSpPr>
                <p:cNvPr id="256" name="Graphic 4">
                  <a:extLst>
                    <a:ext uri="{FF2B5EF4-FFF2-40B4-BE49-F238E27FC236}">
                      <a16:creationId xmlns:a16="http://schemas.microsoft.com/office/drawing/2014/main" id="{DE5D3088-C7B2-E434-360E-DF59864AFBB9}"/>
                    </a:ext>
                  </a:extLst>
                </p:cNvPr>
                <p:cNvGrpSpPr/>
                <p:nvPr/>
              </p:nvGrpSpPr>
              <p:grpSpPr>
                <a:xfrm>
                  <a:off x="7509772" y="3370064"/>
                  <a:ext cx="1354864" cy="1582340"/>
                  <a:chOff x="7509772" y="3370064"/>
                  <a:chExt cx="1354864" cy="1582340"/>
                </a:xfrm>
                <a:solidFill>
                  <a:srgbClr val="BDD0FB"/>
                </a:solidFill>
              </p:grpSpPr>
              <p:sp>
                <p:nvSpPr>
                  <p:cNvPr id="257" name="Freeform 256">
                    <a:extLst>
                      <a:ext uri="{FF2B5EF4-FFF2-40B4-BE49-F238E27FC236}">
                        <a16:creationId xmlns:a16="http://schemas.microsoft.com/office/drawing/2014/main" id="{581B01DF-0E70-BAF7-785A-CA2A80C1E77E}"/>
                      </a:ext>
                    </a:extLst>
                  </p:cNvPr>
                  <p:cNvSpPr/>
                  <p:nvPr/>
                </p:nvSpPr>
                <p:spPr>
                  <a:xfrm>
                    <a:off x="8188097" y="3370064"/>
                    <a:ext cx="240091" cy="432196"/>
                  </a:xfrm>
                  <a:custGeom>
                    <a:avLst/>
                    <a:gdLst>
                      <a:gd name="connsiteX0" fmla="*/ 84791 w 240091"/>
                      <a:gd name="connsiteY0" fmla="*/ 128587 h 432196"/>
                      <a:gd name="connsiteX1" fmla="*/ 0 w 240091"/>
                      <a:gd name="connsiteY1" fmla="*/ 0 h 432196"/>
                      <a:gd name="connsiteX2" fmla="*/ 4463 w 240091"/>
                      <a:gd name="connsiteY2" fmla="*/ 3572 h 432196"/>
                      <a:gd name="connsiteX3" fmla="*/ 58907 w 240091"/>
                      <a:gd name="connsiteY3" fmla="*/ 75902 h 432196"/>
                      <a:gd name="connsiteX4" fmla="*/ 74972 w 240091"/>
                      <a:gd name="connsiteY4" fmla="*/ 47328 h 432196"/>
                      <a:gd name="connsiteX5" fmla="*/ 61584 w 240091"/>
                      <a:gd name="connsiteY5" fmla="*/ 80367 h 432196"/>
                      <a:gd name="connsiteX6" fmla="*/ 123169 w 240091"/>
                      <a:gd name="connsiteY6" fmla="*/ 190203 h 432196"/>
                      <a:gd name="connsiteX7" fmla="*/ 160656 w 240091"/>
                      <a:gd name="connsiteY7" fmla="*/ 129480 h 432196"/>
                      <a:gd name="connsiteX8" fmla="*/ 125847 w 240091"/>
                      <a:gd name="connsiteY8" fmla="*/ 195560 h 432196"/>
                      <a:gd name="connsiteX9" fmla="*/ 194572 w 240091"/>
                      <a:gd name="connsiteY9" fmla="*/ 333078 h 432196"/>
                      <a:gd name="connsiteX10" fmla="*/ 217778 w 240091"/>
                      <a:gd name="connsiteY10" fmla="*/ 263426 h 432196"/>
                      <a:gd name="connsiteX11" fmla="*/ 198142 w 240091"/>
                      <a:gd name="connsiteY11" fmla="*/ 340221 h 432196"/>
                      <a:gd name="connsiteX12" fmla="*/ 240091 w 240091"/>
                      <a:gd name="connsiteY12" fmla="*/ 432197 h 432196"/>
                      <a:gd name="connsiteX13" fmla="*/ 194572 w 240091"/>
                      <a:gd name="connsiteY13" fmla="*/ 340221 h 432196"/>
                      <a:gd name="connsiteX14" fmla="*/ 159763 w 240091"/>
                      <a:gd name="connsiteY14" fmla="*/ 271462 h 432196"/>
                      <a:gd name="connsiteX15" fmla="*/ 70510 w 240091"/>
                      <a:gd name="connsiteY15" fmla="*/ 242888 h 432196"/>
                      <a:gd name="connsiteX16" fmla="*/ 156193 w 240091"/>
                      <a:gd name="connsiteY16" fmla="*/ 264319 h 432196"/>
                      <a:gd name="connsiteX17" fmla="*/ 90146 w 240091"/>
                      <a:gd name="connsiteY17" fmla="*/ 138410 h 432196"/>
                      <a:gd name="connsiteX18" fmla="*/ 22313 w 240091"/>
                      <a:gd name="connsiteY18" fmla="*/ 100013 h 432196"/>
                      <a:gd name="connsiteX19" fmla="*/ 84791 w 240091"/>
                      <a:gd name="connsiteY19" fmla="*/ 128587 h 432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0091" h="432196">
                        <a:moveTo>
                          <a:pt x="84791" y="128587"/>
                        </a:moveTo>
                        <a:cubicBezTo>
                          <a:pt x="61584" y="86618"/>
                          <a:pt x="37486" y="32147"/>
                          <a:pt x="0" y="0"/>
                        </a:cubicBezTo>
                        <a:cubicBezTo>
                          <a:pt x="0" y="0"/>
                          <a:pt x="1785" y="893"/>
                          <a:pt x="4463" y="3572"/>
                        </a:cubicBezTo>
                        <a:cubicBezTo>
                          <a:pt x="26776" y="22324"/>
                          <a:pt x="43734" y="50899"/>
                          <a:pt x="58907" y="75902"/>
                        </a:cubicBezTo>
                        <a:cubicBezTo>
                          <a:pt x="62477" y="65187"/>
                          <a:pt x="67832" y="56257"/>
                          <a:pt x="74972" y="47328"/>
                        </a:cubicBezTo>
                        <a:cubicBezTo>
                          <a:pt x="67832" y="57150"/>
                          <a:pt x="63370" y="68759"/>
                          <a:pt x="61584" y="80367"/>
                        </a:cubicBezTo>
                        <a:cubicBezTo>
                          <a:pt x="83898" y="116086"/>
                          <a:pt x="103534" y="152698"/>
                          <a:pt x="123169" y="190203"/>
                        </a:cubicBezTo>
                        <a:cubicBezTo>
                          <a:pt x="129417" y="166985"/>
                          <a:pt x="145483" y="147340"/>
                          <a:pt x="160656" y="129480"/>
                        </a:cubicBezTo>
                        <a:cubicBezTo>
                          <a:pt x="145483" y="148233"/>
                          <a:pt x="129417" y="171450"/>
                          <a:pt x="125847" y="195560"/>
                        </a:cubicBezTo>
                        <a:cubicBezTo>
                          <a:pt x="149945" y="241102"/>
                          <a:pt x="172259" y="286643"/>
                          <a:pt x="194572" y="333078"/>
                        </a:cubicBezTo>
                        <a:cubicBezTo>
                          <a:pt x="198142" y="308967"/>
                          <a:pt x="204390" y="283964"/>
                          <a:pt x="217778" y="263426"/>
                        </a:cubicBezTo>
                        <a:cubicBezTo>
                          <a:pt x="204390" y="286643"/>
                          <a:pt x="199035" y="313432"/>
                          <a:pt x="198142" y="340221"/>
                        </a:cubicBezTo>
                        <a:cubicBezTo>
                          <a:pt x="212423" y="370582"/>
                          <a:pt x="226703" y="400943"/>
                          <a:pt x="240091" y="432197"/>
                        </a:cubicBezTo>
                        <a:cubicBezTo>
                          <a:pt x="224918" y="401836"/>
                          <a:pt x="209745" y="370582"/>
                          <a:pt x="194572" y="340221"/>
                        </a:cubicBezTo>
                        <a:cubicBezTo>
                          <a:pt x="182969" y="317004"/>
                          <a:pt x="171366" y="294680"/>
                          <a:pt x="159763" y="271462"/>
                        </a:cubicBezTo>
                        <a:cubicBezTo>
                          <a:pt x="132987" y="255389"/>
                          <a:pt x="101748" y="244673"/>
                          <a:pt x="70510" y="242888"/>
                        </a:cubicBezTo>
                        <a:cubicBezTo>
                          <a:pt x="99963" y="242888"/>
                          <a:pt x="131202" y="250924"/>
                          <a:pt x="156193" y="264319"/>
                        </a:cubicBezTo>
                        <a:cubicBezTo>
                          <a:pt x="134772" y="222349"/>
                          <a:pt x="112459" y="179487"/>
                          <a:pt x="90146" y="138410"/>
                        </a:cubicBezTo>
                        <a:cubicBezTo>
                          <a:pt x="71403" y="120551"/>
                          <a:pt x="49089" y="102691"/>
                          <a:pt x="22313" y="100013"/>
                        </a:cubicBezTo>
                        <a:cubicBezTo>
                          <a:pt x="46411" y="100906"/>
                          <a:pt x="66940" y="113407"/>
                          <a:pt x="84791" y="128587"/>
                        </a:cubicBezTo>
                        <a:close/>
                      </a:path>
                    </a:pathLst>
                  </a:custGeom>
                  <a:solidFill>
                    <a:srgbClr val="BDD0FB"/>
                  </a:solidFill>
                  <a:ln w="8925" cap="flat">
                    <a:noFill/>
                    <a:prstDash val="solid"/>
                    <a:miter/>
                  </a:ln>
                </p:spPr>
                <p:txBody>
                  <a:bodyPr rtlCol="0" anchor="ctr"/>
                  <a:lstStyle/>
                  <a:p>
                    <a:endParaRPr lang="en-US"/>
                  </a:p>
                </p:txBody>
              </p:sp>
              <p:sp>
                <p:nvSpPr>
                  <p:cNvPr id="258" name="Freeform 257">
                    <a:extLst>
                      <a:ext uri="{FF2B5EF4-FFF2-40B4-BE49-F238E27FC236}">
                        <a16:creationId xmlns:a16="http://schemas.microsoft.com/office/drawing/2014/main" id="{B824A428-1FAF-8A8B-1158-A7F9C6DB57DB}"/>
                      </a:ext>
                    </a:extLst>
                  </p:cNvPr>
                  <p:cNvSpPr/>
                  <p:nvPr/>
                </p:nvSpPr>
                <p:spPr>
                  <a:xfrm>
                    <a:off x="7823051" y="3705820"/>
                    <a:ext cx="315064" cy="473273"/>
                  </a:xfrm>
                  <a:custGeom>
                    <a:avLst/>
                    <a:gdLst>
                      <a:gd name="connsiteX0" fmla="*/ 86576 w 315064"/>
                      <a:gd name="connsiteY0" fmla="*/ 155377 h 473273"/>
                      <a:gd name="connsiteX1" fmla="*/ 0 w 315064"/>
                      <a:gd name="connsiteY1" fmla="*/ 0 h 473273"/>
                      <a:gd name="connsiteX2" fmla="*/ 892 w 315064"/>
                      <a:gd name="connsiteY2" fmla="*/ 6251 h 473273"/>
                      <a:gd name="connsiteX3" fmla="*/ 46412 w 315064"/>
                      <a:gd name="connsiteY3" fmla="*/ 100013 h 473273"/>
                      <a:gd name="connsiteX4" fmla="*/ 8925 w 315064"/>
                      <a:gd name="connsiteY4" fmla="*/ 101798 h 473273"/>
                      <a:gd name="connsiteX5" fmla="*/ 49982 w 315064"/>
                      <a:gd name="connsiteY5" fmla="*/ 105370 h 473273"/>
                      <a:gd name="connsiteX6" fmla="*/ 129417 w 315064"/>
                      <a:gd name="connsiteY6" fmla="*/ 226814 h 473273"/>
                      <a:gd name="connsiteX7" fmla="*/ 47304 w 315064"/>
                      <a:gd name="connsiteY7" fmla="*/ 233065 h 473273"/>
                      <a:gd name="connsiteX8" fmla="*/ 133880 w 315064"/>
                      <a:gd name="connsiteY8" fmla="*/ 232172 h 473273"/>
                      <a:gd name="connsiteX9" fmla="*/ 238306 w 315064"/>
                      <a:gd name="connsiteY9" fmla="*/ 375047 h 473273"/>
                      <a:gd name="connsiteX10" fmla="*/ 154408 w 315064"/>
                      <a:gd name="connsiteY10" fmla="*/ 362545 h 473273"/>
                      <a:gd name="connsiteX11" fmla="*/ 243661 w 315064"/>
                      <a:gd name="connsiteY11" fmla="*/ 382191 h 473273"/>
                      <a:gd name="connsiteX12" fmla="*/ 315064 w 315064"/>
                      <a:gd name="connsiteY12" fmla="*/ 473273 h 473273"/>
                      <a:gd name="connsiteX13" fmla="*/ 244554 w 315064"/>
                      <a:gd name="connsiteY13" fmla="*/ 377726 h 473273"/>
                      <a:gd name="connsiteX14" fmla="*/ 192787 w 315064"/>
                      <a:gd name="connsiteY14" fmla="*/ 306288 h 473273"/>
                      <a:gd name="connsiteX15" fmla="*/ 211530 w 315064"/>
                      <a:gd name="connsiteY15" fmla="*/ 199132 h 473273"/>
                      <a:gd name="connsiteX16" fmla="*/ 188324 w 315064"/>
                      <a:gd name="connsiteY16" fmla="*/ 299145 h 473273"/>
                      <a:gd name="connsiteX17" fmla="*/ 93716 w 315064"/>
                      <a:gd name="connsiteY17" fmla="*/ 164306 h 473273"/>
                      <a:gd name="connsiteX18" fmla="*/ 90146 w 315064"/>
                      <a:gd name="connsiteY18" fmla="*/ 74116 h 473273"/>
                      <a:gd name="connsiteX19" fmla="*/ 86576 w 315064"/>
                      <a:gd name="connsiteY19" fmla="*/ 155377 h 47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15064" h="473273">
                        <a:moveTo>
                          <a:pt x="86576" y="155377"/>
                        </a:moveTo>
                        <a:cubicBezTo>
                          <a:pt x="55337" y="108942"/>
                          <a:pt x="12496" y="55364"/>
                          <a:pt x="0" y="0"/>
                        </a:cubicBezTo>
                        <a:cubicBezTo>
                          <a:pt x="0" y="0"/>
                          <a:pt x="0" y="1786"/>
                          <a:pt x="892" y="6251"/>
                        </a:cubicBezTo>
                        <a:cubicBezTo>
                          <a:pt x="8033" y="39291"/>
                          <a:pt x="28561" y="71438"/>
                          <a:pt x="46412" y="100013"/>
                        </a:cubicBezTo>
                        <a:cubicBezTo>
                          <a:pt x="33916" y="98227"/>
                          <a:pt x="21421" y="99120"/>
                          <a:pt x="8925" y="101798"/>
                        </a:cubicBezTo>
                        <a:cubicBezTo>
                          <a:pt x="22313" y="100013"/>
                          <a:pt x="36594" y="101798"/>
                          <a:pt x="49982" y="105370"/>
                        </a:cubicBezTo>
                        <a:cubicBezTo>
                          <a:pt x="74973" y="147340"/>
                          <a:pt x="102641" y="187523"/>
                          <a:pt x="129417" y="226814"/>
                        </a:cubicBezTo>
                        <a:cubicBezTo>
                          <a:pt x="102641" y="220563"/>
                          <a:pt x="73188" y="226814"/>
                          <a:pt x="47304" y="233065"/>
                        </a:cubicBezTo>
                        <a:cubicBezTo>
                          <a:pt x="74080" y="226814"/>
                          <a:pt x="106212" y="223242"/>
                          <a:pt x="133880" y="232172"/>
                        </a:cubicBezTo>
                        <a:cubicBezTo>
                          <a:pt x="167796" y="280392"/>
                          <a:pt x="202605" y="328612"/>
                          <a:pt x="238306" y="375047"/>
                        </a:cubicBezTo>
                        <a:cubicBezTo>
                          <a:pt x="211530" y="366117"/>
                          <a:pt x="182969" y="358974"/>
                          <a:pt x="154408" y="362545"/>
                        </a:cubicBezTo>
                        <a:cubicBezTo>
                          <a:pt x="184754" y="359866"/>
                          <a:pt x="215993" y="370582"/>
                          <a:pt x="243661" y="382191"/>
                        </a:cubicBezTo>
                        <a:cubicBezTo>
                          <a:pt x="266868" y="412552"/>
                          <a:pt x="290966" y="443806"/>
                          <a:pt x="315064" y="473273"/>
                        </a:cubicBezTo>
                        <a:cubicBezTo>
                          <a:pt x="291858" y="441127"/>
                          <a:pt x="268652" y="408980"/>
                          <a:pt x="244554" y="377726"/>
                        </a:cubicBezTo>
                        <a:cubicBezTo>
                          <a:pt x="226704" y="353616"/>
                          <a:pt x="209745" y="329505"/>
                          <a:pt x="192787" y="306288"/>
                        </a:cubicBezTo>
                        <a:cubicBezTo>
                          <a:pt x="190109" y="270569"/>
                          <a:pt x="196357" y="232172"/>
                          <a:pt x="211530" y="199132"/>
                        </a:cubicBezTo>
                        <a:cubicBezTo>
                          <a:pt x="196357" y="228600"/>
                          <a:pt x="187432" y="266105"/>
                          <a:pt x="188324" y="299145"/>
                        </a:cubicBezTo>
                        <a:cubicBezTo>
                          <a:pt x="156193" y="254496"/>
                          <a:pt x="124955" y="209848"/>
                          <a:pt x="93716" y="164306"/>
                        </a:cubicBezTo>
                        <a:cubicBezTo>
                          <a:pt x="84791" y="135731"/>
                          <a:pt x="78543" y="103584"/>
                          <a:pt x="90146" y="74116"/>
                        </a:cubicBezTo>
                        <a:cubicBezTo>
                          <a:pt x="78543" y="100905"/>
                          <a:pt x="81220" y="128587"/>
                          <a:pt x="86576" y="155377"/>
                        </a:cubicBezTo>
                        <a:close/>
                      </a:path>
                    </a:pathLst>
                  </a:custGeom>
                  <a:solidFill>
                    <a:srgbClr val="BDD0FB"/>
                  </a:solidFill>
                  <a:ln w="8925" cap="flat">
                    <a:noFill/>
                    <a:prstDash val="solid"/>
                    <a:miter/>
                  </a:ln>
                </p:spPr>
                <p:txBody>
                  <a:bodyPr rtlCol="0" anchor="ctr"/>
                  <a:lstStyle/>
                  <a:p>
                    <a:endParaRPr lang="en-US"/>
                  </a:p>
                </p:txBody>
              </p:sp>
              <p:sp>
                <p:nvSpPr>
                  <p:cNvPr id="259" name="Freeform 258">
                    <a:extLst>
                      <a:ext uri="{FF2B5EF4-FFF2-40B4-BE49-F238E27FC236}">
                        <a16:creationId xmlns:a16="http://schemas.microsoft.com/office/drawing/2014/main" id="{83C9BDED-63F1-0636-D3C0-F4EF3FDCCD7F}"/>
                      </a:ext>
                    </a:extLst>
                  </p:cNvPr>
                  <p:cNvSpPr/>
                  <p:nvPr/>
                </p:nvSpPr>
                <p:spPr>
                  <a:xfrm>
                    <a:off x="7509772" y="4074616"/>
                    <a:ext cx="342732" cy="538460"/>
                  </a:xfrm>
                  <a:custGeom>
                    <a:avLst/>
                    <a:gdLst>
                      <a:gd name="connsiteX0" fmla="*/ 119599 w 342732"/>
                      <a:gd name="connsiteY0" fmla="*/ 158949 h 538460"/>
                      <a:gd name="connsiteX1" fmla="*/ 0 w 342732"/>
                      <a:gd name="connsiteY1" fmla="*/ 0 h 538460"/>
                      <a:gd name="connsiteX2" fmla="*/ 6247 w 342732"/>
                      <a:gd name="connsiteY2" fmla="*/ 3572 h 538460"/>
                      <a:gd name="connsiteX3" fmla="*/ 82113 w 342732"/>
                      <a:gd name="connsiteY3" fmla="*/ 92869 h 538460"/>
                      <a:gd name="connsiteX4" fmla="*/ 100856 w 342732"/>
                      <a:gd name="connsiteY4" fmla="*/ 54471 h 538460"/>
                      <a:gd name="connsiteX5" fmla="*/ 85683 w 342732"/>
                      <a:gd name="connsiteY5" fmla="*/ 98227 h 538460"/>
                      <a:gd name="connsiteX6" fmla="*/ 174044 w 342732"/>
                      <a:gd name="connsiteY6" fmla="*/ 234851 h 538460"/>
                      <a:gd name="connsiteX7" fmla="*/ 217778 w 342732"/>
                      <a:gd name="connsiteY7" fmla="*/ 153591 h 538460"/>
                      <a:gd name="connsiteX8" fmla="*/ 177614 w 342732"/>
                      <a:gd name="connsiteY8" fmla="*/ 241995 h 538460"/>
                      <a:gd name="connsiteX9" fmla="*/ 276685 w 342732"/>
                      <a:gd name="connsiteY9" fmla="*/ 414338 h 538460"/>
                      <a:gd name="connsiteX10" fmla="*/ 301676 w 342732"/>
                      <a:gd name="connsiteY10" fmla="*/ 323255 h 538460"/>
                      <a:gd name="connsiteX11" fmla="*/ 282040 w 342732"/>
                      <a:gd name="connsiteY11" fmla="*/ 423267 h 538460"/>
                      <a:gd name="connsiteX12" fmla="*/ 342732 w 342732"/>
                      <a:gd name="connsiteY12" fmla="*/ 538460 h 538460"/>
                      <a:gd name="connsiteX13" fmla="*/ 276685 w 342732"/>
                      <a:gd name="connsiteY13" fmla="*/ 423267 h 538460"/>
                      <a:gd name="connsiteX14" fmla="*/ 226703 w 342732"/>
                      <a:gd name="connsiteY14" fmla="*/ 337542 h 538460"/>
                      <a:gd name="connsiteX15" fmla="*/ 108889 w 342732"/>
                      <a:gd name="connsiteY15" fmla="*/ 308074 h 538460"/>
                      <a:gd name="connsiteX16" fmla="*/ 221348 w 342732"/>
                      <a:gd name="connsiteY16" fmla="*/ 329506 h 538460"/>
                      <a:gd name="connsiteX17" fmla="*/ 126739 w 342732"/>
                      <a:gd name="connsiteY17" fmla="*/ 171450 h 538460"/>
                      <a:gd name="connsiteX18" fmla="*/ 36594 w 342732"/>
                      <a:gd name="connsiteY18" fmla="*/ 126802 h 538460"/>
                      <a:gd name="connsiteX19" fmla="*/ 119599 w 342732"/>
                      <a:gd name="connsiteY19" fmla="*/ 158949 h 538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42732" h="538460">
                        <a:moveTo>
                          <a:pt x="119599" y="158949"/>
                        </a:moveTo>
                        <a:cubicBezTo>
                          <a:pt x="86575" y="106264"/>
                          <a:pt x="51767" y="37505"/>
                          <a:pt x="0" y="0"/>
                        </a:cubicBezTo>
                        <a:cubicBezTo>
                          <a:pt x="0" y="0"/>
                          <a:pt x="1785" y="1786"/>
                          <a:pt x="6247" y="3572"/>
                        </a:cubicBezTo>
                        <a:cubicBezTo>
                          <a:pt x="36594" y="25896"/>
                          <a:pt x="59799" y="61615"/>
                          <a:pt x="82113" y="92869"/>
                        </a:cubicBezTo>
                        <a:cubicBezTo>
                          <a:pt x="86575" y="79474"/>
                          <a:pt x="91931" y="66080"/>
                          <a:pt x="100856" y="54471"/>
                        </a:cubicBezTo>
                        <a:cubicBezTo>
                          <a:pt x="92823" y="67866"/>
                          <a:pt x="88360" y="83046"/>
                          <a:pt x="85683" y="98227"/>
                        </a:cubicBezTo>
                        <a:cubicBezTo>
                          <a:pt x="116922" y="142875"/>
                          <a:pt x="145483" y="188416"/>
                          <a:pt x="174044" y="234851"/>
                        </a:cubicBezTo>
                        <a:cubicBezTo>
                          <a:pt x="180291" y="204490"/>
                          <a:pt x="199035" y="177701"/>
                          <a:pt x="217778" y="153591"/>
                        </a:cubicBezTo>
                        <a:cubicBezTo>
                          <a:pt x="199035" y="178594"/>
                          <a:pt x="180291" y="209848"/>
                          <a:pt x="177614" y="241995"/>
                        </a:cubicBezTo>
                        <a:cubicBezTo>
                          <a:pt x="211530" y="298252"/>
                          <a:pt x="244554" y="356295"/>
                          <a:pt x="276685" y="414338"/>
                        </a:cubicBezTo>
                        <a:cubicBezTo>
                          <a:pt x="279363" y="383084"/>
                          <a:pt x="285611" y="350937"/>
                          <a:pt x="301676" y="323255"/>
                        </a:cubicBezTo>
                        <a:cubicBezTo>
                          <a:pt x="285611" y="352723"/>
                          <a:pt x="282040" y="390227"/>
                          <a:pt x="282040" y="423267"/>
                        </a:cubicBezTo>
                        <a:cubicBezTo>
                          <a:pt x="302568" y="461665"/>
                          <a:pt x="323097" y="500063"/>
                          <a:pt x="342732" y="538460"/>
                        </a:cubicBezTo>
                        <a:cubicBezTo>
                          <a:pt x="320419" y="500063"/>
                          <a:pt x="298999" y="461665"/>
                          <a:pt x="276685" y="423267"/>
                        </a:cubicBezTo>
                        <a:cubicBezTo>
                          <a:pt x="259727" y="394692"/>
                          <a:pt x="243661" y="366117"/>
                          <a:pt x="226703" y="337542"/>
                        </a:cubicBezTo>
                        <a:cubicBezTo>
                          <a:pt x="191002" y="318790"/>
                          <a:pt x="149053" y="307181"/>
                          <a:pt x="108889" y="308074"/>
                        </a:cubicBezTo>
                        <a:cubicBezTo>
                          <a:pt x="146375" y="305395"/>
                          <a:pt x="187432" y="314325"/>
                          <a:pt x="221348" y="329506"/>
                        </a:cubicBezTo>
                        <a:cubicBezTo>
                          <a:pt x="190109" y="276820"/>
                          <a:pt x="158871" y="223242"/>
                          <a:pt x="126739" y="171450"/>
                        </a:cubicBezTo>
                        <a:cubicBezTo>
                          <a:pt x="100856" y="149126"/>
                          <a:pt x="71403" y="128588"/>
                          <a:pt x="36594" y="126802"/>
                        </a:cubicBezTo>
                        <a:cubicBezTo>
                          <a:pt x="67832" y="126802"/>
                          <a:pt x="95501" y="141089"/>
                          <a:pt x="119599" y="158949"/>
                        </a:cubicBezTo>
                        <a:close/>
                      </a:path>
                    </a:pathLst>
                  </a:custGeom>
                  <a:solidFill>
                    <a:srgbClr val="BDD0FB"/>
                  </a:solidFill>
                  <a:ln w="8925" cap="flat">
                    <a:noFill/>
                    <a:prstDash val="solid"/>
                    <a:miter/>
                  </a:ln>
                </p:spPr>
                <p:txBody>
                  <a:bodyPr rtlCol="0" anchor="ctr"/>
                  <a:lstStyle/>
                  <a:p>
                    <a:endParaRPr lang="en-US"/>
                  </a:p>
                </p:txBody>
              </p:sp>
              <p:sp>
                <p:nvSpPr>
                  <p:cNvPr id="260" name="Freeform 259">
                    <a:extLst>
                      <a:ext uri="{FF2B5EF4-FFF2-40B4-BE49-F238E27FC236}">
                        <a16:creationId xmlns:a16="http://schemas.microsoft.com/office/drawing/2014/main" id="{B92DDF10-085F-E0A8-AD5D-D3E08F9B67A7}"/>
                      </a:ext>
                    </a:extLst>
                  </p:cNvPr>
                  <p:cNvSpPr/>
                  <p:nvPr/>
                </p:nvSpPr>
                <p:spPr>
                  <a:xfrm>
                    <a:off x="8294308" y="3951386"/>
                    <a:ext cx="486430" cy="131266"/>
                  </a:xfrm>
                  <a:custGeom>
                    <a:avLst/>
                    <a:gdLst>
                      <a:gd name="connsiteX0" fmla="*/ 336485 w 486430"/>
                      <a:gd name="connsiteY0" fmla="*/ 79474 h 131266"/>
                      <a:gd name="connsiteX1" fmla="*/ 486430 w 486430"/>
                      <a:gd name="connsiteY1" fmla="*/ 115193 h 131266"/>
                      <a:gd name="connsiteX2" fmla="*/ 481968 w 486430"/>
                      <a:gd name="connsiteY2" fmla="*/ 112514 h 131266"/>
                      <a:gd name="connsiteX3" fmla="*/ 395392 w 486430"/>
                      <a:gd name="connsiteY3" fmla="*/ 85725 h 131266"/>
                      <a:gd name="connsiteX4" fmla="*/ 416813 w 486430"/>
                      <a:gd name="connsiteY4" fmla="*/ 60722 h 131266"/>
                      <a:gd name="connsiteX5" fmla="*/ 390929 w 486430"/>
                      <a:gd name="connsiteY5" fmla="*/ 84832 h 131266"/>
                      <a:gd name="connsiteX6" fmla="*/ 266868 w 486430"/>
                      <a:gd name="connsiteY6" fmla="*/ 64294 h 131266"/>
                      <a:gd name="connsiteX7" fmla="*/ 310601 w 486430"/>
                      <a:gd name="connsiteY7" fmla="*/ 8037 h 131266"/>
                      <a:gd name="connsiteX8" fmla="*/ 260620 w 486430"/>
                      <a:gd name="connsiteY8" fmla="*/ 63401 h 131266"/>
                      <a:gd name="connsiteX9" fmla="*/ 107997 w 486430"/>
                      <a:gd name="connsiteY9" fmla="*/ 45541 h 131266"/>
                      <a:gd name="connsiteX10" fmla="*/ 165119 w 486430"/>
                      <a:gd name="connsiteY10" fmla="*/ 0 h 131266"/>
                      <a:gd name="connsiteX11" fmla="*/ 99964 w 486430"/>
                      <a:gd name="connsiteY11" fmla="*/ 44648 h 131266"/>
                      <a:gd name="connsiteX12" fmla="*/ 0 w 486430"/>
                      <a:gd name="connsiteY12" fmla="*/ 36612 h 131266"/>
                      <a:gd name="connsiteX13" fmla="*/ 101749 w 486430"/>
                      <a:gd name="connsiteY13" fmla="*/ 48220 h 131266"/>
                      <a:gd name="connsiteX14" fmla="*/ 177614 w 486430"/>
                      <a:gd name="connsiteY14" fmla="*/ 57150 h 131266"/>
                      <a:gd name="connsiteX15" fmla="*/ 234736 w 486430"/>
                      <a:gd name="connsiteY15" fmla="*/ 131267 h 131266"/>
                      <a:gd name="connsiteX16" fmla="*/ 184754 w 486430"/>
                      <a:gd name="connsiteY16" fmla="*/ 58043 h 131266"/>
                      <a:gd name="connsiteX17" fmla="*/ 325775 w 486430"/>
                      <a:gd name="connsiteY17" fmla="*/ 76795 h 131266"/>
                      <a:gd name="connsiteX18" fmla="*/ 384682 w 486430"/>
                      <a:gd name="connsiteY18" fmla="*/ 127694 h 131266"/>
                      <a:gd name="connsiteX19" fmla="*/ 336485 w 486430"/>
                      <a:gd name="connsiteY19" fmla="*/ 79474 h 131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86430" h="131266">
                        <a:moveTo>
                          <a:pt x="336485" y="79474"/>
                        </a:moveTo>
                        <a:cubicBezTo>
                          <a:pt x="383789" y="86618"/>
                          <a:pt x="443589" y="91083"/>
                          <a:pt x="486430" y="115193"/>
                        </a:cubicBezTo>
                        <a:cubicBezTo>
                          <a:pt x="486430" y="115193"/>
                          <a:pt x="484645" y="114300"/>
                          <a:pt x="481968" y="112514"/>
                        </a:cubicBezTo>
                        <a:cubicBezTo>
                          <a:pt x="456977" y="97334"/>
                          <a:pt x="423953" y="91976"/>
                          <a:pt x="395392" y="85725"/>
                        </a:cubicBezTo>
                        <a:cubicBezTo>
                          <a:pt x="403425" y="78581"/>
                          <a:pt x="411458" y="70544"/>
                          <a:pt x="416813" y="60722"/>
                        </a:cubicBezTo>
                        <a:cubicBezTo>
                          <a:pt x="409673" y="70544"/>
                          <a:pt x="400748" y="78581"/>
                          <a:pt x="390929" y="84832"/>
                        </a:cubicBezTo>
                        <a:cubicBezTo>
                          <a:pt x="349873" y="76795"/>
                          <a:pt x="307924" y="69651"/>
                          <a:pt x="266868" y="64294"/>
                        </a:cubicBezTo>
                        <a:cubicBezTo>
                          <a:pt x="286503" y="50899"/>
                          <a:pt x="299891" y="28575"/>
                          <a:pt x="310601" y="8037"/>
                        </a:cubicBezTo>
                        <a:cubicBezTo>
                          <a:pt x="298106" y="28575"/>
                          <a:pt x="282041" y="51792"/>
                          <a:pt x="260620" y="63401"/>
                        </a:cubicBezTo>
                        <a:cubicBezTo>
                          <a:pt x="209745" y="56257"/>
                          <a:pt x="158871" y="50899"/>
                          <a:pt x="107997" y="45541"/>
                        </a:cubicBezTo>
                        <a:cubicBezTo>
                          <a:pt x="129417" y="33933"/>
                          <a:pt x="150838" y="19645"/>
                          <a:pt x="165119" y="0"/>
                        </a:cubicBezTo>
                        <a:cubicBezTo>
                          <a:pt x="148161" y="20538"/>
                          <a:pt x="124062" y="34826"/>
                          <a:pt x="99964" y="44648"/>
                        </a:cubicBezTo>
                        <a:cubicBezTo>
                          <a:pt x="66940" y="41970"/>
                          <a:pt x="33024" y="38398"/>
                          <a:pt x="0" y="36612"/>
                        </a:cubicBezTo>
                        <a:cubicBezTo>
                          <a:pt x="33916" y="40184"/>
                          <a:pt x="67833" y="44648"/>
                          <a:pt x="101749" y="48220"/>
                        </a:cubicBezTo>
                        <a:cubicBezTo>
                          <a:pt x="127632" y="50899"/>
                          <a:pt x="152623" y="54471"/>
                          <a:pt x="177614" y="57150"/>
                        </a:cubicBezTo>
                        <a:cubicBezTo>
                          <a:pt x="201713" y="76795"/>
                          <a:pt x="222241" y="102691"/>
                          <a:pt x="234736" y="131267"/>
                        </a:cubicBezTo>
                        <a:cubicBezTo>
                          <a:pt x="224918" y="103584"/>
                          <a:pt x="206175" y="76795"/>
                          <a:pt x="184754" y="58043"/>
                        </a:cubicBezTo>
                        <a:cubicBezTo>
                          <a:pt x="232059" y="63401"/>
                          <a:pt x="279363" y="69651"/>
                          <a:pt x="325775" y="76795"/>
                        </a:cubicBezTo>
                        <a:cubicBezTo>
                          <a:pt x="348981" y="88404"/>
                          <a:pt x="373079" y="102691"/>
                          <a:pt x="384682" y="127694"/>
                        </a:cubicBezTo>
                        <a:cubicBezTo>
                          <a:pt x="374864" y="106263"/>
                          <a:pt x="356121" y="91976"/>
                          <a:pt x="336485" y="79474"/>
                        </a:cubicBezTo>
                        <a:close/>
                      </a:path>
                    </a:pathLst>
                  </a:custGeom>
                  <a:solidFill>
                    <a:srgbClr val="BDD0FB"/>
                  </a:solidFill>
                  <a:ln w="8925" cap="flat">
                    <a:noFill/>
                    <a:prstDash val="solid"/>
                    <a:miter/>
                  </a:ln>
                </p:spPr>
                <p:txBody>
                  <a:bodyPr rtlCol="0" anchor="ctr"/>
                  <a:lstStyle/>
                  <a:p>
                    <a:endParaRPr lang="en-US"/>
                  </a:p>
                </p:txBody>
              </p:sp>
              <p:sp>
                <p:nvSpPr>
                  <p:cNvPr id="261" name="Freeform 260">
                    <a:extLst>
                      <a:ext uri="{FF2B5EF4-FFF2-40B4-BE49-F238E27FC236}">
                        <a16:creationId xmlns:a16="http://schemas.microsoft.com/office/drawing/2014/main" id="{C1C9D7A3-BA45-E9E3-34D6-638A1DD47F51}"/>
                      </a:ext>
                    </a:extLst>
                  </p:cNvPr>
                  <p:cNvSpPr/>
                  <p:nvPr/>
                </p:nvSpPr>
                <p:spPr>
                  <a:xfrm>
                    <a:off x="8558498" y="3446859"/>
                    <a:ext cx="306138" cy="218777"/>
                  </a:xfrm>
                  <a:custGeom>
                    <a:avLst/>
                    <a:gdLst>
                      <a:gd name="connsiteX0" fmla="*/ 206175 w 306138"/>
                      <a:gd name="connsiteY0" fmla="*/ 60722 h 218777"/>
                      <a:gd name="connsiteX1" fmla="*/ 306139 w 306138"/>
                      <a:gd name="connsiteY1" fmla="*/ 0 h 218777"/>
                      <a:gd name="connsiteX2" fmla="*/ 301676 w 306138"/>
                      <a:gd name="connsiteY2" fmla="*/ 893 h 218777"/>
                      <a:gd name="connsiteX3" fmla="*/ 240984 w 306138"/>
                      <a:gd name="connsiteY3" fmla="*/ 33040 h 218777"/>
                      <a:gd name="connsiteX4" fmla="*/ 239199 w 306138"/>
                      <a:gd name="connsiteY4" fmla="*/ 8037 h 218777"/>
                      <a:gd name="connsiteX5" fmla="*/ 237414 w 306138"/>
                      <a:gd name="connsiteY5" fmla="*/ 34826 h 218777"/>
                      <a:gd name="connsiteX6" fmla="*/ 158871 w 306138"/>
                      <a:gd name="connsiteY6" fmla="*/ 90190 h 218777"/>
                      <a:gd name="connsiteX7" fmla="*/ 152623 w 306138"/>
                      <a:gd name="connsiteY7" fmla="*/ 36612 h 218777"/>
                      <a:gd name="connsiteX8" fmla="*/ 155300 w 306138"/>
                      <a:gd name="connsiteY8" fmla="*/ 93762 h 218777"/>
                      <a:gd name="connsiteX9" fmla="*/ 63370 w 306138"/>
                      <a:gd name="connsiteY9" fmla="*/ 166092 h 218777"/>
                      <a:gd name="connsiteX10" fmla="*/ 69617 w 306138"/>
                      <a:gd name="connsiteY10" fmla="*/ 110728 h 218777"/>
                      <a:gd name="connsiteX11" fmla="*/ 58907 w 306138"/>
                      <a:gd name="connsiteY11" fmla="*/ 169664 h 218777"/>
                      <a:gd name="connsiteX12" fmla="*/ 0 w 306138"/>
                      <a:gd name="connsiteY12" fmla="*/ 218777 h 218777"/>
                      <a:gd name="connsiteX13" fmla="*/ 61584 w 306138"/>
                      <a:gd name="connsiteY13" fmla="*/ 170557 h 218777"/>
                      <a:gd name="connsiteX14" fmla="*/ 107996 w 306138"/>
                      <a:gd name="connsiteY14" fmla="*/ 134838 h 218777"/>
                      <a:gd name="connsiteX15" fmla="*/ 178507 w 306138"/>
                      <a:gd name="connsiteY15" fmla="*/ 144661 h 218777"/>
                      <a:gd name="connsiteX16" fmla="*/ 112459 w 306138"/>
                      <a:gd name="connsiteY16" fmla="*/ 131267 h 218777"/>
                      <a:gd name="connsiteX17" fmla="*/ 199035 w 306138"/>
                      <a:gd name="connsiteY17" fmla="*/ 66080 h 218777"/>
                      <a:gd name="connsiteX18" fmla="*/ 257942 w 306138"/>
                      <a:gd name="connsiteY18" fmla="*/ 61615 h 218777"/>
                      <a:gd name="connsiteX19" fmla="*/ 206175 w 306138"/>
                      <a:gd name="connsiteY19" fmla="*/ 60722 h 218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06138" h="218777">
                        <a:moveTo>
                          <a:pt x="206175" y="60722"/>
                        </a:moveTo>
                        <a:cubicBezTo>
                          <a:pt x="235628" y="39291"/>
                          <a:pt x="270437" y="9823"/>
                          <a:pt x="306139" y="0"/>
                        </a:cubicBezTo>
                        <a:cubicBezTo>
                          <a:pt x="306139" y="0"/>
                          <a:pt x="304354" y="0"/>
                          <a:pt x="301676" y="893"/>
                        </a:cubicBezTo>
                        <a:cubicBezTo>
                          <a:pt x="280255" y="6251"/>
                          <a:pt x="259727" y="20538"/>
                          <a:pt x="240984" y="33040"/>
                        </a:cubicBezTo>
                        <a:cubicBezTo>
                          <a:pt x="241876" y="25003"/>
                          <a:pt x="240984" y="16073"/>
                          <a:pt x="239199" y="8037"/>
                        </a:cubicBezTo>
                        <a:cubicBezTo>
                          <a:pt x="240984" y="16966"/>
                          <a:pt x="240091" y="25896"/>
                          <a:pt x="237414" y="34826"/>
                        </a:cubicBezTo>
                        <a:cubicBezTo>
                          <a:pt x="210638" y="52685"/>
                          <a:pt x="184754" y="71438"/>
                          <a:pt x="158871" y="90190"/>
                        </a:cubicBezTo>
                        <a:cubicBezTo>
                          <a:pt x="162441" y="72331"/>
                          <a:pt x="157978" y="53578"/>
                          <a:pt x="152623" y="36612"/>
                        </a:cubicBezTo>
                        <a:cubicBezTo>
                          <a:pt x="157086" y="54471"/>
                          <a:pt x="160656" y="75902"/>
                          <a:pt x="155300" y="93762"/>
                        </a:cubicBezTo>
                        <a:cubicBezTo>
                          <a:pt x="124062" y="116979"/>
                          <a:pt x="93716" y="141089"/>
                          <a:pt x="63370" y="166092"/>
                        </a:cubicBezTo>
                        <a:cubicBezTo>
                          <a:pt x="68725" y="148233"/>
                          <a:pt x="72295" y="129480"/>
                          <a:pt x="69617" y="110728"/>
                        </a:cubicBezTo>
                        <a:cubicBezTo>
                          <a:pt x="70510" y="131267"/>
                          <a:pt x="66047" y="150912"/>
                          <a:pt x="58907" y="169664"/>
                        </a:cubicBezTo>
                        <a:cubicBezTo>
                          <a:pt x="39271" y="185737"/>
                          <a:pt x="19635" y="202704"/>
                          <a:pt x="0" y="218777"/>
                        </a:cubicBezTo>
                        <a:cubicBezTo>
                          <a:pt x="20528" y="202704"/>
                          <a:pt x="41056" y="186630"/>
                          <a:pt x="61584" y="170557"/>
                        </a:cubicBezTo>
                        <a:cubicBezTo>
                          <a:pt x="76758" y="158056"/>
                          <a:pt x="91931" y="146447"/>
                          <a:pt x="107996" y="134838"/>
                        </a:cubicBezTo>
                        <a:cubicBezTo>
                          <a:pt x="132095" y="132159"/>
                          <a:pt x="156193" y="135731"/>
                          <a:pt x="178507" y="144661"/>
                        </a:cubicBezTo>
                        <a:cubicBezTo>
                          <a:pt x="157978" y="135731"/>
                          <a:pt x="134772" y="130373"/>
                          <a:pt x="112459" y="131267"/>
                        </a:cubicBezTo>
                        <a:cubicBezTo>
                          <a:pt x="141020" y="108942"/>
                          <a:pt x="169581" y="87511"/>
                          <a:pt x="199035" y="66080"/>
                        </a:cubicBezTo>
                        <a:cubicBezTo>
                          <a:pt x="217778" y="59829"/>
                          <a:pt x="238306" y="54471"/>
                          <a:pt x="257942" y="61615"/>
                        </a:cubicBezTo>
                        <a:cubicBezTo>
                          <a:pt x="241876" y="54471"/>
                          <a:pt x="224026" y="57150"/>
                          <a:pt x="206175" y="60722"/>
                        </a:cubicBezTo>
                        <a:close/>
                      </a:path>
                    </a:pathLst>
                  </a:custGeom>
                  <a:solidFill>
                    <a:srgbClr val="BDD0FB"/>
                  </a:solidFill>
                  <a:ln w="8925" cap="flat">
                    <a:noFill/>
                    <a:prstDash val="solid"/>
                    <a:miter/>
                  </a:ln>
                </p:spPr>
                <p:txBody>
                  <a:bodyPr rtlCol="0" anchor="ctr"/>
                  <a:lstStyle/>
                  <a:p>
                    <a:endParaRPr lang="en-US"/>
                  </a:p>
                </p:txBody>
              </p:sp>
              <p:sp>
                <p:nvSpPr>
                  <p:cNvPr id="262" name="Freeform 261">
                    <a:extLst>
                      <a:ext uri="{FF2B5EF4-FFF2-40B4-BE49-F238E27FC236}">
                        <a16:creationId xmlns:a16="http://schemas.microsoft.com/office/drawing/2014/main" id="{298A46AD-7A5A-E741-50B1-B710432A4A5E}"/>
                      </a:ext>
                    </a:extLst>
                  </p:cNvPr>
                  <p:cNvSpPr/>
                  <p:nvPr/>
                </p:nvSpPr>
                <p:spPr>
                  <a:xfrm>
                    <a:off x="7990847" y="4392513"/>
                    <a:ext cx="562295" cy="164306"/>
                  </a:xfrm>
                  <a:custGeom>
                    <a:avLst/>
                    <a:gdLst>
                      <a:gd name="connsiteX0" fmla="*/ 385574 w 562295"/>
                      <a:gd name="connsiteY0" fmla="*/ 97334 h 164306"/>
                      <a:gd name="connsiteX1" fmla="*/ 562296 w 562295"/>
                      <a:gd name="connsiteY1" fmla="*/ 113407 h 164306"/>
                      <a:gd name="connsiteX2" fmla="*/ 556048 w 562295"/>
                      <a:gd name="connsiteY2" fmla="*/ 115193 h 164306"/>
                      <a:gd name="connsiteX3" fmla="*/ 451622 w 562295"/>
                      <a:gd name="connsiteY3" fmla="*/ 111621 h 164306"/>
                      <a:gd name="connsiteX4" fmla="*/ 465010 w 562295"/>
                      <a:gd name="connsiteY4" fmla="*/ 146447 h 164306"/>
                      <a:gd name="connsiteX5" fmla="*/ 445374 w 562295"/>
                      <a:gd name="connsiteY5" fmla="*/ 110728 h 164306"/>
                      <a:gd name="connsiteX6" fmla="*/ 301676 w 562295"/>
                      <a:gd name="connsiteY6" fmla="*/ 86618 h 164306"/>
                      <a:gd name="connsiteX7" fmla="*/ 329345 w 562295"/>
                      <a:gd name="connsiteY7" fmla="*/ 164306 h 164306"/>
                      <a:gd name="connsiteX8" fmla="*/ 294536 w 562295"/>
                      <a:gd name="connsiteY8" fmla="*/ 84832 h 164306"/>
                      <a:gd name="connsiteX9" fmla="*/ 121385 w 562295"/>
                      <a:gd name="connsiteY9" fmla="*/ 47328 h 164306"/>
                      <a:gd name="connsiteX10" fmla="*/ 166904 w 562295"/>
                      <a:gd name="connsiteY10" fmla="*/ 118765 h 164306"/>
                      <a:gd name="connsiteX11" fmla="*/ 112459 w 562295"/>
                      <a:gd name="connsiteY11" fmla="*/ 45541 h 164306"/>
                      <a:gd name="connsiteX12" fmla="*/ 0 w 562295"/>
                      <a:gd name="connsiteY12" fmla="*/ 16966 h 164306"/>
                      <a:gd name="connsiteX13" fmla="*/ 116029 w 562295"/>
                      <a:gd name="connsiteY13" fmla="*/ 41970 h 164306"/>
                      <a:gd name="connsiteX14" fmla="*/ 202605 w 562295"/>
                      <a:gd name="connsiteY14" fmla="*/ 60722 h 164306"/>
                      <a:gd name="connsiteX15" fmla="*/ 292751 w 562295"/>
                      <a:gd name="connsiteY15" fmla="*/ 0 h 164306"/>
                      <a:gd name="connsiteX16" fmla="*/ 210638 w 562295"/>
                      <a:gd name="connsiteY16" fmla="*/ 61615 h 164306"/>
                      <a:gd name="connsiteX17" fmla="*/ 372186 w 562295"/>
                      <a:gd name="connsiteY17" fmla="*/ 92869 h 164306"/>
                      <a:gd name="connsiteX18" fmla="*/ 455192 w 562295"/>
                      <a:gd name="connsiteY18" fmla="*/ 59829 h 164306"/>
                      <a:gd name="connsiteX19" fmla="*/ 385574 w 562295"/>
                      <a:gd name="connsiteY19" fmla="*/ 97334 h 164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62295" h="164306">
                        <a:moveTo>
                          <a:pt x="385574" y="97334"/>
                        </a:moveTo>
                        <a:cubicBezTo>
                          <a:pt x="440912" y="107156"/>
                          <a:pt x="506959" y="125016"/>
                          <a:pt x="562296" y="113407"/>
                        </a:cubicBezTo>
                        <a:cubicBezTo>
                          <a:pt x="562296" y="113407"/>
                          <a:pt x="560511" y="114300"/>
                          <a:pt x="556048" y="115193"/>
                        </a:cubicBezTo>
                        <a:cubicBezTo>
                          <a:pt x="523025" y="122337"/>
                          <a:pt x="485538" y="116086"/>
                          <a:pt x="451622" y="111621"/>
                        </a:cubicBezTo>
                        <a:cubicBezTo>
                          <a:pt x="457869" y="122337"/>
                          <a:pt x="463225" y="133945"/>
                          <a:pt x="465010" y="146447"/>
                        </a:cubicBezTo>
                        <a:cubicBezTo>
                          <a:pt x="460547" y="133052"/>
                          <a:pt x="454300" y="121444"/>
                          <a:pt x="445374" y="110728"/>
                        </a:cubicBezTo>
                        <a:cubicBezTo>
                          <a:pt x="397177" y="104477"/>
                          <a:pt x="349873" y="96441"/>
                          <a:pt x="301676" y="86618"/>
                        </a:cubicBezTo>
                        <a:cubicBezTo>
                          <a:pt x="317742" y="108942"/>
                          <a:pt x="324882" y="137517"/>
                          <a:pt x="329345" y="164306"/>
                        </a:cubicBezTo>
                        <a:cubicBezTo>
                          <a:pt x="323989" y="137517"/>
                          <a:pt x="314172" y="106263"/>
                          <a:pt x="294536" y="84832"/>
                        </a:cubicBezTo>
                        <a:cubicBezTo>
                          <a:pt x="236521" y="73224"/>
                          <a:pt x="178507" y="60722"/>
                          <a:pt x="121385" y="47328"/>
                        </a:cubicBezTo>
                        <a:cubicBezTo>
                          <a:pt x="141020" y="67866"/>
                          <a:pt x="157978" y="91083"/>
                          <a:pt x="166904" y="118765"/>
                        </a:cubicBezTo>
                        <a:cubicBezTo>
                          <a:pt x="157086" y="90190"/>
                          <a:pt x="134773" y="65187"/>
                          <a:pt x="112459" y="45541"/>
                        </a:cubicBezTo>
                        <a:cubicBezTo>
                          <a:pt x="74973" y="36612"/>
                          <a:pt x="37486" y="26789"/>
                          <a:pt x="0" y="16966"/>
                        </a:cubicBezTo>
                        <a:cubicBezTo>
                          <a:pt x="38379" y="25003"/>
                          <a:pt x="77650" y="33933"/>
                          <a:pt x="116029" y="41970"/>
                        </a:cubicBezTo>
                        <a:cubicBezTo>
                          <a:pt x="145483" y="48220"/>
                          <a:pt x="174044" y="54471"/>
                          <a:pt x="202605" y="60722"/>
                        </a:cubicBezTo>
                        <a:cubicBezTo>
                          <a:pt x="236521" y="48220"/>
                          <a:pt x="268653" y="27682"/>
                          <a:pt x="292751" y="0"/>
                        </a:cubicBezTo>
                        <a:cubicBezTo>
                          <a:pt x="272223" y="25896"/>
                          <a:pt x="241877" y="49113"/>
                          <a:pt x="210638" y="61615"/>
                        </a:cubicBezTo>
                        <a:cubicBezTo>
                          <a:pt x="264190" y="73224"/>
                          <a:pt x="317742" y="83939"/>
                          <a:pt x="372186" y="92869"/>
                        </a:cubicBezTo>
                        <a:cubicBezTo>
                          <a:pt x="402533" y="89297"/>
                          <a:pt x="433771" y="82153"/>
                          <a:pt x="455192" y="59829"/>
                        </a:cubicBezTo>
                        <a:cubicBezTo>
                          <a:pt x="438234" y="83046"/>
                          <a:pt x="412350" y="91976"/>
                          <a:pt x="385574" y="97334"/>
                        </a:cubicBezTo>
                        <a:close/>
                      </a:path>
                    </a:pathLst>
                  </a:custGeom>
                  <a:solidFill>
                    <a:srgbClr val="BDD0FB"/>
                  </a:solidFill>
                  <a:ln w="8925" cap="flat">
                    <a:noFill/>
                    <a:prstDash val="solid"/>
                    <a:miter/>
                  </a:ln>
                </p:spPr>
                <p:txBody>
                  <a:bodyPr rtlCol="0" anchor="ctr"/>
                  <a:lstStyle/>
                  <a:p>
                    <a:endParaRPr lang="en-US"/>
                  </a:p>
                </p:txBody>
              </p:sp>
              <p:sp>
                <p:nvSpPr>
                  <p:cNvPr id="263" name="Freeform 262">
                    <a:extLst>
                      <a:ext uri="{FF2B5EF4-FFF2-40B4-BE49-F238E27FC236}">
                        <a16:creationId xmlns:a16="http://schemas.microsoft.com/office/drawing/2014/main" id="{A3CD5529-D15A-F3E3-B120-369F9C54D0F2}"/>
                      </a:ext>
                    </a:extLst>
                  </p:cNvPr>
                  <p:cNvSpPr/>
                  <p:nvPr/>
                </p:nvSpPr>
                <p:spPr>
                  <a:xfrm>
                    <a:off x="7757896" y="4769345"/>
                    <a:ext cx="622095" cy="183058"/>
                  </a:xfrm>
                  <a:custGeom>
                    <a:avLst/>
                    <a:gdLst>
                      <a:gd name="connsiteX0" fmla="*/ 431986 w 622095"/>
                      <a:gd name="connsiteY0" fmla="*/ 116086 h 183058"/>
                      <a:gd name="connsiteX1" fmla="*/ 622096 w 622095"/>
                      <a:gd name="connsiteY1" fmla="*/ 174129 h 183058"/>
                      <a:gd name="connsiteX2" fmla="*/ 616740 w 622095"/>
                      <a:gd name="connsiteY2" fmla="*/ 169664 h 183058"/>
                      <a:gd name="connsiteX3" fmla="*/ 506959 w 622095"/>
                      <a:gd name="connsiteY3" fmla="*/ 128588 h 183058"/>
                      <a:gd name="connsiteX4" fmla="*/ 536412 w 622095"/>
                      <a:gd name="connsiteY4" fmla="*/ 98227 h 183058"/>
                      <a:gd name="connsiteX5" fmla="*/ 500711 w 622095"/>
                      <a:gd name="connsiteY5" fmla="*/ 126802 h 183058"/>
                      <a:gd name="connsiteX6" fmla="*/ 341840 w 622095"/>
                      <a:gd name="connsiteY6" fmla="*/ 90190 h 183058"/>
                      <a:gd name="connsiteX7" fmla="*/ 403425 w 622095"/>
                      <a:gd name="connsiteY7" fmla="*/ 21431 h 183058"/>
                      <a:gd name="connsiteX8" fmla="*/ 333807 w 622095"/>
                      <a:gd name="connsiteY8" fmla="*/ 88404 h 183058"/>
                      <a:gd name="connsiteX9" fmla="*/ 138343 w 622095"/>
                      <a:gd name="connsiteY9" fmla="*/ 54471 h 183058"/>
                      <a:gd name="connsiteX10" fmla="*/ 215993 w 622095"/>
                      <a:gd name="connsiteY10" fmla="*/ 0 h 183058"/>
                      <a:gd name="connsiteX11" fmla="*/ 128524 w 622095"/>
                      <a:gd name="connsiteY11" fmla="*/ 52685 h 183058"/>
                      <a:gd name="connsiteX12" fmla="*/ 0 w 622095"/>
                      <a:gd name="connsiteY12" fmla="*/ 34826 h 183058"/>
                      <a:gd name="connsiteX13" fmla="*/ 131202 w 622095"/>
                      <a:gd name="connsiteY13" fmla="*/ 58043 h 183058"/>
                      <a:gd name="connsiteX14" fmla="*/ 229381 w 622095"/>
                      <a:gd name="connsiteY14" fmla="*/ 75902 h 183058"/>
                      <a:gd name="connsiteX15" fmla="*/ 297213 w 622095"/>
                      <a:gd name="connsiteY15" fmla="*/ 176808 h 183058"/>
                      <a:gd name="connsiteX16" fmla="*/ 238306 w 622095"/>
                      <a:gd name="connsiteY16" fmla="*/ 77688 h 183058"/>
                      <a:gd name="connsiteX17" fmla="*/ 419490 w 622095"/>
                      <a:gd name="connsiteY17" fmla="*/ 113407 h 183058"/>
                      <a:gd name="connsiteX18" fmla="*/ 491785 w 622095"/>
                      <a:gd name="connsiteY18" fmla="*/ 183059 h 183058"/>
                      <a:gd name="connsiteX19" fmla="*/ 431986 w 622095"/>
                      <a:gd name="connsiteY19" fmla="*/ 116086 h 183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22095" h="183058">
                        <a:moveTo>
                          <a:pt x="431986" y="116086"/>
                        </a:moveTo>
                        <a:cubicBezTo>
                          <a:pt x="492678" y="129480"/>
                          <a:pt x="569436" y="139303"/>
                          <a:pt x="622096" y="174129"/>
                        </a:cubicBezTo>
                        <a:cubicBezTo>
                          <a:pt x="622096" y="174129"/>
                          <a:pt x="620310" y="172343"/>
                          <a:pt x="616740" y="169664"/>
                        </a:cubicBezTo>
                        <a:cubicBezTo>
                          <a:pt x="585501" y="148233"/>
                          <a:pt x="543552" y="138410"/>
                          <a:pt x="506959" y="128588"/>
                        </a:cubicBezTo>
                        <a:cubicBezTo>
                          <a:pt x="518561" y="119658"/>
                          <a:pt x="528380" y="109836"/>
                          <a:pt x="536412" y="98227"/>
                        </a:cubicBezTo>
                        <a:cubicBezTo>
                          <a:pt x="526594" y="109836"/>
                          <a:pt x="514099" y="119658"/>
                          <a:pt x="500711" y="126802"/>
                        </a:cubicBezTo>
                        <a:cubicBezTo>
                          <a:pt x="448052" y="112514"/>
                          <a:pt x="395392" y="100906"/>
                          <a:pt x="341840" y="90190"/>
                        </a:cubicBezTo>
                        <a:cubicBezTo>
                          <a:pt x="367724" y="74117"/>
                          <a:pt x="387359" y="47328"/>
                          <a:pt x="403425" y="21431"/>
                        </a:cubicBezTo>
                        <a:cubicBezTo>
                          <a:pt x="386467" y="47328"/>
                          <a:pt x="363261" y="75902"/>
                          <a:pt x="333807" y="88404"/>
                        </a:cubicBezTo>
                        <a:cubicBezTo>
                          <a:pt x="268652" y="75010"/>
                          <a:pt x="203497" y="64294"/>
                          <a:pt x="138343" y="54471"/>
                        </a:cubicBezTo>
                        <a:cubicBezTo>
                          <a:pt x="166904" y="41077"/>
                          <a:pt x="195464" y="24110"/>
                          <a:pt x="215993" y="0"/>
                        </a:cubicBezTo>
                        <a:cubicBezTo>
                          <a:pt x="192787" y="25004"/>
                          <a:pt x="160656" y="41077"/>
                          <a:pt x="128524" y="52685"/>
                        </a:cubicBezTo>
                        <a:cubicBezTo>
                          <a:pt x="85683" y="46434"/>
                          <a:pt x="42841" y="40184"/>
                          <a:pt x="0" y="34826"/>
                        </a:cubicBezTo>
                        <a:cubicBezTo>
                          <a:pt x="43734" y="42863"/>
                          <a:pt x="87468" y="50007"/>
                          <a:pt x="131202" y="58043"/>
                        </a:cubicBezTo>
                        <a:cubicBezTo>
                          <a:pt x="164226" y="63401"/>
                          <a:pt x="196357" y="69652"/>
                          <a:pt x="229381" y="75902"/>
                        </a:cubicBezTo>
                        <a:cubicBezTo>
                          <a:pt x="258835" y="102691"/>
                          <a:pt x="284718" y="138410"/>
                          <a:pt x="297213" y="176808"/>
                        </a:cubicBezTo>
                        <a:cubicBezTo>
                          <a:pt x="286503" y="141090"/>
                          <a:pt x="265082" y="104477"/>
                          <a:pt x="238306" y="77688"/>
                        </a:cubicBezTo>
                        <a:cubicBezTo>
                          <a:pt x="298999" y="88404"/>
                          <a:pt x="358798" y="100013"/>
                          <a:pt x="419490" y="113407"/>
                        </a:cubicBezTo>
                        <a:cubicBezTo>
                          <a:pt x="448944" y="130374"/>
                          <a:pt x="478397" y="150912"/>
                          <a:pt x="491785" y="183059"/>
                        </a:cubicBezTo>
                        <a:cubicBezTo>
                          <a:pt x="480183" y="153591"/>
                          <a:pt x="456977" y="133053"/>
                          <a:pt x="431986" y="116086"/>
                        </a:cubicBezTo>
                        <a:close/>
                      </a:path>
                    </a:pathLst>
                  </a:custGeom>
                  <a:solidFill>
                    <a:srgbClr val="BDD0FB"/>
                  </a:solidFill>
                  <a:ln w="8925" cap="flat">
                    <a:noFill/>
                    <a:prstDash val="solid"/>
                    <a:miter/>
                  </a:ln>
                </p:spPr>
                <p:txBody>
                  <a:bodyPr rtlCol="0" anchor="ctr"/>
                  <a:lstStyle/>
                  <a:p>
                    <a:endParaRPr lang="en-US"/>
                  </a:p>
                </p:txBody>
              </p:sp>
            </p:grpSp>
          </p:grpSp>
          <p:sp>
            <p:nvSpPr>
              <p:cNvPr id="254" name="Freeform 253">
                <a:extLst>
                  <a:ext uri="{FF2B5EF4-FFF2-40B4-BE49-F238E27FC236}">
                    <a16:creationId xmlns:a16="http://schemas.microsoft.com/office/drawing/2014/main" id="{C3E78365-A198-26BC-4A70-67D960581C0F}"/>
                  </a:ext>
                </a:extLst>
              </p:cNvPr>
              <p:cNvSpPr/>
              <p:nvPr/>
            </p:nvSpPr>
            <p:spPr>
              <a:xfrm>
                <a:off x="5213493" y="2107089"/>
                <a:ext cx="1235172" cy="1206100"/>
              </a:xfrm>
              <a:custGeom>
                <a:avLst/>
                <a:gdLst>
                  <a:gd name="connsiteX0" fmla="*/ 993181 w 1235172"/>
                  <a:gd name="connsiteY0" fmla="*/ 345896 h 1206100"/>
                  <a:gd name="connsiteX1" fmla="*/ 984256 w 1235172"/>
                  <a:gd name="connsiteY1" fmla="*/ 357504 h 1206100"/>
                  <a:gd name="connsiteX2" fmla="*/ 828062 w 1235172"/>
                  <a:gd name="connsiteY2" fmla="*/ 721836 h 1206100"/>
                  <a:gd name="connsiteX3" fmla="*/ 808427 w 1235172"/>
                  <a:gd name="connsiteY3" fmla="*/ 763805 h 1206100"/>
                  <a:gd name="connsiteX4" fmla="*/ 780758 w 1235172"/>
                  <a:gd name="connsiteY4" fmla="*/ 798631 h 1206100"/>
                  <a:gd name="connsiteX5" fmla="*/ 647771 w 1235172"/>
                  <a:gd name="connsiteY5" fmla="*/ 646826 h 1206100"/>
                  <a:gd name="connsiteX6" fmla="*/ 668299 w 1235172"/>
                  <a:gd name="connsiteY6" fmla="*/ 611107 h 1206100"/>
                  <a:gd name="connsiteX7" fmla="*/ 697752 w 1235172"/>
                  <a:gd name="connsiteY7" fmla="*/ 578961 h 1206100"/>
                  <a:gd name="connsiteX8" fmla="*/ 930704 w 1235172"/>
                  <a:gd name="connsiteY8" fmla="*/ 331608 h 1206100"/>
                  <a:gd name="connsiteX9" fmla="*/ 936059 w 1235172"/>
                  <a:gd name="connsiteY9" fmla="*/ 320893 h 1206100"/>
                  <a:gd name="connsiteX10" fmla="*/ 749519 w 1235172"/>
                  <a:gd name="connsiteY10" fmla="*/ 219987 h 1206100"/>
                  <a:gd name="connsiteX11" fmla="*/ 743272 w 1235172"/>
                  <a:gd name="connsiteY11" fmla="*/ 230703 h 1206100"/>
                  <a:gd name="connsiteX12" fmla="*/ 663836 w 1235172"/>
                  <a:gd name="connsiteY12" fmla="*/ 558422 h 1206100"/>
                  <a:gd name="connsiteX13" fmla="*/ 652233 w 1235172"/>
                  <a:gd name="connsiteY13" fmla="*/ 603071 h 1206100"/>
                  <a:gd name="connsiteX14" fmla="*/ 635275 w 1235172"/>
                  <a:gd name="connsiteY14" fmla="*/ 632539 h 1206100"/>
                  <a:gd name="connsiteX15" fmla="*/ 502288 w 1235172"/>
                  <a:gd name="connsiteY15" fmla="*/ 480734 h 1206100"/>
                  <a:gd name="connsiteX16" fmla="*/ 512105 w 1235172"/>
                  <a:gd name="connsiteY16" fmla="*/ 446801 h 1206100"/>
                  <a:gd name="connsiteX17" fmla="*/ 532634 w 1235172"/>
                  <a:gd name="connsiteY17" fmla="*/ 409296 h 1206100"/>
                  <a:gd name="connsiteX18" fmla="*/ 673654 w 1235172"/>
                  <a:gd name="connsiteY18" fmla="*/ 160158 h 1206100"/>
                  <a:gd name="connsiteX19" fmla="*/ 676332 w 1235172"/>
                  <a:gd name="connsiteY19" fmla="*/ 149443 h 1206100"/>
                  <a:gd name="connsiteX20" fmla="*/ 500503 w 1235172"/>
                  <a:gd name="connsiteY20" fmla="*/ 103008 h 1206100"/>
                  <a:gd name="connsiteX21" fmla="*/ 497825 w 1235172"/>
                  <a:gd name="connsiteY21" fmla="*/ 113724 h 1206100"/>
                  <a:gd name="connsiteX22" fmla="*/ 496040 w 1235172"/>
                  <a:gd name="connsiteY22" fmla="*/ 398581 h 1206100"/>
                  <a:gd name="connsiteX23" fmla="*/ 495147 w 1235172"/>
                  <a:gd name="connsiteY23" fmla="*/ 444122 h 1206100"/>
                  <a:gd name="connsiteX24" fmla="*/ 488900 w 1235172"/>
                  <a:gd name="connsiteY24" fmla="*/ 465554 h 1206100"/>
                  <a:gd name="connsiteX25" fmla="*/ 399647 w 1235172"/>
                  <a:gd name="connsiteY25" fmla="*/ 363755 h 1206100"/>
                  <a:gd name="connsiteX26" fmla="*/ 377333 w 1235172"/>
                  <a:gd name="connsiteY26" fmla="*/ 313749 h 1206100"/>
                  <a:gd name="connsiteX27" fmla="*/ 281832 w 1235172"/>
                  <a:gd name="connsiteY27" fmla="*/ 71754 h 1206100"/>
                  <a:gd name="connsiteX28" fmla="*/ 275584 w 1235172"/>
                  <a:gd name="connsiteY28" fmla="*/ 64611 h 1206100"/>
                  <a:gd name="connsiteX29" fmla="*/ 112251 w 1235172"/>
                  <a:gd name="connsiteY29" fmla="*/ 203021 h 1206100"/>
                  <a:gd name="connsiteX30" fmla="*/ 118499 w 1235172"/>
                  <a:gd name="connsiteY30" fmla="*/ 210165 h 1206100"/>
                  <a:gd name="connsiteX31" fmla="*/ 339847 w 1235172"/>
                  <a:gd name="connsiteY31" fmla="*/ 344110 h 1206100"/>
                  <a:gd name="connsiteX32" fmla="*/ 383581 w 1235172"/>
                  <a:gd name="connsiteY32" fmla="*/ 371792 h 1206100"/>
                  <a:gd name="connsiteX33" fmla="*/ 475512 w 1235172"/>
                  <a:gd name="connsiteY33" fmla="*/ 476269 h 1206100"/>
                  <a:gd name="connsiteX34" fmla="*/ 453199 w 1235172"/>
                  <a:gd name="connsiteY34" fmla="*/ 479841 h 1206100"/>
                  <a:gd name="connsiteX35" fmla="*/ 408572 w 1235172"/>
                  <a:gd name="connsiteY35" fmla="*/ 475376 h 1206100"/>
                  <a:gd name="connsiteX36" fmla="*/ 126531 w 1235172"/>
                  <a:gd name="connsiteY36" fmla="*/ 439658 h 1206100"/>
                  <a:gd name="connsiteX37" fmla="*/ 115821 w 1235172"/>
                  <a:gd name="connsiteY37" fmla="*/ 441443 h 1206100"/>
                  <a:gd name="connsiteX38" fmla="*/ 139027 w 1235172"/>
                  <a:gd name="connsiteY38" fmla="*/ 621823 h 1206100"/>
                  <a:gd name="connsiteX39" fmla="*/ 149737 w 1235172"/>
                  <a:gd name="connsiteY39" fmla="*/ 620930 h 1206100"/>
                  <a:gd name="connsiteX40" fmla="*/ 414819 w 1235172"/>
                  <a:gd name="connsiteY40" fmla="*/ 513774 h 1206100"/>
                  <a:gd name="connsiteX41" fmla="*/ 454091 w 1235172"/>
                  <a:gd name="connsiteY41" fmla="*/ 497701 h 1206100"/>
                  <a:gd name="connsiteX42" fmla="*/ 488900 w 1235172"/>
                  <a:gd name="connsiteY42" fmla="*/ 492343 h 1206100"/>
                  <a:gd name="connsiteX43" fmla="*/ 621887 w 1235172"/>
                  <a:gd name="connsiteY43" fmla="*/ 644147 h 1206100"/>
                  <a:gd name="connsiteX44" fmla="*/ 590648 w 1235172"/>
                  <a:gd name="connsiteY44" fmla="*/ 656649 h 1206100"/>
                  <a:gd name="connsiteX45" fmla="*/ 545129 w 1235172"/>
                  <a:gd name="connsiteY45" fmla="*/ 662900 h 1206100"/>
                  <a:gd name="connsiteX46" fmla="*/ 210429 w 1235172"/>
                  <a:gd name="connsiteY46" fmla="*/ 699511 h 1206100"/>
                  <a:gd name="connsiteX47" fmla="*/ 198827 w 1235172"/>
                  <a:gd name="connsiteY47" fmla="*/ 703976 h 1206100"/>
                  <a:gd name="connsiteX48" fmla="*/ 274692 w 1235172"/>
                  <a:gd name="connsiteY48" fmla="*/ 902215 h 1206100"/>
                  <a:gd name="connsiteX49" fmla="*/ 286295 w 1235172"/>
                  <a:gd name="connsiteY49" fmla="*/ 897751 h 1206100"/>
                  <a:gd name="connsiteX50" fmla="*/ 561195 w 1235172"/>
                  <a:gd name="connsiteY50" fmla="*/ 699511 h 1206100"/>
                  <a:gd name="connsiteX51" fmla="*/ 596896 w 1235172"/>
                  <a:gd name="connsiteY51" fmla="*/ 674508 h 1206100"/>
                  <a:gd name="connsiteX52" fmla="*/ 635275 w 1235172"/>
                  <a:gd name="connsiteY52" fmla="*/ 659328 h 1206100"/>
                  <a:gd name="connsiteX53" fmla="*/ 768263 w 1235172"/>
                  <a:gd name="connsiteY53" fmla="*/ 811132 h 1206100"/>
                  <a:gd name="connsiteX54" fmla="*/ 730776 w 1235172"/>
                  <a:gd name="connsiteY54" fmla="*/ 834350 h 1206100"/>
                  <a:gd name="connsiteX55" fmla="*/ 686149 w 1235172"/>
                  <a:gd name="connsiteY55" fmla="*/ 847744 h 1206100"/>
                  <a:gd name="connsiteX56" fmla="*/ 305038 w 1235172"/>
                  <a:gd name="connsiteY56" fmla="*/ 954900 h 1206100"/>
                  <a:gd name="connsiteX57" fmla="*/ 292543 w 1235172"/>
                  <a:gd name="connsiteY57" fmla="*/ 962044 h 1206100"/>
                  <a:gd name="connsiteX58" fmla="*/ 417497 w 1235172"/>
                  <a:gd name="connsiteY58" fmla="*/ 1172785 h 1206100"/>
                  <a:gd name="connsiteX59" fmla="*/ 429992 w 1235172"/>
                  <a:gd name="connsiteY59" fmla="*/ 1165641 h 1206100"/>
                  <a:gd name="connsiteX60" fmla="*/ 708463 w 1235172"/>
                  <a:gd name="connsiteY60" fmla="*/ 880784 h 1206100"/>
                  <a:gd name="connsiteX61" fmla="*/ 739701 w 1235172"/>
                  <a:gd name="connsiteY61" fmla="*/ 849530 h 1206100"/>
                  <a:gd name="connsiteX62" fmla="*/ 780758 w 1235172"/>
                  <a:gd name="connsiteY62" fmla="*/ 824527 h 1206100"/>
                  <a:gd name="connsiteX63" fmla="*/ 917316 w 1235172"/>
                  <a:gd name="connsiteY63" fmla="*/ 980797 h 1206100"/>
                  <a:gd name="connsiteX64" fmla="*/ 930704 w 1235172"/>
                  <a:gd name="connsiteY64" fmla="*/ 969188 h 1206100"/>
                  <a:gd name="connsiteX65" fmla="*/ 793253 w 1235172"/>
                  <a:gd name="connsiteY65" fmla="*/ 812025 h 1206100"/>
                  <a:gd name="connsiteX66" fmla="*/ 823600 w 1235172"/>
                  <a:gd name="connsiteY66" fmla="*/ 774521 h 1206100"/>
                  <a:gd name="connsiteX67" fmla="*/ 858408 w 1235172"/>
                  <a:gd name="connsiteY67" fmla="*/ 747732 h 1206100"/>
                  <a:gd name="connsiteX68" fmla="*/ 1177935 w 1235172"/>
                  <a:gd name="connsiteY68" fmla="*/ 509309 h 1206100"/>
                  <a:gd name="connsiteX69" fmla="*/ 1186860 w 1235172"/>
                  <a:gd name="connsiteY69" fmla="*/ 497701 h 1206100"/>
                  <a:gd name="connsiteX70" fmla="*/ 993181 w 1235172"/>
                  <a:gd name="connsiteY70" fmla="*/ 345896 h 120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1235172" h="1206100">
                    <a:moveTo>
                      <a:pt x="993181" y="345896"/>
                    </a:moveTo>
                    <a:cubicBezTo>
                      <a:pt x="990503" y="349468"/>
                      <a:pt x="986933" y="353040"/>
                      <a:pt x="984256" y="357504"/>
                    </a:cubicBezTo>
                    <a:cubicBezTo>
                      <a:pt x="878936" y="492343"/>
                      <a:pt x="840558" y="649505"/>
                      <a:pt x="828062" y="721836"/>
                    </a:cubicBezTo>
                    <a:cubicBezTo>
                      <a:pt x="825384" y="737016"/>
                      <a:pt x="819137" y="752197"/>
                      <a:pt x="808427" y="763805"/>
                    </a:cubicBezTo>
                    <a:lnTo>
                      <a:pt x="780758" y="798631"/>
                    </a:lnTo>
                    <a:lnTo>
                      <a:pt x="647771" y="646826"/>
                    </a:lnTo>
                    <a:lnTo>
                      <a:pt x="668299" y="611107"/>
                    </a:lnTo>
                    <a:cubicBezTo>
                      <a:pt x="675439" y="598606"/>
                      <a:pt x="685257" y="586997"/>
                      <a:pt x="697752" y="578961"/>
                    </a:cubicBezTo>
                    <a:cubicBezTo>
                      <a:pt x="752197" y="543242"/>
                      <a:pt x="861086" y="460196"/>
                      <a:pt x="930704" y="331608"/>
                    </a:cubicBezTo>
                    <a:cubicBezTo>
                      <a:pt x="932488" y="328037"/>
                      <a:pt x="934273" y="324464"/>
                      <a:pt x="936059" y="320893"/>
                    </a:cubicBezTo>
                    <a:cubicBezTo>
                      <a:pt x="1027097" y="144085"/>
                      <a:pt x="847698" y="47644"/>
                      <a:pt x="749519" y="219987"/>
                    </a:cubicBezTo>
                    <a:cubicBezTo>
                      <a:pt x="747734" y="223559"/>
                      <a:pt x="745056" y="227131"/>
                      <a:pt x="743272" y="230703"/>
                    </a:cubicBezTo>
                    <a:cubicBezTo>
                      <a:pt x="674547" y="357504"/>
                      <a:pt x="663836" y="492343"/>
                      <a:pt x="663836" y="558422"/>
                    </a:cubicBezTo>
                    <a:cubicBezTo>
                      <a:pt x="663836" y="574496"/>
                      <a:pt x="659373" y="589676"/>
                      <a:pt x="652233" y="603071"/>
                    </a:cubicBezTo>
                    <a:lnTo>
                      <a:pt x="635275" y="632539"/>
                    </a:lnTo>
                    <a:lnTo>
                      <a:pt x="502288" y="480734"/>
                    </a:lnTo>
                    <a:lnTo>
                      <a:pt x="512105" y="446801"/>
                    </a:lnTo>
                    <a:cubicBezTo>
                      <a:pt x="515676" y="432514"/>
                      <a:pt x="522816" y="420012"/>
                      <a:pt x="532634" y="409296"/>
                    </a:cubicBezTo>
                    <a:cubicBezTo>
                      <a:pt x="571905" y="367327"/>
                      <a:pt x="642415" y="277137"/>
                      <a:pt x="673654" y="160158"/>
                    </a:cubicBezTo>
                    <a:cubicBezTo>
                      <a:pt x="674547" y="156586"/>
                      <a:pt x="675439" y="153015"/>
                      <a:pt x="676332" y="149443"/>
                    </a:cubicBezTo>
                    <a:cubicBezTo>
                      <a:pt x="716496" y="-16649"/>
                      <a:pt x="547807" y="-61298"/>
                      <a:pt x="500503" y="103008"/>
                    </a:cubicBezTo>
                    <a:cubicBezTo>
                      <a:pt x="499610" y="106580"/>
                      <a:pt x="498717" y="110152"/>
                      <a:pt x="497825" y="113724"/>
                    </a:cubicBezTo>
                    <a:cubicBezTo>
                      <a:pt x="466587" y="229810"/>
                      <a:pt x="483544" y="341431"/>
                      <a:pt x="496040" y="398581"/>
                    </a:cubicBezTo>
                    <a:cubicBezTo>
                      <a:pt x="499610" y="413761"/>
                      <a:pt x="498717" y="428942"/>
                      <a:pt x="495147" y="444122"/>
                    </a:cubicBezTo>
                    <a:lnTo>
                      <a:pt x="488900" y="465554"/>
                    </a:lnTo>
                    <a:lnTo>
                      <a:pt x="399647" y="363755"/>
                    </a:lnTo>
                    <a:cubicBezTo>
                      <a:pt x="387151" y="349468"/>
                      <a:pt x="379118" y="332501"/>
                      <a:pt x="377333" y="313749"/>
                    </a:cubicBezTo>
                    <a:cubicBezTo>
                      <a:pt x="371085" y="257492"/>
                      <a:pt x="350557" y="153907"/>
                      <a:pt x="281832" y="71754"/>
                    </a:cubicBezTo>
                    <a:cubicBezTo>
                      <a:pt x="280047" y="69075"/>
                      <a:pt x="277369" y="67290"/>
                      <a:pt x="275584" y="64611"/>
                    </a:cubicBezTo>
                    <a:cubicBezTo>
                      <a:pt x="172943" y="-49689"/>
                      <a:pt x="16750" y="83363"/>
                      <a:pt x="112251" y="203021"/>
                    </a:cubicBezTo>
                    <a:cubicBezTo>
                      <a:pt x="114036" y="205700"/>
                      <a:pt x="115821" y="208379"/>
                      <a:pt x="118499" y="210165"/>
                    </a:cubicBezTo>
                    <a:cubicBezTo>
                      <a:pt x="187223" y="291425"/>
                      <a:pt x="285402" y="328929"/>
                      <a:pt x="339847" y="344110"/>
                    </a:cubicBezTo>
                    <a:cubicBezTo>
                      <a:pt x="356805" y="348575"/>
                      <a:pt x="371978" y="358397"/>
                      <a:pt x="383581" y="371792"/>
                    </a:cubicBezTo>
                    <a:lnTo>
                      <a:pt x="475512" y="476269"/>
                    </a:lnTo>
                    <a:lnTo>
                      <a:pt x="453199" y="479841"/>
                    </a:lnTo>
                    <a:cubicBezTo>
                      <a:pt x="438025" y="481627"/>
                      <a:pt x="422852" y="480734"/>
                      <a:pt x="408572" y="475376"/>
                    </a:cubicBezTo>
                    <a:cubicBezTo>
                      <a:pt x="354127" y="455731"/>
                      <a:pt x="245238" y="424477"/>
                      <a:pt x="126531" y="439658"/>
                    </a:cubicBezTo>
                    <a:cubicBezTo>
                      <a:pt x="122961" y="440550"/>
                      <a:pt x="119391" y="440550"/>
                      <a:pt x="115821" y="441443"/>
                    </a:cubicBezTo>
                    <a:cubicBezTo>
                      <a:pt x="-52868" y="467339"/>
                      <a:pt x="-30554" y="640576"/>
                      <a:pt x="139027" y="621823"/>
                    </a:cubicBezTo>
                    <a:cubicBezTo>
                      <a:pt x="142597" y="621823"/>
                      <a:pt x="146167" y="620930"/>
                      <a:pt x="149737" y="620930"/>
                    </a:cubicBezTo>
                    <a:cubicBezTo>
                      <a:pt x="270229" y="605750"/>
                      <a:pt x="368408" y="546814"/>
                      <a:pt x="414819" y="513774"/>
                    </a:cubicBezTo>
                    <a:cubicBezTo>
                      <a:pt x="426423" y="505737"/>
                      <a:pt x="439811" y="500379"/>
                      <a:pt x="454091" y="497701"/>
                    </a:cubicBezTo>
                    <a:lnTo>
                      <a:pt x="488900" y="492343"/>
                    </a:lnTo>
                    <a:lnTo>
                      <a:pt x="621887" y="644147"/>
                    </a:lnTo>
                    <a:lnTo>
                      <a:pt x="590648" y="656649"/>
                    </a:lnTo>
                    <a:cubicBezTo>
                      <a:pt x="576368" y="662007"/>
                      <a:pt x="560303" y="664686"/>
                      <a:pt x="545129" y="662900"/>
                    </a:cubicBezTo>
                    <a:cubicBezTo>
                      <a:pt x="479975" y="654863"/>
                      <a:pt x="344309" y="647719"/>
                      <a:pt x="210429" y="699511"/>
                    </a:cubicBezTo>
                    <a:cubicBezTo>
                      <a:pt x="206859" y="701297"/>
                      <a:pt x="202396" y="702190"/>
                      <a:pt x="198827" y="703976"/>
                    </a:cubicBezTo>
                    <a:cubicBezTo>
                      <a:pt x="14965" y="778986"/>
                      <a:pt x="87260" y="969188"/>
                      <a:pt x="274692" y="902215"/>
                    </a:cubicBezTo>
                    <a:cubicBezTo>
                      <a:pt x="278262" y="900429"/>
                      <a:pt x="282724" y="899537"/>
                      <a:pt x="286295" y="897751"/>
                    </a:cubicBezTo>
                    <a:cubicBezTo>
                      <a:pt x="421960" y="845958"/>
                      <a:pt x="519246" y="748625"/>
                      <a:pt x="561195" y="699511"/>
                    </a:cubicBezTo>
                    <a:cubicBezTo>
                      <a:pt x="571012" y="688796"/>
                      <a:pt x="582616" y="679866"/>
                      <a:pt x="596896" y="674508"/>
                    </a:cubicBezTo>
                    <a:lnTo>
                      <a:pt x="635275" y="659328"/>
                    </a:lnTo>
                    <a:lnTo>
                      <a:pt x="768263" y="811132"/>
                    </a:lnTo>
                    <a:lnTo>
                      <a:pt x="730776" y="834350"/>
                    </a:lnTo>
                    <a:cubicBezTo>
                      <a:pt x="717388" y="842386"/>
                      <a:pt x="702215" y="846851"/>
                      <a:pt x="686149" y="847744"/>
                    </a:cubicBezTo>
                    <a:cubicBezTo>
                      <a:pt x="612962" y="850423"/>
                      <a:pt x="452306" y="867390"/>
                      <a:pt x="305038" y="954900"/>
                    </a:cubicBezTo>
                    <a:cubicBezTo>
                      <a:pt x="300575" y="957580"/>
                      <a:pt x="297005" y="960258"/>
                      <a:pt x="292543" y="962044"/>
                    </a:cubicBezTo>
                    <a:cubicBezTo>
                      <a:pt x="97970" y="1083488"/>
                      <a:pt x="217570" y="1286192"/>
                      <a:pt x="417497" y="1172785"/>
                    </a:cubicBezTo>
                    <a:cubicBezTo>
                      <a:pt x="421960" y="1170106"/>
                      <a:pt x="425530" y="1168320"/>
                      <a:pt x="429992" y="1165641"/>
                    </a:cubicBezTo>
                    <a:cubicBezTo>
                      <a:pt x="579045" y="1077237"/>
                      <a:pt x="670976" y="942399"/>
                      <a:pt x="708463" y="880784"/>
                    </a:cubicBezTo>
                    <a:cubicBezTo>
                      <a:pt x="716496" y="868283"/>
                      <a:pt x="726313" y="857567"/>
                      <a:pt x="739701" y="849530"/>
                    </a:cubicBezTo>
                    <a:lnTo>
                      <a:pt x="780758" y="824527"/>
                    </a:lnTo>
                    <a:lnTo>
                      <a:pt x="917316" y="980797"/>
                    </a:lnTo>
                    <a:lnTo>
                      <a:pt x="930704" y="969188"/>
                    </a:lnTo>
                    <a:lnTo>
                      <a:pt x="793253" y="812025"/>
                    </a:lnTo>
                    <a:lnTo>
                      <a:pt x="823600" y="774521"/>
                    </a:lnTo>
                    <a:cubicBezTo>
                      <a:pt x="832525" y="762912"/>
                      <a:pt x="845020" y="753982"/>
                      <a:pt x="858408" y="747732"/>
                    </a:cubicBezTo>
                    <a:cubicBezTo>
                      <a:pt x="924456" y="719157"/>
                      <a:pt x="1070831" y="645040"/>
                      <a:pt x="1177935" y="509309"/>
                    </a:cubicBezTo>
                    <a:cubicBezTo>
                      <a:pt x="1180613" y="505737"/>
                      <a:pt x="1184183" y="502165"/>
                      <a:pt x="1186860" y="497701"/>
                    </a:cubicBezTo>
                    <a:cubicBezTo>
                      <a:pt x="1324311" y="313749"/>
                      <a:pt x="1139556" y="169088"/>
                      <a:pt x="993181" y="345896"/>
                    </a:cubicBezTo>
                    <a:close/>
                  </a:path>
                </a:pathLst>
              </a:custGeom>
              <a:solidFill>
                <a:srgbClr val="E5EBFE"/>
              </a:solidFill>
              <a:ln w="8925" cap="flat">
                <a:noFill/>
                <a:prstDash val="solid"/>
                <a:miter/>
              </a:ln>
            </p:spPr>
            <p:txBody>
              <a:bodyPr rtlCol="0" anchor="ctr"/>
              <a:lstStyle/>
              <a:p>
                <a:endParaRPr lang="en-US"/>
              </a:p>
            </p:txBody>
          </p:sp>
        </p:grpSp>
        <p:grpSp>
          <p:nvGrpSpPr>
            <p:cNvPr id="161" name="Graphic 4">
              <a:extLst>
                <a:ext uri="{FF2B5EF4-FFF2-40B4-BE49-F238E27FC236}">
                  <a16:creationId xmlns:a16="http://schemas.microsoft.com/office/drawing/2014/main" id="{D048F0BE-BF65-4DE5-0C3F-67F4BA6B1ED4}"/>
                </a:ext>
              </a:extLst>
            </p:cNvPr>
            <p:cNvGrpSpPr/>
            <p:nvPr/>
          </p:nvGrpSpPr>
          <p:grpSpPr>
            <a:xfrm>
              <a:off x="6551321" y="2267568"/>
              <a:ext cx="2908447" cy="3260788"/>
              <a:chOff x="5831793" y="1978259"/>
              <a:chExt cx="2908447" cy="3260788"/>
            </a:xfrm>
          </p:grpSpPr>
          <p:sp>
            <p:nvSpPr>
              <p:cNvPr id="246" name="Freeform 245">
                <a:extLst>
                  <a:ext uri="{FF2B5EF4-FFF2-40B4-BE49-F238E27FC236}">
                    <a16:creationId xmlns:a16="http://schemas.microsoft.com/office/drawing/2014/main" id="{8BF764D3-521A-67BE-9B36-630E93E32D54}"/>
                  </a:ext>
                </a:extLst>
              </p:cNvPr>
              <p:cNvSpPr/>
              <p:nvPr/>
            </p:nvSpPr>
            <p:spPr>
              <a:xfrm>
                <a:off x="5831793" y="2868215"/>
                <a:ext cx="1510182" cy="1157287"/>
              </a:xfrm>
              <a:custGeom>
                <a:avLst/>
                <a:gdLst>
                  <a:gd name="connsiteX0" fmla="*/ 76774 w 1510182"/>
                  <a:gd name="connsiteY0" fmla="*/ 1157287 h 1157287"/>
                  <a:gd name="connsiteX1" fmla="*/ 418614 w 1510182"/>
                  <a:gd name="connsiteY1" fmla="*/ 1157287 h 1157287"/>
                  <a:gd name="connsiteX2" fmla="*/ 432895 w 1510182"/>
                  <a:gd name="connsiteY2" fmla="*/ 1114425 h 1157287"/>
                  <a:gd name="connsiteX3" fmla="*/ 432002 w 1510182"/>
                  <a:gd name="connsiteY3" fmla="*/ 1114425 h 1157287"/>
                  <a:gd name="connsiteX4" fmla="*/ 349889 w 1510182"/>
                  <a:gd name="connsiteY4" fmla="*/ 955477 h 1157287"/>
                  <a:gd name="connsiteX5" fmla="*/ 477522 w 1510182"/>
                  <a:gd name="connsiteY5" fmla="*/ 822424 h 1157287"/>
                  <a:gd name="connsiteX6" fmla="*/ 578378 w 1510182"/>
                  <a:gd name="connsiteY6" fmla="*/ 805458 h 1157287"/>
                  <a:gd name="connsiteX7" fmla="*/ 680126 w 1510182"/>
                  <a:gd name="connsiteY7" fmla="*/ 822424 h 1157287"/>
                  <a:gd name="connsiteX8" fmla="*/ 807759 w 1510182"/>
                  <a:gd name="connsiteY8" fmla="*/ 955477 h 1157287"/>
                  <a:gd name="connsiteX9" fmla="*/ 725646 w 1510182"/>
                  <a:gd name="connsiteY9" fmla="*/ 1114425 h 1157287"/>
                  <a:gd name="connsiteX10" fmla="*/ 724753 w 1510182"/>
                  <a:gd name="connsiteY10" fmla="*/ 1114425 h 1157287"/>
                  <a:gd name="connsiteX11" fmla="*/ 739034 w 1510182"/>
                  <a:gd name="connsiteY11" fmla="*/ 1157287 h 1157287"/>
                  <a:gd name="connsiteX12" fmla="*/ 1080874 w 1510182"/>
                  <a:gd name="connsiteY12" fmla="*/ 1157287 h 1157287"/>
                  <a:gd name="connsiteX13" fmla="*/ 1157632 w 1510182"/>
                  <a:gd name="connsiteY13" fmla="*/ 1080492 h 1157287"/>
                  <a:gd name="connsiteX14" fmla="*/ 1157632 w 1510182"/>
                  <a:gd name="connsiteY14" fmla="*/ 708124 h 1157287"/>
                  <a:gd name="connsiteX15" fmla="*/ 1257595 w 1510182"/>
                  <a:gd name="connsiteY15" fmla="*/ 651867 h 1157287"/>
                  <a:gd name="connsiteX16" fmla="*/ 1301330 w 1510182"/>
                  <a:gd name="connsiteY16" fmla="*/ 693837 h 1157287"/>
                  <a:gd name="connsiteX17" fmla="*/ 1405756 w 1510182"/>
                  <a:gd name="connsiteY17" fmla="*/ 753666 h 1157287"/>
                  <a:gd name="connsiteX18" fmla="*/ 1495902 w 1510182"/>
                  <a:gd name="connsiteY18" fmla="*/ 661690 h 1157287"/>
                  <a:gd name="connsiteX19" fmla="*/ 1510182 w 1510182"/>
                  <a:gd name="connsiteY19" fmla="*/ 578644 h 1157287"/>
                  <a:gd name="connsiteX20" fmla="*/ 1495902 w 1510182"/>
                  <a:gd name="connsiteY20" fmla="*/ 495598 h 1157287"/>
                  <a:gd name="connsiteX21" fmla="*/ 1405756 w 1510182"/>
                  <a:gd name="connsiteY21" fmla="*/ 403622 h 1157287"/>
                  <a:gd name="connsiteX22" fmla="*/ 1301330 w 1510182"/>
                  <a:gd name="connsiteY22" fmla="*/ 463451 h 1157287"/>
                  <a:gd name="connsiteX23" fmla="*/ 1257595 w 1510182"/>
                  <a:gd name="connsiteY23" fmla="*/ 505420 h 1157287"/>
                  <a:gd name="connsiteX24" fmla="*/ 1157632 w 1510182"/>
                  <a:gd name="connsiteY24" fmla="*/ 449163 h 1157287"/>
                  <a:gd name="connsiteX25" fmla="*/ 1157632 w 1510182"/>
                  <a:gd name="connsiteY25" fmla="*/ 76795 h 1157287"/>
                  <a:gd name="connsiteX26" fmla="*/ 1080874 w 1510182"/>
                  <a:gd name="connsiteY26" fmla="*/ 0 h 1157287"/>
                  <a:gd name="connsiteX27" fmla="*/ 76774 w 1510182"/>
                  <a:gd name="connsiteY27" fmla="*/ 0 h 1157287"/>
                  <a:gd name="connsiteX28" fmla="*/ 17 w 1510182"/>
                  <a:gd name="connsiteY28" fmla="*/ 76795 h 1157287"/>
                  <a:gd name="connsiteX29" fmla="*/ 17 w 1510182"/>
                  <a:gd name="connsiteY29" fmla="*/ 1081385 h 1157287"/>
                  <a:gd name="connsiteX30" fmla="*/ 76774 w 1510182"/>
                  <a:gd name="connsiteY30" fmla="*/ 1157287 h 115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510182" h="1157287">
                    <a:moveTo>
                      <a:pt x="76774" y="1157287"/>
                    </a:moveTo>
                    <a:lnTo>
                      <a:pt x="418614" y="1157287"/>
                    </a:lnTo>
                    <a:cubicBezTo>
                      <a:pt x="441821" y="1157287"/>
                      <a:pt x="451638" y="1127819"/>
                      <a:pt x="432895" y="1114425"/>
                    </a:cubicBezTo>
                    <a:lnTo>
                      <a:pt x="432002" y="1114425"/>
                    </a:lnTo>
                    <a:cubicBezTo>
                      <a:pt x="370418" y="1070670"/>
                      <a:pt x="340072" y="1012627"/>
                      <a:pt x="349889" y="955477"/>
                    </a:cubicBezTo>
                    <a:cubicBezTo>
                      <a:pt x="359707" y="896541"/>
                      <a:pt x="407012" y="847427"/>
                      <a:pt x="477522" y="822424"/>
                    </a:cubicBezTo>
                    <a:cubicBezTo>
                      <a:pt x="508761" y="811709"/>
                      <a:pt x="543569" y="805458"/>
                      <a:pt x="578378" y="805458"/>
                    </a:cubicBezTo>
                    <a:cubicBezTo>
                      <a:pt x="614079" y="805458"/>
                      <a:pt x="648888" y="811709"/>
                      <a:pt x="680126" y="822424"/>
                    </a:cubicBezTo>
                    <a:cubicBezTo>
                      <a:pt x="750637" y="847427"/>
                      <a:pt x="797941" y="896541"/>
                      <a:pt x="807759" y="955477"/>
                    </a:cubicBezTo>
                    <a:cubicBezTo>
                      <a:pt x="817577" y="1012627"/>
                      <a:pt x="787230" y="1069777"/>
                      <a:pt x="725646" y="1114425"/>
                    </a:cubicBezTo>
                    <a:lnTo>
                      <a:pt x="724753" y="1114425"/>
                    </a:lnTo>
                    <a:cubicBezTo>
                      <a:pt x="706010" y="1127819"/>
                      <a:pt x="715828" y="1157287"/>
                      <a:pt x="739034" y="1157287"/>
                    </a:cubicBezTo>
                    <a:lnTo>
                      <a:pt x="1080874" y="1157287"/>
                    </a:lnTo>
                    <a:cubicBezTo>
                      <a:pt x="1123716" y="1157287"/>
                      <a:pt x="1157632" y="1122462"/>
                      <a:pt x="1157632" y="1080492"/>
                    </a:cubicBezTo>
                    <a:lnTo>
                      <a:pt x="1157632" y="708124"/>
                    </a:lnTo>
                    <a:cubicBezTo>
                      <a:pt x="1157632" y="657225"/>
                      <a:pt x="1213862" y="624185"/>
                      <a:pt x="1257595" y="651867"/>
                    </a:cubicBezTo>
                    <a:cubicBezTo>
                      <a:pt x="1273661" y="661690"/>
                      <a:pt x="1288834" y="675977"/>
                      <a:pt x="1301330" y="693837"/>
                    </a:cubicBezTo>
                    <a:cubicBezTo>
                      <a:pt x="1325428" y="726877"/>
                      <a:pt x="1362914" y="760809"/>
                      <a:pt x="1405756" y="753666"/>
                    </a:cubicBezTo>
                    <a:cubicBezTo>
                      <a:pt x="1451275" y="746522"/>
                      <a:pt x="1481622" y="702766"/>
                      <a:pt x="1495902" y="661690"/>
                    </a:cubicBezTo>
                    <a:cubicBezTo>
                      <a:pt x="1504827" y="636687"/>
                      <a:pt x="1509290" y="608112"/>
                      <a:pt x="1510182" y="578644"/>
                    </a:cubicBezTo>
                    <a:cubicBezTo>
                      <a:pt x="1510182" y="549176"/>
                      <a:pt x="1504827" y="520601"/>
                      <a:pt x="1495902" y="495598"/>
                    </a:cubicBezTo>
                    <a:cubicBezTo>
                      <a:pt x="1481622" y="455414"/>
                      <a:pt x="1451275" y="411658"/>
                      <a:pt x="1405756" y="403622"/>
                    </a:cubicBezTo>
                    <a:cubicBezTo>
                      <a:pt x="1362914" y="396478"/>
                      <a:pt x="1324535" y="430411"/>
                      <a:pt x="1301330" y="463451"/>
                    </a:cubicBezTo>
                    <a:cubicBezTo>
                      <a:pt x="1288834" y="481310"/>
                      <a:pt x="1274554" y="494705"/>
                      <a:pt x="1257595" y="505420"/>
                    </a:cubicBezTo>
                    <a:cubicBezTo>
                      <a:pt x="1213862" y="532209"/>
                      <a:pt x="1157632" y="500063"/>
                      <a:pt x="1157632" y="449163"/>
                    </a:cubicBezTo>
                    <a:lnTo>
                      <a:pt x="1157632" y="76795"/>
                    </a:lnTo>
                    <a:cubicBezTo>
                      <a:pt x="1157632" y="33933"/>
                      <a:pt x="1122823" y="0"/>
                      <a:pt x="1080874" y="0"/>
                    </a:cubicBezTo>
                    <a:lnTo>
                      <a:pt x="76774" y="0"/>
                    </a:lnTo>
                    <a:cubicBezTo>
                      <a:pt x="33933" y="0"/>
                      <a:pt x="17" y="34826"/>
                      <a:pt x="17" y="76795"/>
                    </a:cubicBezTo>
                    <a:lnTo>
                      <a:pt x="17" y="1081385"/>
                    </a:lnTo>
                    <a:cubicBezTo>
                      <a:pt x="-876" y="1122462"/>
                      <a:pt x="33933" y="1157287"/>
                      <a:pt x="76774" y="1157287"/>
                    </a:cubicBezTo>
                    <a:close/>
                  </a:path>
                </a:pathLst>
              </a:custGeom>
              <a:solidFill>
                <a:schemeClr val="accent4"/>
              </a:solidFill>
              <a:ln w="8925" cap="flat">
                <a:noFill/>
                <a:prstDash val="solid"/>
                <a:miter/>
              </a:ln>
            </p:spPr>
            <p:txBody>
              <a:bodyPr rtlCol="0" anchor="ctr"/>
              <a:lstStyle/>
              <a:p>
                <a:endParaRPr lang="en-US"/>
              </a:p>
            </p:txBody>
          </p:sp>
          <p:sp>
            <p:nvSpPr>
              <p:cNvPr id="247" name="Freeform 246">
                <a:extLst>
                  <a:ext uri="{FF2B5EF4-FFF2-40B4-BE49-F238E27FC236}">
                    <a16:creationId xmlns:a16="http://schemas.microsoft.com/office/drawing/2014/main" id="{871FBB85-1547-A100-B8F9-2C4D0ECF0E6E}"/>
                  </a:ext>
                </a:extLst>
              </p:cNvPr>
              <p:cNvSpPr/>
              <p:nvPr/>
            </p:nvSpPr>
            <p:spPr>
              <a:xfrm>
                <a:off x="7166480" y="1978259"/>
                <a:ext cx="1573761" cy="1573636"/>
              </a:xfrm>
              <a:custGeom>
                <a:avLst/>
                <a:gdLst>
                  <a:gd name="connsiteX0" fmla="*/ 22873 w 1573761"/>
                  <a:gd name="connsiteY0" fmla="*/ 848880 h 1573636"/>
                  <a:gd name="connsiteX1" fmla="*/ 266534 w 1573761"/>
                  <a:gd name="connsiteY1" fmla="*/ 1088195 h 1573636"/>
                  <a:gd name="connsiteX2" fmla="*/ 306698 w 1573761"/>
                  <a:gd name="connsiteY2" fmla="*/ 1066764 h 1573636"/>
                  <a:gd name="connsiteX3" fmla="*/ 306698 w 1573761"/>
                  <a:gd name="connsiteY3" fmla="*/ 1065871 h 1573636"/>
                  <a:gd name="connsiteX4" fmla="*/ 359358 w 1573761"/>
                  <a:gd name="connsiteY4" fmla="*/ 895314 h 1573636"/>
                  <a:gd name="connsiteX5" fmla="*/ 543219 w 1573761"/>
                  <a:gd name="connsiteY5" fmla="*/ 889956 h 1573636"/>
                  <a:gd name="connsiteX6" fmla="*/ 627117 w 1573761"/>
                  <a:gd name="connsiteY6" fmla="*/ 947999 h 1573636"/>
                  <a:gd name="connsiteX7" fmla="*/ 687810 w 1573761"/>
                  <a:gd name="connsiteY7" fmla="*/ 1031045 h 1573636"/>
                  <a:gd name="connsiteX8" fmla="*/ 686024 w 1573761"/>
                  <a:gd name="connsiteY8" fmla="*/ 1215890 h 1573636"/>
                  <a:gd name="connsiteX9" fmla="*/ 516443 w 1573761"/>
                  <a:gd name="connsiteY9" fmla="*/ 1271254 h 1573636"/>
                  <a:gd name="connsiteX10" fmla="*/ 516443 w 1573761"/>
                  <a:gd name="connsiteY10" fmla="*/ 1271254 h 1573636"/>
                  <a:gd name="connsiteX11" fmla="*/ 495915 w 1573761"/>
                  <a:gd name="connsiteY11" fmla="*/ 1312331 h 1573636"/>
                  <a:gd name="connsiteX12" fmla="*/ 739576 w 1573761"/>
                  <a:gd name="connsiteY12" fmla="*/ 1551646 h 1573636"/>
                  <a:gd name="connsiteX13" fmla="*/ 848466 w 1573761"/>
                  <a:gd name="connsiteY13" fmla="*/ 1550753 h 1573636"/>
                  <a:gd name="connsiteX14" fmla="*/ 1109085 w 1573761"/>
                  <a:gd name="connsiteY14" fmla="*/ 1285541 h 1573636"/>
                  <a:gd name="connsiteX15" fmla="*/ 1219759 w 1573761"/>
                  <a:gd name="connsiteY15" fmla="*/ 1315009 h 1573636"/>
                  <a:gd name="connsiteX16" fmla="*/ 1221544 w 1573761"/>
                  <a:gd name="connsiteY16" fmla="*/ 1374838 h 1573636"/>
                  <a:gd name="connsiteX17" fmla="*/ 1254568 w 1573761"/>
                  <a:gd name="connsiteY17" fmla="*/ 1490924 h 1573636"/>
                  <a:gd name="connsiteX18" fmla="*/ 1383093 w 1573761"/>
                  <a:gd name="connsiteY18" fmla="*/ 1488245 h 1573636"/>
                  <a:gd name="connsiteX19" fmla="*/ 1450925 w 1573761"/>
                  <a:gd name="connsiteY19" fmla="*/ 1439132 h 1573636"/>
                  <a:gd name="connsiteX20" fmla="*/ 1499122 w 1573761"/>
                  <a:gd name="connsiteY20" fmla="*/ 1370373 h 1573636"/>
                  <a:gd name="connsiteX21" fmla="*/ 1499122 w 1573761"/>
                  <a:gd name="connsiteY21" fmla="*/ 1241786 h 1573636"/>
                  <a:gd name="connsiteX22" fmla="*/ 1382200 w 1573761"/>
                  <a:gd name="connsiteY22" fmla="*/ 1211425 h 1573636"/>
                  <a:gd name="connsiteX23" fmla="*/ 1322400 w 1573761"/>
                  <a:gd name="connsiteY23" fmla="*/ 1210532 h 1573636"/>
                  <a:gd name="connsiteX24" fmla="*/ 1291162 w 1573761"/>
                  <a:gd name="connsiteY24" fmla="*/ 1099804 h 1573636"/>
                  <a:gd name="connsiteX25" fmla="*/ 1551781 w 1573761"/>
                  <a:gd name="connsiteY25" fmla="*/ 834592 h 1573636"/>
                  <a:gd name="connsiteX26" fmla="*/ 1550889 w 1573761"/>
                  <a:gd name="connsiteY26" fmla="*/ 725650 h 1573636"/>
                  <a:gd name="connsiteX27" fmla="*/ 834185 w 1573761"/>
                  <a:gd name="connsiteY27" fmla="*/ 21991 h 1573636"/>
                  <a:gd name="connsiteX28" fmla="*/ 725296 w 1573761"/>
                  <a:gd name="connsiteY28" fmla="*/ 22884 h 1573636"/>
                  <a:gd name="connsiteX29" fmla="*/ 21980 w 1573761"/>
                  <a:gd name="connsiteY29" fmla="*/ 739937 h 1573636"/>
                  <a:gd name="connsiteX30" fmla="*/ 22873 w 1573761"/>
                  <a:gd name="connsiteY30" fmla="*/ 848880 h 157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573761" h="1573636">
                    <a:moveTo>
                      <a:pt x="22873" y="848880"/>
                    </a:moveTo>
                    <a:lnTo>
                      <a:pt x="266534" y="1088195"/>
                    </a:lnTo>
                    <a:cubicBezTo>
                      <a:pt x="283492" y="1104269"/>
                      <a:pt x="310268" y="1089981"/>
                      <a:pt x="306698" y="1066764"/>
                    </a:cubicBezTo>
                    <a:lnTo>
                      <a:pt x="306698" y="1065871"/>
                    </a:lnTo>
                    <a:cubicBezTo>
                      <a:pt x="293310" y="991755"/>
                      <a:pt x="312946" y="929247"/>
                      <a:pt x="359358" y="895314"/>
                    </a:cubicBezTo>
                    <a:cubicBezTo>
                      <a:pt x="407554" y="860488"/>
                      <a:pt x="476279" y="858702"/>
                      <a:pt x="543219" y="889956"/>
                    </a:cubicBezTo>
                    <a:cubicBezTo>
                      <a:pt x="572673" y="904244"/>
                      <a:pt x="602127" y="923889"/>
                      <a:pt x="627117" y="947999"/>
                    </a:cubicBezTo>
                    <a:cubicBezTo>
                      <a:pt x="652108" y="973002"/>
                      <a:pt x="673529" y="1001577"/>
                      <a:pt x="687810" y="1031045"/>
                    </a:cubicBezTo>
                    <a:cubicBezTo>
                      <a:pt x="720833" y="1098018"/>
                      <a:pt x="719941" y="1166777"/>
                      <a:pt x="686024" y="1215890"/>
                    </a:cubicBezTo>
                    <a:cubicBezTo>
                      <a:pt x="653001" y="1263217"/>
                      <a:pt x="591416" y="1283755"/>
                      <a:pt x="516443" y="1271254"/>
                    </a:cubicBezTo>
                    <a:lnTo>
                      <a:pt x="516443" y="1271254"/>
                    </a:lnTo>
                    <a:cubicBezTo>
                      <a:pt x="493238" y="1267682"/>
                      <a:pt x="478957" y="1295364"/>
                      <a:pt x="495915" y="1312331"/>
                    </a:cubicBezTo>
                    <a:lnTo>
                      <a:pt x="739576" y="1551646"/>
                    </a:lnTo>
                    <a:cubicBezTo>
                      <a:pt x="769923" y="1581114"/>
                      <a:pt x="819012" y="1581114"/>
                      <a:pt x="848466" y="1550753"/>
                    </a:cubicBezTo>
                    <a:lnTo>
                      <a:pt x="1109085" y="1285541"/>
                    </a:lnTo>
                    <a:cubicBezTo>
                      <a:pt x="1144787" y="1248930"/>
                      <a:pt x="1208156" y="1265003"/>
                      <a:pt x="1219759" y="1315009"/>
                    </a:cubicBezTo>
                    <a:cubicBezTo>
                      <a:pt x="1224222" y="1333762"/>
                      <a:pt x="1225115" y="1354300"/>
                      <a:pt x="1221544" y="1374838"/>
                    </a:cubicBezTo>
                    <a:cubicBezTo>
                      <a:pt x="1215296" y="1415022"/>
                      <a:pt x="1218867" y="1465921"/>
                      <a:pt x="1254568" y="1490924"/>
                    </a:cubicBezTo>
                    <a:cubicBezTo>
                      <a:pt x="1292055" y="1517713"/>
                      <a:pt x="1344714" y="1506998"/>
                      <a:pt x="1383093" y="1488245"/>
                    </a:cubicBezTo>
                    <a:cubicBezTo>
                      <a:pt x="1407191" y="1476637"/>
                      <a:pt x="1430397" y="1459670"/>
                      <a:pt x="1450925" y="1439132"/>
                    </a:cubicBezTo>
                    <a:cubicBezTo>
                      <a:pt x="1471453" y="1417701"/>
                      <a:pt x="1487519" y="1394484"/>
                      <a:pt x="1499122" y="1370373"/>
                    </a:cubicBezTo>
                    <a:cubicBezTo>
                      <a:pt x="1516973" y="1331083"/>
                      <a:pt x="1526791" y="1279291"/>
                      <a:pt x="1499122" y="1241786"/>
                    </a:cubicBezTo>
                    <a:cubicBezTo>
                      <a:pt x="1473239" y="1206960"/>
                      <a:pt x="1423257" y="1204281"/>
                      <a:pt x="1382200" y="1211425"/>
                    </a:cubicBezTo>
                    <a:cubicBezTo>
                      <a:pt x="1360780" y="1214997"/>
                      <a:pt x="1341144" y="1214997"/>
                      <a:pt x="1322400" y="1210532"/>
                    </a:cubicBezTo>
                    <a:cubicBezTo>
                      <a:pt x="1272419" y="1198923"/>
                      <a:pt x="1254568" y="1136416"/>
                      <a:pt x="1291162" y="1099804"/>
                    </a:cubicBezTo>
                    <a:lnTo>
                      <a:pt x="1551781" y="834592"/>
                    </a:lnTo>
                    <a:cubicBezTo>
                      <a:pt x="1581235" y="804231"/>
                      <a:pt x="1581235" y="755118"/>
                      <a:pt x="1550889" y="725650"/>
                    </a:cubicBezTo>
                    <a:lnTo>
                      <a:pt x="834185" y="21991"/>
                    </a:lnTo>
                    <a:cubicBezTo>
                      <a:pt x="803839" y="-7477"/>
                      <a:pt x="754750" y="-7477"/>
                      <a:pt x="725296" y="22884"/>
                    </a:cubicBezTo>
                    <a:lnTo>
                      <a:pt x="21980" y="739937"/>
                    </a:lnTo>
                    <a:cubicBezTo>
                      <a:pt x="-7474" y="770298"/>
                      <a:pt x="-7474" y="819412"/>
                      <a:pt x="22873" y="848880"/>
                    </a:cubicBezTo>
                    <a:close/>
                  </a:path>
                </a:pathLst>
              </a:custGeom>
              <a:solidFill>
                <a:schemeClr val="accent6"/>
              </a:solidFill>
              <a:ln w="8925" cap="flat">
                <a:noFill/>
                <a:prstDash val="solid"/>
                <a:miter/>
              </a:ln>
            </p:spPr>
            <p:txBody>
              <a:bodyPr rtlCol="0" anchor="ctr"/>
              <a:lstStyle/>
              <a:p>
                <a:endParaRPr lang="en-US"/>
              </a:p>
            </p:txBody>
          </p:sp>
          <p:sp>
            <p:nvSpPr>
              <p:cNvPr id="248" name="Freeform 247">
                <a:extLst>
                  <a:ext uri="{FF2B5EF4-FFF2-40B4-BE49-F238E27FC236}">
                    <a16:creationId xmlns:a16="http://schemas.microsoft.com/office/drawing/2014/main" id="{85FD4176-64D0-A11E-9DE9-29E2C27BC999}"/>
                  </a:ext>
                </a:extLst>
              </p:cNvPr>
              <p:cNvSpPr/>
              <p:nvPr/>
            </p:nvSpPr>
            <p:spPr>
              <a:xfrm>
                <a:off x="6693997" y="4080867"/>
                <a:ext cx="1510165" cy="1157287"/>
              </a:xfrm>
              <a:custGeom>
                <a:avLst/>
                <a:gdLst>
                  <a:gd name="connsiteX0" fmla="*/ 1433408 w 1510165"/>
                  <a:gd name="connsiteY0" fmla="*/ 0 h 1157287"/>
                  <a:gd name="connsiteX1" fmla="*/ 1092461 w 1510165"/>
                  <a:gd name="connsiteY1" fmla="*/ 0 h 1157287"/>
                  <a:gd name="connsiteX2" fmla="*/ 1078180 w 1510165"/>
                  <a:gd name="connsiteY2" fmla="*/ 43755 h 1157287"/>
                  <a:gd name="connsiteX3" fmla="*/ 1078180 w 1510165"/>
                  <a:gd name="connsiteY3" fmla="*/ 43755 h 1157287"/>
                  <a:gd name="connsiteX4" fmla="*/ 1160293 w 1510165"/>
                  <a:gd name="connsiteY4" fmla="*/ 202704 h 1157287"/>
                  <a:gd name="connsiteX5" fmla="*/ 1032661 w 1510165"/>
                  <a:gd name="connsiteY5" fmla="*/ 335756 h 1157287"/>
                  <a:gd name="connsiteX6" fmla="*/ 931805 w 1510165"/>
                  <a:gd name="connsiteY6" fmla="*/ 352723 h 1157287"/>
                  <a:gd name="connsiteX7" fmla="*/ 830056 w 1510165"/>
                  <a:gd name="connsiteY7" fmla="*/ 335756 h 1157287"/>
                  <a:gd name="connsiteX8" fmla="*/ 702424 w 1510165"/>
                  <a:gd name="connsiteY8" fmla="*/ 202704 h 1157287"/>
                  <a:gd name="connsiteX9" fmla="*/ 784537 w 1510165"/>
                  <a:gd name="connsiteY9" fmla="*/ 43755 h 1157287"/>
                  <a:gd name="connsiteX10" fmla="*/ 784537 w 1510165"/>
                  <a:gd name="connsiteY10" fmla="*/ 43755 h 1157287"/>
                  <a:gd name="connsiteX11" fmla="*/ 770256 w 1510165"/>
                  <a:gd name="connsiteY11" fmla="*/ 0 h 1157287"/>
                  <a:gd name="connsiteX12" fmla="*/ 429308 w 1510165"/>
                  <a:gd name="connsiteY12" fmla="*/ 0 h 1157287"/>
                  <a:gd name="connsiteX13" fmla="*/ 352551 w 1510165"/>
                  <a:gd name="connsiteY13" fmla="*/ 76795 h 1157287"/>
                  <a:gd name="connsiteX14" fmla="*/ 352551 w 1510165"/>
                  <a:gd name="connsiteY14" fmla="*/ 449163 h 1157287"/>
                  <a:gd name="connsiteX15" fmla="*/ 252587 w 1510165"/>
                  <a:gd name="connsiteY15" fmla="*/ 505420 h 1157287"/>
                  <a:gd name="connsiteX16" fmla="*/ 208853 w 1510165"/>
                  <a:gd name="connsiteY16" fmla="*/ 463451 h 1157287"/>
                  <a:gd name="connsiteX17" fmla="*/ 104426 w 1510165"/>
                  <a:gd name="connsiteY17" fmla="*/ 403622 h 1157287"/>
                  <a:gd name="connsiteX18" fmla="*/ 14280 w 1510165"/>
                  <a:gd name="connsiteY18" fmla="*/ 495598 h 1157287"/>
                  <a:gd name="connsiteX19" fmla="*/ 0 w 1510165"/>
                  <a:gd name="connsiteY19" fmla="*/ 578644 h 1157287"/>
                  <a:gd name="connsiteX20" fmla="*/ 14280 w 1510165"/>
                  <a:gd name="connsiteY20" fmla="*/ 661690 h 1157287"/>
                  <a:gd name="connsiteX21" fmla="*/ 104426 w 1510165"/>
                  <a:gd name="connsiteY21" fmla="*/ 753666 h 1157287"/>
                  <a:gd name="connsiteX22" fmla="*/ 208853 w 1510165"/>
                  <a:gd name="connsiteY22" fmla="*/ 693837 h 1157287"/>
                  <a:gd name="connsiteX23" fmla="*/ 252587 w 1510165"/>
                  <a:gd name="connsiteY23" fmla="*/ 651867 h 1157287"/>
                  <a:gd name="connsiteX24" fmla="*/ 352551 w 1510165"/>
                  <a:gd name="connsiteY24" fmla="*/ 708124 h 1157287"/>
                  <a:gd name="connsiteX25" fmla="*/ 352551 w 1510165"/>
                  <a:gd name="connsiteY25" fmla="*/ 1080492 h 1157287"/>
                  <a:gd name="connsiteX26" fmla="*/ 429308 w 1510165"/>
                  <a:gd name="connsiteY26" fmla="*/ 1157287 h 1157287"/>
                  <a:gd name="connsiteX27" fmla="*/ 1433408 w 1510165"/>
                  <a:gd name="connsiteY27" fmla="*/ 1157287 h 1157287"/>
                  <a:gd name="connsiteX28" fmla="*/ 1510166 w 1510165"/>
                  <a:gd name="connsiteY28" fmla="*/ 1080492 h 1157287"/>
                  <a:gd name="connsiteX29" fmla="*/ 1510166 w 1510165"/>
                  <a:gd name="connsiteY29" fmla="*/ 76795 h 1157287"/>
                  <a:gd name="connsiteX30" fmla="*/ 1433408 w 1510165"/>
                  <a:gd name="connsiteY30" fmla="*/ 0 h 115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510165" h="1157287">
                    <a:moveTo>
                      <a:pt x="1433408" y="0"/>
                    </a:moveTo>
                    <a:lnTo>
                      <a:pt x="1092461" y="0"/>
                    </a:lnTo>
                    <a:cubicBezTo>
                      <a:pt x="1069254" y="0"/>
                      <a:pt x="1059437" y="30361"/>
                      <a:pt x="1078180" y="43755"/>
                    </a:cubicBezTo>
                    <a:lnTo>
                      <a:pt x="1078180" y="43755"/>
                    </a:lnTo>
                    <a:cubicBezTo>
                      <a:pt x="1139765" y="87511"/>
                      <a:pt x="1170111" y="145554"/>
                      <a:pt x="1160293" y="202704"/>
                    </a:cubicBezTo>
                    <a:cubicBezTo>
                      <a:pt x="1150475" y="261640"/>
                      <a:pt x="1103171" y="310753"/>
                      <a:pt x="1032661" y="335756"/>
                    </a:cubicBezTo>
                    <a:cubicBezTo>
                      <a:pt x="1001422" y="346472"/>
                      <a:pt x="966613" y="352723"/>
                      <a:pt x="931805" y="352723"/>
                    </a:cubicBezTo>
                    <a:cubicBezTo>
                      <a:pt x="896103" y="352723"/>
                      <a:pt x="861294" y="346472"/>
                      <a:pt x="830056" y="335756"/>
                    </a:cubicBezTo>
                    <a:cubicBezTo>
                      <a:pt x="759545" y="310753"/>
                      <a:pt x="712241" y="261640"/>
                      <a:pt x="702424" y="202704"/>
                    </a:cubicBezTo>
                    <a:cubicBezTo>
                      <a:pt x="692605" y="145554"/>
                      <a:pt x="722952" y="88404"/>
                      <a:pt x="784537" y="43755"/>
                    </a:cubicBezTo>
                    <a:lnTo>
                      <a:pt x="784537" y="43755"/>
                    </a:lnTo>
                    <a:cubicBezTo>
                      <a:pt x="803280" y="30361"/>
                      <a:pt x="794354" y="0"/>
                      <a:pt x="770256" y="0"/>
                    </a:cubicBezTo>
                    <a:lnTo>
                      <a:pt x="429308" y="0"/>
                    </a:lnTo>
                    <a:cubicBezTo>
                      <a:pt x="386467" y="0"/>
                      <a:pt x="352551" y="34826"/>
                      <a:pt x="352551" y="76795"/>
                    </a:cubicBezTo>
                    <a:lnTo>
                      <a:pt x="352551" y="449163"/>
                    </a:lnTo>
                    <a:cubicBezTo>
                      <a:pt x="352551" y="500063"/>
                      <a:pt x="296321" y="533102"/>
                      <a:pt x="252587" y="505420"/>
                    </a:cubicBezTo>
                    <a:cubicBezTo>
                      <a:pt x="236521" y="495598"/>
                      <a:pt x="221348" y="481310"/>
                      <a:pt x="208853" y="463451"/>
                    </a:cubicBezTo>
                    <a:cubicBezTo>
                      <a:pt x="184754" y="430411"/>
                      <a:pt x="147268" y="396478"/>
                      <a:pt x="104426" y="403622"/>
                    </a:cubicBezTo>
                    <a:cubicBezTo>
                      <a:pt x="58907" y="410766"/>
                      <a:pt x="28561" y="454521"/>
                      <a:pt x="14280" y="495598"/>
                    </a:cubicBezTo>
                    <a:cubicBezTo>
                      <a:pt x="5355" y="520601"/>
                      <a:pt x="892" y="549176"/>
                      <a:pt x="0" y="578644"/>
                    </a:cubicBezTo>
                    <a:cubicBezTo>
                      <a:pt x="0" y="608112"/>
                      <a:pt x="5355" y="636687"/>
                      <a:pt x="14280" y="661690"/>
                    </a:cubicBezTo>
                    <a:cubicBezTo>
                      <a:pt x="28561" y="701873"/>
                      <a:pt x="58907" y="745629"/>
                      <a:pt x="104426" y="753666"/>
                    </a:cubicBezTo>
                    <a:cubicBezTo>
                      <a:pt x="147268" y="760810"/>
                      <a:pt x="185647" y="726877"/>
                      <a:pt x="208853" y="693837"/>
                    </a:cubicBezTo>
                    <a:cubicBezTo>
                      <a:pt x="221348" y="675977"/>
                      <a:pt x="235629" y="662583"/>
                      <a:pt x="252587" y="651867"/>
                    </a:cubicBezTo>
                    <a:cubicBezTo>
                      <a:pt x="296321" y="625078"/>
                      <a:pt x="352551" y="657225"/>
                      <a:pt x="352551" y="708124"/>
                    </a:cubicBezTo>
                    <a:lnTo>
                      <a:pt x="352551" y="1080492"/>
                    </a:lnTo>
                    <a:cubicBezTo>
                      <a:pt x="352551" y="1123355"/>
                      <a:pt x="387360" y="1157287"/>
                      <a:pt x="429308" y="1157287"/>
                    </a:cubicBezTo>
                    <a:lnTo>
                      <a:pt x="1433408" y="1157287"/>
                    </a:lnTo>
                    <a:cubicBezTo>
                      <a:pt x="1476250" y="1157287"/>
                      <a:pt x="1510166" y="1122462"/>
                      <a:pt x="1510166" y="1080492"/>
                    </a:cubicBezTo>
                    <a:lnTo>
                      <a:pt x="1510166" y="76795"/>
                    </a:lnTo>
                    <a:cubicBezTo>
                      <a:pt x="1510166" y="33933"/>
                      <a:pt x="1476250" y="0"/>
                      <a:pt x="1433408" y="0"/>
                    </a:cubicBezTo>
                    <a:close/>
                  </a:path>
                </a:pathLst>
              </a:custGeom>
              <a:solidFill>
                <a:schemeClr val="accent1"/>
              </a:solidFill>
              <a:ln w="8925" cap="flat">
                <a:noFill/>
                <a:prstDash val="solid"/>
                <a:miter/>
              </a:ln>
            </p:spPr>
            <p:txBody>
              <a:bodyPr rtlCol="0" anchor="ctr"/>
              <a:lstStyle/>
              <a:p>
                <a:endParaRPr lang="en-US"/>
              </a:p>
            </p:txBody>
          </p:sp>
          <p:sp>
            <p:nvSpPr>
              <p:cNvPr id="249" name="Freeform 248">
                <a:extLst>
                  <a:ext uri="{FF2B5EF4-FFF2-40B4-BE49-F238E27FC236}">
                    <a16:creationId xmlns:a16="http://schemas.microsoft.com/office/drawing/2014/main" id="{C5AC30B6-D667-C4B4-AED1-4D1B33837B79}"/>
                  </a:ext>
                </a:extLst>
              </p:cNvPr>
              <p:cNvSpPr/>
              <p:nvPr/>
            </p:nvSpPr>
            <p:spPr>
              <a:xfrm>
                <a:off x="5831810" y="3728144"/>
                <a:ext cx="1157614" cy="1510903"/>
              </a:xfrm>
              <a:custGeom>
                <a:avLst/>
                <a:gdLst>
                  <a:gd name="connsiteX0" fmla="*/ 1157615 w 1157614"/>
                  <a:gd name="connsiteY0" fmla="*/ 1434108 h 1510903"/>
                  <a:gd name="connsiteX1" fmla="*/ 1157615 w 1157614"/>
                  <a:gd name="connsiteY1" fmla="*/ 1092994 h 1510903"/>
                  <a:gd name="connsiteX2" fmla="*/ 1113881 w 1157614"/>
                  <a:gd name="connsiteY2" fmla="*/ 1078706 h 1510903"/>
                  <a:gd name="connsiteX3" fmla="*/ 1113881 w 1157614"/>
                  <a:gd name="connsiteY3" fmla="*/ 1078706 h 1510903"/>
                  <a:gd name="connsiteX4" fmla="*/ 955010 w 1157614"/>
                  <a:gd name="connsiteY4" fmla="*/ 1160859 h 1510903"/>
                  <a:gd name="connsiteX5" fmla="*/ 822023 w 1157614"/>
                  <a:gd name="connsiteY5" fmla="*/ 1033165 h 1510903"/>
                  <a:gd name="connsiteX6" fmla="*/ 805064 w 1157614"/>
                  <a:gd name="connsiteY6" fmla="*/ 932260 h 1510903"/>
                  <a:gd name="connsiteX7" fmla="*/ 822023 w 1157614"/>
                  <a:gd name="connsiteY7" fmla="*/ 830461 h 1510903"/>
                  <a:gd name="connsiteX8" fmla="*/ 955010 w 1157614"/>
                  <a:gd name="connsiteY8" fmla="*/ 702767 h 1510903"/>
                  <a:gd name="connsiteX9" fmla="*/ 1113881 w 1157614"/>
                  <a:gd name="connsiteY9" fmla="*/ 784920 h 1510903"/>
                  <a:gd name="connsiteX10" fmla="*/ 1113881 w 1157614"/>
                  <a:gd name="connsiteY10" fmla="*/ 784920 h 1510903"/>
                  <a:gd name="connsiteX11" fmla="*/ 1157615 w 1157614"/>
                  <a:gd name="connsiteY11" fmla="*/ 770632 h 1510903"/>
                  <a:gd name="connsiteX12" fmla="*/ 1157615 w 1157614"/>
                  <a:gd name="connsiteY12" fmla="*/ 429518 h 1510903"/>
                  <a:gd name="connsiteX13" fmla="*/ 1080857 w 1157614"/>
                  <a:gd name="connsiteY13" fmla="*/ 352723 h 1510903"/>
                  <a:gd name="connsiteX14" fmla="*/ 708671 w 1157614"/>
                  <a:gd name="connsiteY14" fmla="*/ 352723 h 1510903"/>
                  <a:gd name="connsiteX15" fmla="*/ 652441 w 1157614"/>
                  <a:gd name="connsiteY15" fmla="*/ 252710 h 1510903"/>
                  <a:gd name="connsiteX16" fmla="*/ 694391 w 1157614"/>
                  <a:gd name="connsiteY16" fmla="*/ 208955 h 1510903"/>
                  <a:gd name="connsiteX17" fmla="*/ 754190 w 1157614"/>
                  <a:gd name="connsiteY17" fmla="*/ 104477 h 1510903"/>
                  <a:gd name="connsiteX18" fmla="*/ 662259 w 1157614"/>
                  <a:gd name="connsiteY18" fmla="*/ 14288 h 1510903"/>
                  <a:gd name="connsiteX19" fmla="*/ 579254 w 1157614"/>
                  <a:gd name="connsiteY19" fmla="*/ 0 h 1510903"/>
                  <a:gd name="connsiteX20" fmla="*/ 496248 w 1157614"/>
                  <a:gd name="connsiteY20" fmla="*/ 14288 h 1510903"/>
                  <a:gd name="connsiteX21" fmla="*/ 404317 w 1157614"/>
                  <a:gd name="connsiteY21" fmla="*/ 104477 h 1510903"/>
                  <a:gd name="connsiteX22" fmla="*/ 464117 w 1157614"/>
                  <a:gd name="connsiteY22" fmla="*/ 208955 h 1510903"/>
                  <a:gd name="connsiteX23" fmla="*/ 506066 w 1157614"/>
                  <a:gd name="connsiteY23" fmla="*/ 252710 h 1510903"/>
                  <a:gd name="connsiteX24" fmla="*/ 449836 w 1157614"/>
                  <a:gd name="connsiteY24" fmla="*/ 352723 h 1510903"/>
                  <a:gd name="connsiteX25" fmla="*/ 76758 w 1157614"/>
                  <a:gd name="connsiteY25" fmla="*/ 352723 h 1510903"/>
                  <a:gd name="connsiteX26" fmla="*/ 0 w 1157614"/>
                  <a:gd name="connsiteY26" fmla="*/ 429518 h 1510903"/>
                  <a:gd name="connsiteX27" fmla="*/ 0 w 1157614"/>
                  <a:gd name="connsiteY27" fmla="*/ 1434108 h 1510903"/>
                  <a:gd name="connsiteX28" fmla="*/ 76758 w 1157614"/>
                  <a:gd name="connsiteY28" fmla="*/ 1510903 h 1510903"/>
                  <a:gd name="connsiteX29" fmla="*/ 1080857 w 1157614"/>
                  <a:gd name="connsiteY29" fmla="*/ 1510903 h 1510903"/>
                  <a:gd name="connsiteX30" fmla="*/ 1157615 w 1157614"/>
                  <a:gd name="connsiteY30" fmla="*/ 1434108 h 1510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157614" h="1510903">
                    <a:moveTo>
                      <a:pt x="1157615" y="1434108"/>
                    </a:moveTo>
                    <a:lnTo>
                      <a:pt x="1157615" y="1092994"/>
                    </a:lnTo>
                    <a:cubicBezTo>
                      <a:pt x="1157615" y="1069777"/>
                      <a:pt x="1127269" y="1059954"/>
                      <a:pt x="1113881" y="1078706"/>
                    </a:cubicBezTo>
                    <a:lnTo>
                      <a:pt x="1113881" y="1078706"/>
                    </a:lnTo>
                    <a:cubicBezTo>
                      <a:pt x="1070147" y="1140321"/>
                      <a:pt x="1012132" y="1170682"/>
                      <a:pt x="955010" y="1160859"/>
                    </a:cubicBezTo>
                    <a:cubicBezTo>
                      <a:pt x="896103" y="1151037"/>
                      <a:pt x="847013" y="1103709"/>
                      <a:pt x="822023" y="1033165"/>
                    </a:cubicBezTo>
                    <a:cubicBezTo>
                      <a:pt x="811312" y="1001911"/>
                      <a:pt x="805064" y="967085"/>
                      <a:pt x="805064" y="932260"/>
                    </a:cubicBezTo>
                    <a:cubicBezTo>
                      <a:pt x="805064" y="896541"/>
                      <a:pt x="811312" y="861715"/>
                      <a:pt x="822023" y="830461"/>
                    </a:cubicBezTo>
                    <a:cubicBezTo>
                      <a:pt x="847013" y="759916"/>
                      <a:pt x="896103" y="712589"/>
                      <a:pt x="955010" y="702767"/>
                    </a:cubicBezTo>
                    <a:cubicBezTo>
                      <a:pt x="1012132" y="692944"/>
                      <a:pt x="1069254" y="723305"/>
                      <a:pt x="1113881" y="784920"/>
                    </a:cubicBezTo>
                    <a:lnTo>
                      <a:pt x="1113881" y="784920"/>
                    </a:lnTo>
                    <a:cubicBezTo>
                      <a:pt x="1127269" y="803672"/>
                      <a:pt x="1157615" y="794742"/>
                      <a:pt x="1157615" y="770632"/>
                    </a:cubicBezTo>
                    <a:lnTo>
                      <a:pt x="1157615" y="429518"/>
                    </a:lnTo>
                    <a:cubicBezTo>
                      <a:pt x="1157615" y="386655"/>
                      <a:pt x="1122806" y="352723"/>
                      <a:pt x="1080857" y="352723"/>
                    </a:cubicBezTo>
                    <a:lnTo>
                      <a:pt x="708671" y="352723"/>
                    </a:lnTo>
                    <a:cubicBezTo>
                      <a:pt x="657796" y="352723"/>
                      <a:pt x="624773" y="296466"/>
                      <a:pt x="652441" y="252710"/>
                    </a:cubicBezTo>
                    <a:cubicBezTo>
                      <a:pt x="662259" y="236637"/>
                      <a:pt x="676540" y="221456"/>
                      <a:pt x="694391" y="208955"/>
                    </a:cubicBezTo>
                    <a:cubicBezTo>
                      <a:pt x="727414" y="184845"/>
                      <a:pt x="761331" y="147340"/>
                      <a:pt x="754190" y="104477"/>
                    </a:cubicBezTo>
                    <a:cubicBezTo>
                      <a:pt x="747050" y="58936"/>
                      <a:pt x="703316" y="28575"/>
                      <a:pt x="662259" y="14288"/>
                    </a:cubicBezTo>
                    <a:cubicBezTo>
                      <a:pt x="637268" y="5358"/>
                      <a:pt x="608707" y="893"/>
                      <a:pt x="579254" y="0"/>
                    </a:cubicBezTo>
                    <a:cubicBezTo>
                      <a:pt x="549800" y="0"/>
                      <a:pt x="521239" y="5358"/>
                      <a:pt x="496248" y="14288"/>
                    </a:cubicBezTo>
                    <a:cubicBezTo>
                      <a:pt x="456084" y="28575"/>
                      <a:pt x="412350" y="58936"/>
                      <a:pt x="404317" y="104477"/>
                    </a:cubicBezTo>
                    <a:cubicBezTo>
                      <a:pt x="397177" y="147340"/>
                      <a:pt x="431093" y="185737"/>
                      <a:pt x="464117" y="208955"/>
                    </a:cubicBezTo>
                    <a:cubicBezTo>
                      <a:pt x="481968" y="221456"/>
                      <a:pt x="495356" y="235744"/>
                      <a:pt x="506066" y="252710"/>
                    </a:cubicBezTo>
                    <a:cubicBezTo>
                      <a:pt x="532842" y="296466"/>
                      <a:pt x="500711" y="352723"/>
                      <a:pt x="449836" y="352723"/>
                    </a:cubicBezTo>
                    <a:lnTo>
                      <a:pt x="76758" y="352723"/>
                    </a:lnTo>
                    <a:cubicBezTo>
                      <a:pt x="33916" y="352723"/>
                      <a:pt x="0" y="387548"/>
                      <a:pt x="0" y="429518"/>
                    </a:cubicBezTo>
                    <a:lnTo>
                      <a:pt x="0" y="1434108"/>
                    </a:lnTo>
                    <a:cubicBezTo>
                      <a:pt x="0" y="1476971"/>
                      <a:pt x="34808" y="1510903"/>
                      <a:pt x="76758" y="1510903"/>
                    </a:cubicBezTo>
                    <a:lnTo>
                      <a:pt x="1080857" y="1510903"/>
                    </a:lnTo>
                    <a:cubicBezTo>
                      <a:pt x="1122806" y="1510903"/>
                      <a:pt x="1157615" y="1476971"/>
                      <a:pt x="1157615" y="1434108"/>
                    </a:cubicBezTo>
                    <a:close/>
                  </a:path>
                </a:pathLst>
              </a:custGeom>
              <a:solidFill>
                <a:schemeClr val="accent3"/>
              </a:solidFill>
              <a:ln w="8925" cap="flat">
                <a:noFill/>
                <a:prstDash val="solid"/>
                <a:miter/>
              </a:ln>
            </p:spPr>
            <p:txBody>
              <a:bodyPr rtlCol="0" anchor="ctr"/>
              <a:lstStyle/>
              <a:p>
                <a:endParaRPr lang="en-US"/>
              </a:p>
            </p:txBody>
          </p:sp>
        </p:grpSp>
        <p:grpSp>
          <p:nvGrpSpPr>
            <p:cNvPr id="162" name="Graphic 4">
              <a:extLst>
                <a:ext uri="{FF2B5EF4-FFF2-40B4-BE49-F238E27FC236}">
                  <a16:creationId xmlns:a16="http://schemas.microsoft.com/office/drawing/2014/main" id="{376E48BE-123A-5EA2-CCAB-CA28163FAE05}"/>
                </a:ext>
              </a:extLst>
            </p:cNvPr>
            <p:cNvGrpSpPr/>
            <p:nvPr/>
          </p:nvGrpSpPr>
          <p:grpSpPr>
            <a:xfrm>
              <a:off x="5391609" y="3932050"/>
              <a:ext cx="1168289" cy="1750653"/>
              <a:chOff x="4672081" y="3642741"/>
              <a:chExt cx="1168289" cy="1750653"/>
            </a:xfrm>
          </p:grpSpPr>
          <p:sp>
            <p:nvSpPr>
              <p:cNvPr id="234" name="Freeform 233">
                <a:extLst>
                  <a:ext uri="{FF2B5EF4-FFF2-40B4-BE49-F238E27FC236}">
                    <a16:creationId xmlns:a16="http://schemas.microsoft.com/office/drawing/2014/main" id="{AC109663-659C-0ECA-5784-4FBC5EB58C73}"/>
                  </a:ext>
                </a:extLst>
              </p:cNvPr>
              <p:cNvSpPr/>
              <p:nvPr/>
            </p:nvSpPr>
            <p:spPr>
              <a:xfrm>
                <a:off x="5745234" y="4085170"/>
                <a:ext cx="85449" cy="190363"/>
              </a:xfrm>
              <a:custGeom>
                <a:avLst/>
                <a:gdLst>
                  <a:gd name="connsiteX0" fmla="*/ 70510 w 85449"/>
                  <a:gd name="connsiteY0" fmla="*/ 1947 h 190363"/>
                  <a:gd name="connsiteX1" fmla="*/ 58015 w 85449"/>
                  <a:gd name="connsiteY1" fmla="*/ 3733 h 190363"/>
                  <a:gd name="connsiteX2" fmla="*/ 41056 w 85449"/>
                  <a:gd name="connsiteY2" fmla="*/ 29629 h 190363"/>
                  <a:gd name="connsiteX3" fmla="*/ 21420 w 85449"/>
                  <a:gd name="connsiteY3" fmla="*/ 84100 h 190363"/>
                  <a:gd name="connsiteX4" fmla="*/ 21420 w 85449"/>
                  <a:gd name="connsiteY4" fmla="*/ 93923 h 190363"/>
                  <a:gd name="connsiteX5" fmla="*/ 5355 w 85449"/>
                  <a:gd name="connsiteY5" fmla="*/ 143929 h 190363"/>
                  <a:gd name="connsiteX6" fmla="*/ 5355 w 85449"/>
                  <a:gd name="connsiteY6" fmla="*/ 143929 h 190363"/>
                  <a:gd name="connsiteX7" fmla="*/ 0 w 85449"/>
                  <a:gd name="connsiteY7" fmla="*/ 174290 h 190363"/>
                  <a:gd name="connsiteX8" fmla="*/ 4463 w 85449"/>
                  <a:gd name="connsiteY8" fmla="*/ 190363 h 190363"/>
                  <a:gd name="connsiteX9" fmla="*/ 41949 w 85449"/>
                  <a:gd name="connsiteY9" fmla="*/ 170718 h 190363"/>
                  <a:gd name="connsiteX10" fmla="*/ 63370 w 85449"/>
                  <a:gd name="connsiteY10" fmla="*/ 135892 h 190363"/>
                  <a:gd name="connsiteX11" fmla="*/ 66047 w 85449"/>
                  <a:gd name="connsiteY11" fmla="*/ 125177 h 190363"/>
                  <a:gd name="connsiteX12" fmla="*/ 83898 w 85449"/>
                  <a:gd name="connsiteY12" fmla="*/ 33201 h 190363"/>
                  <a:gd name="connsiteX13" fmla="*/ 70510 w 85449"/>
                  <a:gd name="connsiteY13" fmla="*/ 1947 h 190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449" h="190363">
                    <a:moveTo>
                      <a:pt x="70510" y="1947"/>
                    </a:moveTo>
                    <a:cubicBezTo>
                      <a:pt x="66940" y="-1625"/>
                      <a:pt x="60692" y="161"/>
                      <a:pt x="58015" y="3733"/>
                    </a:cubicBezTo>
                    <a:lnTo>
                      <a:pt x="41056" y="29629"/>
                    </a:lnTo>
                    <a:cubicBezTo>
                      <a:pt x="30346" y="45703"/>
                      <a:pt x="23206" y="64455"/>
                      <a:pt x="21420" y="84100"/>
                    </a:cubicBezTo>
                    <a:cubicBezTo>
                      <a:pt x="21420" y="87672"/>
                      <a:pt x="21420" y="90351"/>
                      <a:pt x="21420" y="93923"/>
                    </a:cubicBezTo>
                    <a:cubicBezTo>
                      <a:pt x="22313" y="111782"/>
                      <a:pt x="16065" y="129642"/>
                      <a:pt x="5355" y="143929"/>
                    </a:cubicBezTo>
                    <a:lnTo>
                      <a:pt x="5355" y="143929"/>
                    </a:lnTo>
                    <a:lnTo>
                      <a:pt x="0" y="174290"/>
                    </a:lnTo>
                    <a:lnTo>
                      <a:pt x="4463" y="190363"/>
                    </a:lnTo>
                    <a:cubicBezTo>
                      <a:pt x="4463" y="190363"/>
                      <a:pt x="36594" y="178755"/>
                      <a:pt x="41949" y="170718"/>
                    </a:cubicBezTo>
                    <a:lnTo>
                      <a:pt x="63370" y="135892"/>
                    </a:lnTo>
                    <a:cubicBezTo>
                      <a:pt x="65155" y="133213"/>
                      <a:pt x="66047" y="129642"/>
                      <a:pt x="66047" y="125177"/>
                    </a:cubicBezTo>
                    <a:cubicBezTo>
                      <a:pt x="66047" y="93030"/>
                      <a:pt x="78543" y="43916"/>
                      <a:pt x="83898" y="33201"/>
                    </a:cubicBezTo>
                    <a:cubicBezTo>
                      <a:pt x="90146" y="23378"/>
                      <a:pt x="75865" y="5519"/>
                      <a:pt x="70510" y="1947"/>
                    </a:cubicBezTo>
                    <a:close/>
                  </a:path>
                </a:pathLst>
              </a:custGeom>
              <a:solidFill>
                <a:srgbClr val="F59DBD"/>
              </a:solidFill>
              <a:ln w="8925" cap="flat">
                <a:noFill/>
                <a:prstDash val="solid"/>
                <a:miter/>
              </a:ln>
            </p:spPr>
            <p:txBody>
              <a:bodyPr rtlCol="0" anchor="ctr"/>
              <a:lstStyle/>
              <a:p>
                <a:endParaRPr lang="en-US"/>
              </a:p>
            </p:txBody>
          </p:sp>
          <p:sp>
            <p:nvSpPr>
              <p:cNvPr id="235" name="Freeform 234">
                <a:extLst>
                  <a:ext uri="{FF2B5EF4-FFF2-40B4-BE49-F238E27FC236}">
                    <a16:creationId xmlns:a16="http://schemas.microsoft.com/office/drawing/2014/main" id="{552A23FD-DC10-8553-3CCB-B285B532EF31}"/>
                  </a:ext>
                </a:extLst>
              </p:cNvPr>
              <p:cNvSpPr/>
              <p:nvPr/>
            </p:nvSpPr>
            <p:spPr>
              <a:xfrm>
                <a:off x="5285050" y="3958230"/>
                <a:ext cx="474598" cy="316619"/>
              </a:xfrm>
              <a:custGeom>
                <a:avLst/>
                <a:gdLst>
                  <a:gd name="connsiteX0" fmla="*/ 69255 w 474598"/>
                  <a:gd name="connsiteY0" fmla="*/ 127101 h 316619"/>
                  <a:gd name="connsiteX1" fmla="*/ 195102 w 474598"/>
                  <a:gd name="connsiteY1" fmla="*/ 207468 h 316619"/>
                  <a:gd name="connsiteX2" fmla="*/ 353080 w 474598"/>
                  <a:gd name="connsiteY2" fmla="*/ 293193 h 316619"/>
                  <a:gd name="connsiteX3" fmla="*/ 465539 w 474598"/>
                  <a:gd name="connsiteY3" fmla="*/ 316411 h 316619"/>
                  <a:gd name="connsiteX4" fmla="*/ 472679 w 474598"/>
                  <a:gd name="connsiteY4" fmla="*/ 253010 h 316619"/>
                  <a:gd name="connsiteX5" fmla="*/ 364683 w 474598"/>
                  <a:gd name="connsiteY5" fmla="*/ 197646 h 316619"/>
                  <a:gd name="connsiteX6" fmla="*/ 274538 w 474598"/>
                  <a:gd name="connsiteY6" fmla="*/ 151211 h 316619"/>
                  <a:gd name="connsiteX7" fmla="*/ 177251 w 474598"/>
                  <a:gd name="connsiteY7" fmla="*/ 74416 h 316619"/>
                  <a:gd name="connsiteX8" fmla="*/ 79965 w 474598"/>
                  <a:gd name="connsiteY8" fmla="*/ 1193 h 316619"/>
                  <a:gd name="connsiteX9" fmla="*/ 4100 w 474598"/>
                  <a:gd name="connsiteY9" fmla="*/ 70844 h 316619"/>
                  <a:gd name="connsiteX10" fmla="*/ 69255 w 474598"/>
                  <a:gd name="connsiteY10" fmla="*/ 127101 h 316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4598" h="316619">
                    <a:moveTo>
                      <a:pt x="69255" y="127101"/>
                    </a:moveTo>
                    <a:cubicBezTo>
                      <a:pt x="108526" y="155676"/>
                      <a:pt x="186177" y="200325"/>
                      <a:pt x="195102" y="207468"/>
                    </a:cubicBezTo>
                    <a:cubicBezTo>
                      <a:pt x="204919" y="214612"/>
                      <a:pt x="307561" y="285157"/>
                      <a:pt x="353080" y="293193"/>
                    </a:cubicBezTo>
                    <a:cubicBezTo>
                      <a:pt x="400384" y="308374"/>
                      <a:pt x="452151" y="318196"/>
                      <a:pt x="465539" y="316411"/>
                    </a:cubicBezTo>
                    <a:cubicBezTo>
                      <a:pt x="475357" y="278013"/>
                      <a:pt x="476250" y="260154"/>
                      <a:pt x="472679" y="253010"/>
                    </a:cubicBezTo>
                    <a:cubicBezTo>
                      <a:pt x="455722" y="244080"/>
                      <a:pt x="378963" y="202111"/>
                      <a:pt x="364683" y="197646"/>
                    </a:cubicBezTo>
                    <a:cubicBezTo>
                      <a:pt x="351295" y="192288"/>
                      <a:pt x="291495" y="164606"/>
                      <a:pt x="274538" y="151211"/>
                    </a:cubicBezTo>
                    <a:cubicBezTo>
                      <a:pt x="257579" y="136924"/>
                      <a:pt x="188854" y="88704"/>
                      <a:pt x="177251" y="74416"/>
                    </a:cubicBezTo>
                    <a:cubicBezTo>
                      <a:pt x="164756" y="60129"/>
                      <a:pt x="83535" y="2086"/>
                      <a:pt x="79965" y="1193"/>
                    </a:cubicBezTo>
                    <a:cubicBezTo>
                      <a:pt x="76395" y="-593"/>
                      <a:pt x="-20891" y="-9523"/>
                      <a:pt x="4100" y="70844"/>
                    </a:cubicBezTo>
                    <a:cubicBezTo>
                      <a:pt x="29983" y="109242"/>
                      <a:pt x="69255" y="127101"/>
                      <a:pt x="69255" y="127101"/>
                    </a:cubicBezTo>
                    <a:close/>
                  </a:path>
                </a:pathLst>
              </a:custGeom>
              <a:solidFill>
                <a:srgbClr val="038AC7"/>
              </a:solidFill>
              <a:ln w="8925" cap="flat">
                <a:noFill/>
                <a:prstDash val="solid"/>
                <a:miter/>
              </a:ln>
            </p:spPr>
            <p:txBody>
              <a:bodyPr rtlCol="0" anchor="ctr"/>
              <a:lstStyle/>
              <a:p>
                <a:endParaRPr lang="en-US"/>
              </a:p>
            </p:txBody>
          </p:sp>
          <p:sp>
            <p:nvSpPr>
              <p:cNvPr id="236" name="Freeform 235">
                <a:extLst>
                  <a:ext uri="{FF2B5EF4-FFF2-40B4-BE49-F238E27FC236}">
                    <a16:creationId xmlns:a16="http://schemas.microsoft.com/office/drawing/2014/main" id="{5E989D8A-1E31-9934-6FB0-C084BC92FA19}"/>
                  </a:ext>
                </a:extLst>
              </p:cNvPr>
              <p:cNvSpPr/>
              <p:nvPr/>
            </p:nvSpPr>
            <p:spPr>
              <a:xfrm>
                <a:off x="5268524" y="5162643"/>
                <a:ext cx="283959" cy="145306"/>
              </a:xfrm>
              <a:custGeom>
                <a:avLst/>
                <a:gdLst>
                  <a:gd name="connsiteX0" fmla="*/ 7237 w 283959"/>
                  <a:gd name="connsiteY0" fmla="*/ 34435 h 145306"/>
                  <a:gd name="connsiteX1" fmla="*/ 97 w 283959"/>
                  <a:gd name="connsiteY1" fmla="*/ 88013 h 145306"/>
                  <a:gd name="connsiteX2" fmla="*/ 12593 w 283959"/>
                  <a:gd name="connsiteY2" fmla="*/ 107658 h 145306"/>
                  <a:gd name="connsiteX3" fmla="*/ 96490 w 283959"/>
                  <a:gd name="connsiteY3" fmla="*/ 125518 h 145306"/>
                  <a:gd name="connsiteX4" fmla="*/ 165216 w 283959"/>
                  <a:gd name="connsiteY4" fmla="*/ 145163 h 145306"/>
                  <a:gd name="connsiteX5" fmla="*/ 282138 w 283959"/>
                  <a:gd name="connsiteY5" fmla="*/ 120160 h 145306"/>
                  <a:gd name="connsiteX6" fmla="*/ 272319 w 283959"/>
                  <a:gd name="connsiteY6" fmla="*/ 88013 h 145306"/>
                  <a:gd name="connsiteX7" fmla="*/ 200917 w 283959"/>
                  <a:gd name="connsiteY7" fmla="*/ 65689 h 145306"/>
                  <a:gd name="connsiteX8" fmla="*/ 114341 w 283959"/>
                  <a:gd name="connsiteY8" fmla="*/ 502 h 145306"/>
                  <a:gd name="connsiteX9" fmla="*/ 7237 w 283959"/>
                  <a:gd name="connsiteY9" fmla="*/ 34435 h 145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959" h="145306">
                    <a:moveTo>
                      <a:pt x="7237" y="34435"/>
                    </a:moveTo>
                    <a:cubicBezTo>
                      <a:pt x="4560" y="40686"/>
                      <a:pt x="990" y="69261"/>
                      <a:pt x="97" y="88013"/>
                    </a:cubicBezTo>
                    <a:cubicBezTo>
                      <a:pt x="-795" y="96943"/>
                      <a:pt x="4560" y="104086"/>
                      <a:pt x="12593" y="107658"/>
                    </a:cubicBezTo>
                    <a:cubicBezTo>
                      <a:pt x="43831" y="119267"/>
                      <a:pt x="75070" y="123732"/>
                      <a:pt x="96490" y="125518"/>
                    </a:cubicBezTo>
                    <a:cubicBezTo>
                      <a:pt x="121482" y="127304"/>
                      <a:pt x="151828" y="144270"/>
                      <a:pt x="165216" y="145163"/>
                    </a:cubicBezTo>
                    <a:cubicBezTo>
                      <a:pt x="178604" y="146056"/>
                      <a:pt x="258039" y="143377"/>
                      <a:pt x="282138" y="120160"/>
                    </a:cubicBezTo>
                    <a:cubicBezTo>
                      <a:pt x="285707" y="108551"/>
                      <a:pt x="284815" y="93371"/>
                      <a:pt x="272319" y="88013"/>
                    </a:cubicBezTo>
                    <a:cubicBezTo>
                      <a:pt x="260717" y="82655"/>
                      <a:pt x="213413" y="77297"/>
                      <a:pt x="200917" y="65689"/>
                    </a:cubicBezTo>
                    <a:cubicBezTo>
                      <a:pt x="188422" y="54080"/>
                      <a:pt x="138440" y="6753"/>
                      <a:pt x="114341" y="502"/>
                    </a:cubicBezTo>
                    <a:cubicBezTo>
                      <a:pt x="90243" y="-4856"/>
                      <a:pt x="7237" y="34435"/>
                      <a:pt x="7237" y="34435"/>
                    </a:cubicBezTo>
                    <a:close/>
                  </a:path>
                </a:pathLst>
              </a:custGeom>
              <a:solidFill>
                <a:srgbClr val="414042"/>
              </a:solidFill>
              <a:ln w="8925" cap="flat">
                <a:noFill/>
                <a:prstDash val="solid"/>
                <a:miter/>
              </a:ln>
            </p:spPr>
            <p:txBody>
              <a:bodyPr rtlCol="0" anchor="ctr"/>
              <a:lstStyle/>
              <a:p>
                <a:endParaRPr lang="en-US"/>
              </a:p>
            </p:txBody>
          </p:sp>
          <p:sp>
            <p:nvSpPr>
              <p:cNvPr id="237" name="Freeform 236">
                <a:extLst>
                  <a:ext uri="{FF2B5EF4-FFF2-40B4-BE49-F238E27FC236}">
                    <a16:creationId xmlns:a16="http://schemas.microsoft.com/office/drawing/2014/main" id="{1A42CF12-A8AE-1888-618A-270B9823943D}"/>
                  </a:ext>
                </a:extLst>
              </p:cNvPr>
              <p:cNvSpPr/>
              <p:nvPr/>
            </p:nvSpPr>
            <p:spPr>
              <a:xfrm>
                <a:off x="4672081" y="5229796"/>
                <a:ext cx="274005" cy="163597"/>
              </a:xfrm>
              <a:custGeom>
                <a:avLst/>
                <a:gdLst>
                  <a:gd name="connsiteX0" fmla="*/ 18179 w 274005"/>
                  <a:gd name="connsiteY0" fmla="*/ 13716 h 163597"/>
                  <a:gd name="connsiteX1" fmla="*/ 1221 w 274005"/>
                  <a:gd name="connsiteY1" fmla="*/ 60151 h 163597"/>
                  <a:gd name="connsiteX2" fmla="*/ 11932 w 274005"/>
                  <a:gd name="connsiteY2" fmla="*/ 88725 h 163597"/>
                  <a:gd name="connsiteX3" fmla="*/ 86012 w 274005"/>
                  <a:gd name="connsiteY3" fmla="*/ 120872 h 163597"/>
                  <a:gd name="connsiteX4" fmla="*/ 149382 w 274005"/>
                  <a:gd name="connsiteY4" fmla="*/ 154805 h 163597"/>
                  <a:gd name="connsiteX5" fmla="*/ 268981 w 274005"/>
                  <a:gd name="connsiteY5" fmla="*/ 154805 h 163597"/>
                  <a:gd name="connsiteX6" fmla="*/ 266303 w 274005"/>
                  <a:gd name="connsiteY6" fmla="*/ 121765 h 163597"/>
                  <a:gd name="connsiteX7" fmla="*/ 201149 w 274005"/>
                  <a:gd name="connsiteY7" fmla="*/ 85154 h 163597"/>
                  <a:gd name="connsiteX8" fmla="*/ 129746 w 274005"/>
                  <a:gd name="connsiteY8" fmla="*/ 3000 h 163597"/>
                  <a:gd name="connsiteX9" fmla="*/ 18179 w 274005"/>
                  <a:gd name="connsiteY9" fmla="*/ 13716 h 163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005" h="163597">
                    <a:moveTo>
                      <a:pt x="18179" y="13716"/>
                    </a:moveTo>
                    <a:cubicBezTo>
                      <a:pt x="14609" y="18181"/>
                      <a:pt x="6577" y="42291"/>
                      <a:pt x="1221" y="60151"/>
                    </a:cubicBezTo>
                    <a:cubicBezTo>
                      <a:pt x="-2349" y="70866"/>
                      <a:pt x="2114" y="82475"/>
                      <a:pt x="11932" y="88725"/>
                    </a:cubicBezTo>
                    <a:cubicBezTo>
                      <a:pt x="38708" y="105692"/>
                      <a:pt x="66376" y="115514"/>
                      <a:pt x="86012" y="120872"/>
                    </a:cubicBezTo>
                    <a:cubicBezTo>
                      <a:pt x="110110" y="127123"/>
                      <a:pt x="135994" y="151233"/>
                      <a:pt x="149382" y="154805"/>
                    </a:cubicBezTo>
                    <a:cubicBezTo>
                      <a:pt x="161877" y="158377"/>
                      <a:pt x="240420" y="172664"/>
                      <a:pt x="268981" y="154805"/>
                    </a:cubicBezTo>
                    <a:cubicBezTo>
                      <a:pt x="275229" y="144089"/>
                      <a:pt x="277014" y="128909"/>
                      <a:pt x="266303" y="121765"/>
                    </a:cubicBezTo>
                    <a:cubicBezTo>
                      <a:pt x="255593" y="114622"/>
                      <a:pt x="210966" y="98548"/>
                      <a:pt x="201149" y="85154"/>
                    </a:cubicBezTo>
                    <a:cubicBezTo>
                      <a:pt x="191331" y="71759"/>
                      <a:pt x="152059" y="14609"/>
                      <a:pt x="129746" y="3000"/>
                    </a:cubicBezTo>
                    <a:cubicBezTo>
                      <a:pt x="107433" y="-7715"/>
                      <a:pt x="18179" y="13716"/>
                      <a:pt x="18179" y="13716"/>
                    </a:cubicBezTo>
                    <a:close/>
                  </a:path>
                </a:pathLst>
              </a:custGeom>
              <a:solidFill>
                <a:srgbClr val="414042"/>
              </a:solidFill>
              <a:ln w="8925"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88F13B01-6AF6-FD89-9453-CE3AF04745E2}"/>
                  </a:ext>
                </a:extLst>
              </p:cNvPr>
              <p:cNvSpPr/>
              <p:nvPr/>
            </p:nvSpPr>
            <p:spPr>
              <a:xfrm>
                <a:off x="4956235" y="4406800"/>
                <a:ext cx="441625" cy="796561"/>
              </a:xfrm>
              <a:custGeom>
                <a:avLst/>
                <a:gdLst>
                  <a:gd name="connsiteX0" fmla="*/ 243661 w 441625"/>
                  <a:gd name="connsiteY0" fmla="*/ 55364 h 796561"/>
                  <a:gd name="connsiteX1" fmla="*/ 431986 w 441625"/>
                  <a:gd name="connsiteY1" fmla="*/ 308074 h 796561"/>
                  <a:gd name="connsiteX2" fmla="*/ 440912 w 441625"/>
                  <a:gd name="connsiteY2" fmla="*/ 407194 h 796561"/>
                  <a:gd name="connsiteX3" fmla="*/ 431093 w 441625"/>
                  <a:gd name="connsiteY3" fmla="*/ 756345 h 796561"/>
                  <a:gd name="connsiteX4" fmla="*/ 318634 w 441625"/>
                  <a:gd name="connsiteY4" fmla="*/ 796528 h 796561"/>
                  <a:gd name="connsiteX5" fmla="*/ 323097 w 441625"/>
                  <a:gd name="connsiteY5" fmla="*/ 401836 h 796561"/>
                  <a:gd name="connsiteX6" fmla="*/ 154408 w 441625"/>
                  <a:gd name="connsiteY6" fmla="*/ 236637 h 796561"/>
                  <a:gd name="connsiteX7" fmla="*/ 0 w 441625"/>
                  <a:gd name="connsiteY7" fmla="*/ 0 h 796561"/>
                  <a:gd name="connsiteX8" fmla="*/ 243661 w 441625"/>
                  <a:gd name="connsiteY8" fmla="*/ 55364 h 796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625" h="796561">
                    <a:moveTo>
                      <a:pt x="243661" y="55364"/>
                    </a:moveTo>
                    <a:cubicBezTo>
                      <a:pt x="285611" y="80367"/>
                      <a:pt x="394500" y="227707"/>
                      <a:pt x="431986" y="308074"/>
                    </a:cubicBezTo>
                    <a:cubicBezTo>
                      <a:pt x="445374" y="349151"/>
                      <a:pt x="440912" y="407194"/>
                      <a:pt x="440912" y="407194"/>
                    </a:cubicBezTo>
                    <a:cubicBezTo>
                      <a:pt x="440912" y="407194"/>
                      <a:pt x="406995" y="667941"/>
                      <a:pt x="431093" y="756345"/>
                    </a:cubicBezTo>
                    <a:cubicBezTo>
                      <a:pt x="404317" y="780455"/>
                      <a:pt x="370401" y="797421"/>
                      <a:pt x="318634" y="796528"/>
                    </a:cubicBezTo>
                    <a:cubicBezTo>
                      <a:pt x="315957" y="742057"/>
                      <a:pt x="301676" y="458986"/>
                      <a:pt x="323097" y="401836"/>
                    </a:cubicBezTo>
                    <a:cubicBezTo>
                      <a:pt x="307924" y="381298"/>
                      <a:pt x="215101" y="311646"/>
                      <a:pt x="154408" y="236637"/>
                    </a:cubicBezTo>
                    <a:cubicBezTo>
                      <a:pt x="64262" y="125016"/>
                      <a:pt x="0" y="0"/>
                      <a:pt x="0" y="0"/>
                    </a:cubicBezTo>
                    <a:lnTo>
                      <a:pt x="243661" y="55364"/>
                    </a:lnTo>
                    <a:close/>
                  </a:path>
                </a:pathLst>
              </a:custGeom>
              <a:solidFill>
                <a:srgbClr val="FF8D01"/>
              </a:solidFill>
              <a:ln w="8925"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5DE81AB0-B33A-44E3-8872-0FAE4994DABF}"/>
                  </a:ext>
                </a:extLst>
              </p:cNvPr>
              <p:cNvSpPr/>
              <p:nvPr/>
            </p:nvSpPr>
            <p:spPr>
              <a:xfrm>
                <a:off x="4692938" y="4321968"/>
                <a:ext cx="507851" cy="930910"/>
              </a:xfrm>
              <a:custGeom>
                <a:avLst/>
                <a:gdLst>
                  <a:gd name="connsiteX0" fmla="*/ 298999 w 507851"/>
                  <a:gd name="connsiteY0" fmla="*/ 0 h 930910"/>
                  <a:gd name="connsiteX1" fmla="*/ 263297 w 507851"/>
                  <a:gd name="connsiteY1" fmla="*/ 200025 h 930910"/>
                  <a:gd name="connsiteX2" fmla="*/ 286503 w 507851"/>
                  <a:gd name="connsiteY2" fmla="*/ 487561 h 930910"/>
                  <a:gd name="connsiteX3" fmla="*/ 288288 w 507851"/>
                  <a:gd name="connsiteY3" fmla="*/ 569714 h 930910"/>
                  <a:gd name="connsiteX4" fmla="*/ 0 w 507851"/>
                  <a:gd name="connsiteY4" fmla="*/ 923330 h 930910"/>
                  <a:gd name="connsiteX5" fmla="*/ 119600 w 507851"/>
                  <a:gd name="connsiteY5" fmla="*/ 918865 h 930910"/>
                  <a:gd name="connsiteX6" fmla="*/ 231166 w 507851"/>
                  <a:gd name="connsiteY6" fmla="*/ 785813 h 930910"/>
                  <a:gd name="connsiteX7" fmla="*/ 363261 w 507851"/>
                  <a:gd name="connsiteY7" fmla="*/ 675084 h 930910"/>
                  <a:gd name="connsiteX8" fmla="*/ 436449 w 507851"/>
                  <a:gd name="connsiteY8" fmla="*/ 553641 h 930910"/>
                  <a:gd name="connsiteX9" fmla="*/ 448052 w 507851"/>
                  <a:gd name="connsiteY9" fmla="*/ 321469 h 930910"/>
                  <a:gd name="connsiteX10" fmla="*/ 501604 w 507851"/>
                  <a:gd name="connsiteY10" fmla="*/ 153591 h 930910"/>
                  <a:gd name="connsiteX11" fmla="*/ 507851 w 507851"/>
                  <a:gd name="connsiteY11" fmla="*/ 141089 h 930910"/>
                  <a:gd name="connsiteX12" fmla="*/ 382004 w 507851"/>
                  <a:gd name="connsiteY12" fmla="*/ 91976 h 930910"/>
                  <a:gd name="connsiteX13" fmla="*/ 298999 w 507851"/>
                  <a:gd name="connsiteY13" fmla="*/ 0 h 930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7851" h="930910">
                    <a:moveTo>
                      <a:pt x="298999" y="0"/>
                    </a:moveTo>
                    <a:cubicBezTo>
                      <a:pt x="259727" y="42862"/>
                      <a:pt x="238306" y="101798"/>
                      <a:pt x="263297" y="200025"/>
                    </a:cubicBezTo>
                    <a:cubicBezTo>
                      <a:pt x="266868" y="284857"/>
                      <a:pt x="281148" y="460772"/>
                      <a:pt x="286503" y="487561"/>
                    </a:cubicBezTo>
                    <a:cubicBezTo>
                      <a:pt x="291858" y="514350"/>
                      <a:pt x="290966" y="564356"/>
                      <a:pt x="288288" y="569714"/>
                    </a:cubicBezTo>
                    <a:cubicBezTo>
                      <a:pt x="285611" y="574179"/>
                      <a:pt x="32132" y="773311"/>
                      <a:pt x="0" y="923330"/>
                    </a:cubicBezTo>
                    <a:cubicBezTo>
                      <a:pt x="36594" y="939403"/>
                      <a:pt x="88361" y="926009"/>
                      <a:pt x="119600" y="918865"/>
                    </a:cubicBezTo>
                    <a:cubicBezTo>
                      <a:pt x="137450" y="886718"/>
                      <a:pt x="151731" y="851892"/>
                      <a:pt x="231166" y="785813"/>
                    </a:cubicBezTo>
                    <a:cubicBezTo>
                      <a:pt x="309709" y="718840"/>
                      <a:pt x="345410" y="682228"/>
                      <a:pt x="363261" y="675084"/>
                    </a:cubicBezTo>
                    <a:cubicBezTo>
                      <a:pt x="380219" y="668834"/>
                      <a:pt x="424846" y="629543"/>
                      <a:pt x="436449" y="553641"/>
                    </a:cubicBezTo>
                    <a:cubicBezTo>
                      <a:pt x="443589" y="503635"/>
                      <a:pt x="448944" y="401836"/>
                      <a:pt x="448052" y="321469"/>
                    </a:cubicBezTo>
                    <a:cubicBezTo>
                      <a:pt x="447159" y="261640"/>
                      <a:pt x="467687" y="203597"/>
                      <a:pt x="501604" y="153591"/>
                    </a:cubicBezTo>
                    <a:cubicBezTo>
                      <a:pt x="504281" y="150019"/>
                      <a:pt x="506066" y="145554"/>
                      <a:pt x="507851" y="141089"/>
                    </a:cubicBezTo>
                    <a:cubicBezTo>
                      <a:pt x="466795" y="139303"/>
                      <a:pt x="400748" y="108049"/>
                      <a:pt x="382004" y="91976"/>
                    </a:cubicBezTo>
                    <a:cubicBezTo>
                      <a:pt x="361476" y="75009"/>
                      <a:pt x="298999" y="0"/>
                      <a:pt x="298999" y="0"/>
                    </a:cubicBezTo>
                    <a:close/>
                  </a:path>
                </a:pathLst>
              </a:custGeom>
              <a:solidFill>
                <a:srgbClr val="FFA30D"/>
              </a:solidFill>
              <a:ln w="8925" cap="flat">
                <a:noFill/>
                <a:prstDash val="solid"/>
                <a:miter/>
              </a:ln>
            </p:spPr>
            <p:txBody>
              <a:bodyPr rtlCol="0" anchor="ctr"/>
              <a:lstStyle/>
              <a:p>
                <a:endParaRPr lang="en-US"/>
              </a:p>
            </p:txBody>
          </p:sp>
          <p:sp>
            <p:nvSpPr>
              <p:cNvPr id="240" name="Freeform 239">
                <a:extLst>
                  <a:ext uri="{FF2B5EF4-FFF2-40B4-BE49-F238E27FC236}">
                    <a16:creationId xmlns:a16="http://schemas.microsoft.com/office/drawing/2014/main" id="{4364CC93-BB82-F950-7018-306E7F40B834}"/>
                  </a:ext>
                </a:extLst>
              </p:cNvPr>
              <p:cNvSpPr/>
              <p:nvPr/>
            </p:nvSpPr>
            <p:spPr>
              <a:xfrm>
                <a:off x="5420947" y="3776450"/>
                <a:ext cx="261809" cy="175051"/>
              </a:xfrm>
              <a:custGeom>
                <a:avLst/>
                <a:gdLst>
                  <a:gd name="connsiteX0" fmla="*/ 205580 w 261809"/>
                  <a:gd name="connsiteY0" fmla="*/ 28490 h 175051"/>
                  <a:gd name="connsiteX1" fmla="*/ 179697 w 261809"/>
                  <a:gd name="connsiteY1" fmla="*/ 37419 h 175051"/>
                  <a:gd name="connsiteX2" fmla="*/ 154706 w 261809"/>
                  <a:gd name="connsiteY2" fmla="*/ 29383 h 175051"/>
                  <a:gd name="connsiteX3" fmla="*/ 145780 w 261809"/>
                  <a:gd name="connsiteY3" fmla="*/ 5272 h 175051"/>
                  <a:gd name="connsiteX4" fmla="*/ 121682 w 261809"/>
                  <a:gd name="connsiteY4" fmla="*/ 1701 h 175051"/>
                  <a:gd name="connsiteX5" fmla="*/ 85088 w 261809"/>
                  <a:gd name="connsiteY5" fmla="*/ 20453 h 175051"/>
                  <a:gd name="connsiteX6" fmla="*/ 44924 w 261809"/>
                  <a:gd name="connsiteY6" fmla="*/ 27597 h 175051"/>
                  <a:gd name="connsiteX7" fmla="*/ 26181 w 261809"/>
                  <a:gd name="connsiteY7" fmla="*/ 15095 h 175051"/>
                  <a:gd name="connsiteX8" fmla="*/ 8330 w 261809"/>
                  <a:gd name="connsiteY8" fmla="*/ 25811 h 175051"/>
                  <a:gd name="connsiteX9" fmla="*/ 2975 w 261809"/>
                  <a:gd name="connsiteY9" fmla="*/ 94569 h 175051"/>
                  <a:gd name="connsiteX10" fmla="*/ 49387 w 261809"/>
                  <a:gd name="connsiteY10" fmla="*/ 141897 h 175051"/>
                  <a:gd name="connsiteX11" fmla="*/ 87766 w 261809"/>
                  <a:gd name="connsiteY11" fmla="*/ 149933 h 175051"/>
                  <a:gd name="connsiteX12" fmla="*/ 120790 w 261809"/>
                  <a:gd name="connsiteY12" fmla="*/ 174936 h 175051"/>
                  <a:gd name="connsiteX13" fmla="*/ 141318 w 261809"/>
                  <a:gd name="connsiteY13" fmla="*/ 166900 h 175051"/>
                  <a:gd name="connsiteX14" fmla="*/ 183267 w 261809"/>
                  <a:gd name="connsiteY14" fmla="*/ 139218 h 175051"/>
                  <a:gd name="connsiteX15" fmla="*/ 198440 w 261809"/>
                  <a:gd name="connsiteY15" fmla="*/ 143683 h 175051"/>
                  <a:gd name="connsiteX16" fmla="*/ 206473 w 261809"/>
                  <a:gd name="connsiteY16" fmla="*/ 128502 h 175051"/>
                  <a:gd name="connsiteX17" fmla="*/ 208258 w 261809"/>
                  <a:gd name="connsiteY17" fmla="*/ 110643 h 175051"/>
                  <a:gd name="connsiteX18" fmla="*/ 244851 w 261809"/>
                  <a:gd name="connsiteY18" fmla="*/ 64208 h 175051"/>
                  <a:gd name="connsiteX19" fmla="*/ 260025 w 261809"/>
                  <a:gd name="connsiteY19" fmla="*/ 31168 h 175051"/>
                  <a:gd name="connsiteX20" fmla="*/ 261810 w 261809"/>
                  <a:gd name="connsiteY20" fmla="*/ 29383 h 175051"/>
                  <a:gd name="connsiteX21" fmla="*/ 205580 w 261809"/>
                  <a:gd name="connsiteY21" fmla="*/ 28490 h 175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61809" h="175051">
                    <a:moveTo>
                      <a:pt x="205580" y="28490"/>
                    </a:moveTo>
                    <a:cubicBezTo>
                      <a:pt x="196655" y="31168"/>
                      <a:pt x="188622" y="36526"/>
                      <a:pt x="179697" y="37419"/>
                    </a:cubicBezTo>
                    <a:cubicBezTo>
                      <a:pt x="170771" y="39205"/>
                      <a:pt x="160061" y="36526"/>
                      <a:pt x="154706" y="29383"/>
                    </a:cubicBezTo>
                    <a:cubicBezTo>
                      <a:pt x="150243" y="22239"/>
                      <a:pt x="151135" y="11523"/>
                      <a:pt x="145780" y="5272"/>
                    </a:cubicBezTo>
                    <a:cubicBezTo>
                      <a:pt x="140425" y="-979"/>
                      <a:pt x="129715" y="-979"/>
                      <a:pt x="121682" y="1701"/>
                    </a:cubicBezTo>
                    <a:cubicBezTo>
                      <a:pt x="108294" y="6165"/>
                      <a:pt x="96691" y="14202"/>
                      <a:pt x="85088" y="20453"/>
                    </a:cubicBezTo>
                    <a:cubicBezTo>
                      <a:pt x="72593" y="26704"/>
                      <a:pt x="58312" y="32061"/>
                      <a:pt x="44924" y="27597"/>
                    </a:cubicBezTo>
                    <a:cubicBezTo>
                      <a:pt x="37784" y="25811"/>
                      <a:pt x="31536" y="20453"/>
                      <a:pt x="26181" y="15095"/>
                    </a:cubicBezTo>
                    <a:cubicBezTo>
                      <a:pt x="20826" y="19560"/>
                      <a:pt x="14578" y="23132"/>
                      <a:pt x="8330" y="25811"/>
                    </a:cubicBezTo>
                    <a:cubicBezTo>
                      <a:pt x="1190" y="48135"/>
                      <a:pt x="-3273" y="72245"/>
                      <a:pt x="2975" y="94569"/>
                    </a:cubicBezTo>
                    <a:cubicBezTo>
                      <a:pt x="9223" y="116893"/>
                      <a:pt x="27074" y="136539"/>
                      <a:pt x="49387" y="141897"/>
                    </a:cubicBezTo>
                    <a:cubicBezTo>
                      <a:pt x="62775" y="144576"/>
                      <a:pt x="77055" y="142790"/>
                      <a:pt x="87766" y="149933"/>
                    </a:cubicBezTo>
                    <a:cubicBezTo>
                      <a:pt x="99369" y="157077"/>
                      <a:pt x="106509" y="173150"/>
                      <a:pt x="120790" y="174936"/>
                    </a:cubicBezTo>
                    <a:cubicBezTo>
                      <a:pt x="127930" y="175829"/>
                      <a:pt x="135070" y="171365"/>
                      <a:pt x="141318" y="166900"/>
                    </a:cubicBezTo>
                    <a:cubicBezTo>
                      <a:pt x="155598" y="157970"/>
                      <a:pt x="168986" y="148147"/>
                      <a:pt x="183267" y="139218"/>
                    </a:cubicBezTo>
                    <a:cubicBezTo>
                      <a:pt x="185052" y="144576"/>
                      <a:pt x="193085" y="146361"/>
                      <a:pt x="198440" y="143683"/>
                    </a:cubicBezTo>
                    <a:cubicBezTo>
                      <a:pt x="203795" y="140111"/>
                      <a:pt x="205580" y="133860"/>
                      <a:pt x="206473" y="128502"/>
                    </a:cubicBezTo>
                    <a:cubicBezTo>
                      <a:pt x="207365" y="122251"/>
                      <a:pt x="206473" y="116893"/>
                      <a:pt x="208258" y="110643"/>
                    </a:cubicBezTo>
                    <a:cubicBezTo>
                      <a:pt x="212720" y="90997"/>
                      <a:pt x="235926" y="82068"/>
                      <a:pt x="244851" y="64208"/>
                    </a:cubicBezTo>
                    <a:cubicBezTo>
                      <a:pt x="250207" y="53493"/>
                      <a:pt x="251099" y="39205"/>
                      <a:pt x="260025" y="31168"/>
                    </a:cubicBezTo>
                    <a:cubicBezTo>
                      <a:pt x="260917" y="30275"/>
                      <a:pt x="260917" y="30275"/>
                      <a:pt x="261810" y="29383"/>
                    </a:cubicBezTo>
                    <a:cubicBezTo>
                      <a:pt x="243959" y="23132"/>
                      <a:pt x="223431" y="22239"/>
                      <a:pt x="205580" y="28490"/>
                    </a:cubicBezTo>
                    <a:close/>
                  </a:path>
                </a:pathLst>
              </a:custGeom>
              <a:solidFill>
                <a:srgbClr val="FDB3CE"/>
              </a:solidFill>
              <a:ln w="8925" cap="flat">
                <a:noFill/>
                <a:prstDash val="solid"/>
                <a:miter/>
              </a:ln>
            </p:spPr>
            <p:txBody>
              <a:bodyPr rtlCol="0" anchor="ctr"/>
              <a:lstStyle/>
              <a:p>
                <a:endParaRPr lang="en-US"/>
              </a:p>
            </p:txBody>
          </p:sp>
          <p:sp>
            <p:nvSpPr>
              <p:cNvPr id="241" name="Freeform 240">
                <a:extLst>
                  <a:ext uri="{FF2B5EF4-FFF2-40B4-BE49-F238E27FC236}">
                    <a16:creationId xmlns:a16="http://schemas.microsoft.com/office/drawing/2014/main" id="{E928687A-BDC7-C4D8-E4C0-2CDF6AC19CE2}"/>
                  </a:ext>
                </a:extLst>
              </p:cNvPr>
              <p:cNvSpPr/>
              <p:nvPr/>
            </p:nvSpPr>
            <p:spPr>
              <a:xfrm>
                <a:off x="5447128" y="3642741"/>
                <a:ext cx="266359" cy="173547"/>
              </a:xfrm>
              <a:custGeom>
                <a:avLst/>
                <a:gdLst>
                  <a:gd name="connsiteX0" fmla="*/ 265975 w 266359"/>
                  <a:gd name="connsiteY0" fmla="*/ 114871 h 173547"/>
                  <a:gd name="connsiteX1" fmla="*/ 249909 w 266359"/>
                  <a:gd name="connsiteY1" fmla="*/ 77367 h 173547"/>
                  <a:gd name="connsiteX2" fmla="*/ 187432 w 266359"/>
                  <a:gd name="connsiteY2" fmla="*/ 15752 h 173547"/>
                  <a:gd name="connsiteX3" fmla="*/ 101749 w 266359"/>
                  <a:gd name="connsiteY3" fmla="*/ 4143 h 173547"/>
                  <a:gd name="connsiteX4" fmla="*/ 40164 w 266359"/>
                  <a:gd name="connsiteY4" fmla="*/ 54150 h 173547"/>
                  <a:gd name="connsiteX5" fmla="*/ 15173 w 266359"/>
                  <a:gd name="connsiteY5" fmla="*/ 130052 h 173547"/>
                  <a:gd name="connsiteX6" fmla="*/ 0 w 266359"/>
                  <a:gd name="connsiteY6" fmla="*/ 150590 h 173547"/>
                  <a:gd name="connsiteX7" fmla="*/ 18744 w 266359"/>
                  <a:gd name="connsiteY7" fmla="*/ 163092 h 173547"/>
                  <a:gd name="connsiteX8" fmla="*/ 58908 w 266359"/>
                  <a:gd name="connsiteY8" fmla="*/ 155948 h 173547"/>
                  <a:gd name="connsiteX9" fmla="*/ 95501 w 266359"/>
                  <a:gd name="connsiteY9" fmla="*/ 137196 h 173547"/>
                  <a:gd name="connsiteX10" fmla="*/ 119600 w 266359"/>
                  <a:gd name="connsiteY10" fmla="*/ 140768 h 173547"/>
                  <a:gd name="connsiteX11" fmla="*/ 128525 w 266359"/>
                  <a:gd name="connsiteY11" fmla="*/ 164878 h 173547"/>
                  <a:gd name="connsiteX12" fmla="*/ 153516 w 266359"/>
                  <a:gd name="connsiteY12" fmla="*/ 172914 h 173547"/>
                  <a:gd name="connsiteX13" fmla="*/ 179399 w 266359"/>
                  <a:gd name="connsiteY13" fmla="*/ 163985 h 173547"/>
                  <a:gd name="connsiteX14" fmla="*/ 235629 w 266359"/>
                  <a:gd name="connsiteY14" fmla="*/ 164878 h 173547"/>
                  <a:gd name="connsiteX15" fmla="*/ 253480 w 266359"/>
                  <a:gd name="connsiteY15" fmla="*/ 154162 h 173547"/>
                  <a:gd name="connsiteX16" fmla="*/ 265975 w 266359"/>
                  <a:gd name="connsiteY16" fmla="*/ 114871 h 17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66359" h="173547">
                    <a:moveTo>
                      <a:pt x="265975" y="114871"/>
                    </a:moveTo>
                    <a:cubicBezTo>
                      <a:pt x="264190" y="101477"/>
                      <a:pt x="257049" y="88975"/>
                      <a:pt x="249909" y="77367"/>
                    </a:cubicBezTo>
                    <a:cubicBezTo>
                      <a:pt x="233844" y="52364"/>
                      <a:pt x="213316" y="30039"/>
                      <a:pt x="187432" y="15752"/>
                    </a:cubicBezTo>
                    <a:cubicBezTo>
                      <a:pt x="161549" y="1464"/>
                      <a:pt x="130310" y="-4786"/>
                      <a:pt x="101749" y="4143"/>
                    </a:cubicBezTo>
                    <a:cubicBezTo>
                      <a:pt x="75865" y="12180"/>
                      <a:pt x="54445" y="30932"/>
                      <a:pt x="40164" y="54150"/>
                    </a:cubicBezTo>
                    <a:cubicBezTo>
                      <a:pt x="25884" y="77367"/>
                      <a:pt x="24098" y="105049"/>
                      <a:pt x="15173" y="130052"/>
                    </a:cubicBezTo>
                    <a:cubicBezTo>
                      <a:pt x="12496" y="137196"/>
                      <a:pt x="7140" y="144340"/>
                      <a:pt x="0" y="150590"/>
                    </a:cubicBezTo>
                    <a:cubicBezTo>
                      <a:pt x="5356" y="155948"/>
                      <a:pt x="11603" y="160413"/>
                      <a:pt x="18744" y="163092"/>
                    </a:cubicBezTo>
                    <a:cubicBezTo>
                      <a:pt x="32132" y="167557"/>
                      <a:pt x="46412" y="162199"/>
                      <a:pt x="58908" y="155948"/>
                    </a:cubicBezTo>
                    <a:cubicBezTo>
                      <a:pt x="71403" y="149697"/>
                      <a:pt x="82113" y="140768"/>
                      <a:pt x="95501" y="137196"/>
                    </a:cubicBezTo>
                    <a:cubicBezTo>
                      <a:pt x="103534" y="134517"/>
                      <a:pt x="114244" y="134517"/>
                      <a:pt x="119600" y="140768"/>
                    </a:cubicBezTo>
                    <a:cubicBezTo>
                      <a:pt x="124955" y="147018"/>
                      <a:pt x="124062" y="157734"/>
                      <a:pt x="128525" y="164878"/>
                    </a:cubicBezTo>
                    <a:cubicBezTo>
                      <a:pt x="133880" y="172914"/>
                      <a:pt x="143698" y="174700"/>
                      <a:pt x="153516" y="172914"/>
                    </a:cubicBezTo>
                    <a:cubicBezTo>
                      <a:pt x="162441" y="171129"/>
                      <a:pt x="170474" y="166664"/>
                      <a:pt x="179399" y="163985"/>
                    </a:cubicBezTo>
                    <a:cubicBezTo>
                      <a:pt x="197250" y="157734"/>
                      <a:pt x="217778" y="157734"/>
                      <a:pt x="235629" y="164878"/>
                    </a:cubicBezTo>
                    <a:cubicBezTo>
                      <a:pt x="240984" y="160413"/>
                      <a:pt x="247232" y="157734"/>
                      <a:pt x="253480" y="154162"/>
                    </a:cubicBezTo>
                    <a:cubicBezTo>
                      <a:pt x="263297" y="143446"/>
                      <a:pt x="267760" y="128266"/>
                      <a:pt x="265975" y="114871"/>
                    </a:cubicBezTo>
                    <a:close/>
                  </a:path>
                </a:pathLst>
              </a:custGeom>
              <a:solidFill>
                <a:srgbClr val="1D117F"/>
              </a:solidFill>
              <a:ln w="8925" cap="flat">
                <a:noFill/>
                <a:prstDash val="solid"/>
                <a:miter/>
              </a:ln>
            </p:spPr>
            <p:txBody>
              <a:bodyPr rtlCol="0" anchor="ctr"/>
              <a:lstStyle/>
              <a:p>
                <a:endParaRPr lang="en-US"/>
              </a:p>
            </p:txBody>
          </p:sp>
          <p:sp>
            <p:nvSpPr>
              <p:cNvPr id="242" name="Freeform 241">
                <a:extLst>
                  <a:ext uri="{FF2B5EF4-FFF2-40B4-BE49-F238E27FC236}">
                    <a16:creationId xmlns:a16="http://schemas.microsoft.com/office/drawing/2014/main" id="{A58D9229-3678-6FEC-28B1-E324D5D30DEB}"/>
                  </a:ext>
                </a:extLst>
              </p:cNvPr>
              <p:cNvSpPr/>
              <p:nvPr/>
            </p:nvSpPr>
            <p:spPr>
              <a:xfrm>
                <a:off x="4991044" y="3812976"/>
                <a:ext cx="484645" cy="650081"/>
              </a:xfrm>
              <a:custGeom>
                <a:avLst/>
                <a:gdLst>
                  <a:gd name="connsiteX0" fmla="*/ 407888 w 484645"/>
                  <a:gd name="connsiteY0" fmla="*/ 0 h 650081"/>
                  <a:gd name="connsiteX1" fmla="*/ 207960 w 484645"/>
                  <a:gd name="connsiteY1" fmla="*/ 160734 h 650081"/>
                  <a:gd name="connsiteX2" fmla="*/ 0 w 484645"/>
                  <a:gd name="connsiteY2" fmla="*/ 508992 h 650081"/>
                  <a:gd name="connsiteX3" fmla="*/ 0 w 484645"/>
                  <a:gd name="connsiteY3" fmla="*/ 508992 h 650081"/>
                  <a:gd name="connsiteX4" fmla="*/ 82113 w 484645"/>
                  <a:gd name="connsiteY4" fmla="*/ 600968 h 650081"/>
                  <a:gd name="connsiteX5" fmla="*/ 207960 w 484645"/>
                  <a:gd name="connsiteY5" fmla="*/ 650081 h 650081"/>
                  <a:gd name="connsiteX6" fmla="*/ 371294 w 484645"/>
                  <a:gd name="connsiteY6" fmla="*/ 404515 h 650081"/>
                  <a:gd name="connsiteX7" fmla="*/ 428416 w 484645"/>
                  <a:gd name="connsiteY7" fmla="*/ 318790 h 650081"/>
                  <a:gd name="connsiteX8" fmla="*/ 484645 w 484645"/>
                  <a:gd name="connsiteY8" fmla="*/ 148233 h 650081"/>
                  <a:gd name="connsiteX9" fmla="*/ 407888 w 484645"/>
                  <a:gd name="connsiteY9" fmla="*/ 0 h 650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4645" h="650081">
                    <a:moveTo>
                      <a:pt x="407888" y="0"/>
                    </a:moveTo>
                    <a:cubicBezTo>
                      <a:pt x="381112" y="8930"/>
                      <a:pt x="243661" y="75009"/>
                      <a:pt x="207960" y="160734"/>
                    </a:cubicBezTo>
                    <a:cubicBezTo>
                      <a:pt x="172259" y="246459"/>
                      <a:pt x="0" y="508992"/>
                      <a:pt x="0" y="508992"/>
                    </a:cubicBezTo>
                    <a:lnTo>
                      <a:pt x="0" y="508992"/>
                    </a:lnTo>
                    <a:cubicBezTo>
                      <a:pt x="0" y="508992"/>
                      <a:pt x="63370" y="584002"/>
                      <a:pt x="82113" y="600968"/>
                    </a:cubicBezTo>
                    <a:cubicBezTo>
                      <a:pt x="100856" y="617041"/>
                      <a:pt x="167796" y="649188"/>
                      <a:pt x="207960" y="650081"/>
                    </a:cubicBezTo>
                    <a:cubicBezTo>
                      <a:pt x="264190" y="589359"/>
                      <a:pt x="355228" y="437555"/>
                      <a:pt x="371294" y="404515"/>
                    </a:cubicBezTo>
                    <a:cubicBezTo>
                      <a:pt x="387359" y="370582"/>
                      <a:pt x="420383" y="329505"/>
                      <a:pt x="428416" y="318790"/>
                    </a:cubicBezTo>
                    <a:cubicBezTo>
                      <a:pt x="434664" y="310753"/>
                      <a:pt x="476612" y="219670"/>
                      <a:pt x="484645" y="148233"/>
                    </a:cubicBezTo>
                    <a:cubicBezTo>
                      <a:pt x="465009" y="115193"/>
                      <a:pt x="425738" y="38398"/>
                      <a:pt x="407888" y="0"/>
                    </a:cubicBezTo>
                    <a:close/>
                  </a:path>
                </a:pathLst>
              </a:custGeom>
              <a:solidFill>
                <a:srgbClr val="03A9F4"/>
              </a:solidFill>
              <a:ln w="8925" cap="flat">
                <a:noFill/>
                <a:prstDash val="solid"/>
                <a:miter/>
              </a:ln>
            </p:spPr>
            <p:txBody>
              <a:bodyPr rtlCol="0" anchor="ctr"/>
              <a:lstStyle/>
              <a:p>
                <a:endParaRPr lang="en-US"/>
              </a:p>
            </p:txBody>
          </p:sp>
          <p:sp>
            <p:nvSpPr>
              <p:cNvPr id="243" name="Freeform 242">
                <a:extLst>
                  <a:ext uri="{FF2B5EF4-FFF2-40B4-BE49-F238E27FC236}">
                    <a16:creationId xmlns:a16="http://schemas.microsoft.com/office/drawing/2014/main" id="{222DD5BD-D781-E0A2-0841-391BA02D9A3A}"/>
                  </a:ext>
                </a:extLst>
              </p:cNvPr>
              <p:cNvSpPr/>
              <p:nvPr/>
            </p:nvSpPr>
            <p:spPr>
              <a:xfrm>
                <a:off x="5399824" y="3803153"/>
                <a:ext cx="78765" cy="157162"/>
              </a:xfrm>
              <a:custGeom>
                <a:avLst/>
                <a:gdLst>
                  <a:gd name="connsiteX0" fmla="*/ 74973 w 78765"/>
                  <a:gd name="connsiteY0" fmla="*/ 103584 h 157162"/>
                  <a:gd name="connsiteX1" fmla="*/ 29453 w 78765"/>
                  <a:gd name="connsiteY1" fmla="*/ 0 h 157162"/>
                  <a:gd name="connsiteX2" fmla="*/ 0 w 78765"/>
                  <a:gd name="connsiteY2" fmla="*/ 9823 h 157162"/>
                  <a:gd name="connsiteX3" fmla="*/ 77650 w 78765"/>
                  <a:gd name="connsiteY3" fmla="*/ 157163 h 157162"/>
                  <a:gd name="connsiteX4" fmla="*/ 74973 w 78765"/>
                  <a:gd name="connsiteY4" fmla="*/ 103584 h 157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765" h="157162">
                    <a:moveTo>
                      <a:pt x="74973" y="103584"/>
                    </a:moveTo>
                    <a:cubicBezTo>
                      <a:pt x="55337" y="39291"/>
                      <a:pt x="29453" y="0"/>
                      <a:pt x="29453" y="0"/>
                    </a:cubicBezTo>
                    <a:cubicBezTo>
                      <a:pt x="29453" y="0"/>
                      <a:pt x="16958" y="4465"/>
                      <a:pt x="0" y="9823"/>
                    </a:cubicBezTo>
                    <a:cubicBezTo>
                      <a:pt x="16958" y="48220"/>
                      <a:pt x="57122" y="125016"/>
                      <a:pt x="77650" y="157163"/>
                    </a:cubicBezTo>
                    <a:cubicBezTo>
                      <a:pt x="79436" y="136624"/>
                      <a:pt x="79436" y="117872"/>
                      <a:pt x="74973" y="103584"/>
                    </a:cubicBezTo>
                    <a:close/>
                  </a:path>
                </a:pathLst>
              </a:custGeom>
              <a:solidFill>
                <a:srgbClr val="038AC7"/>
              </a:solidFill>
              <a:ln w="8925" cap="flat">
                <a:noFill/>
                <a:prstDash val="solid"/>
                <a:miter/>
              </a:ln>
            </p:spPr>
            <p:txBody>
              <a:bodyPr rtlCol="0" anchor="ctr"/>
              <a:lstStyle/>
              <a:p>
                <a:endParaRPr lang="en-US"/>
              </a:p>
            </p:txBody>
          </p:sp>
          <p:sp>
            <p:nvSpPr>
              <p:cNvPr id="244" name="Freeform 243">
                <a:extLst>
                  <a:ext uri="{FF2B5EF4-FFF2-40B4-BE49-F238E27FC236}">
                    <a16:creationId xmlns:a16="http://schemas.microsoft.com/office/drawing/2014/main" id="{145EB031-6903-51DF-EE4A-35DC6A109E76}"/>
                  </a:ext>
                </a:extLst>
              </p:cNvPr>
              <p:cNvSpPr/>
              <p:nvPr/>
            </p:nvSpPr>
            <p:spPr>
              <a:xfrm>
                <a:off x="5764870" y="4192963"/>
                <a:ext cx="75500" cy="188834"/>
              </a:xfrm>
              <a:custGeom>
                <a:avLst/>
                <a:gdLst>
                  <a:gd name="connsiteX0" fmla="*/ 58907 w 75500"/>
                  <a:gd name="connsiteY0" fmla="*/ 2204 h 188834"/>
                  <a:gd name="connsiteX1" fmla="*/ 45519 w 75500"/>
                  <a:gd name="connsiteY1" fmla="*/ 3990 h 188834"/>
                  <a:gd name="connsiteX2" fmla="*/ 25883 w 75500"/>
                  <a:gd name="connsiteY2" fmla="*/ 32565 h 188834"/>
                  <a:gd name="connsiteX3" fmla="*/ 3570 w 75500"/>
                  <a:gd name="connsiteY3" fmla="*/ 93287 h 188834"/>
                  <a:gd name="connsiteX4" fmla="*/ 3570 w 75500"/>
                  <a:gd name="connsiteY4" fmla="*/ 104895 h 188834"/>
                  <a:gd name="connsiteX5" fmla="*/ 0 w 75500"/>
                  <a:gd name="connsiteY5" fmla="*/ 133470 h 188834"/>
                  <a:gd name="connsiteX6" fmla="*/ 19635 w 75500"/>
                  <a:gd name="connsiteY6" fmla="*/ 188835 h 188834"/>
                  <a:gd name="connsiteX7" fmla="*/ 50874 w 75500"/>
                  <a:gd name="connsiteY7" fmla="*/ 149544 h 188834"/>
                  <a:gd name="connsiteX8" fmla="*/ 54444 w 75500"/>
                  <a:gd name="connsiteY8" fmla="*/ 137935 h 188834"/>
                  <a:gd name="connsiteX9" fmla="*/ 74080 w 75500"/>
                  <a:gd name="connsiteY9" fmla="*/ 35244 h 188834"/>
                  <a:gd name="connsiteX10" fmla="*/ 58907 w 75500"/>
                  <a:gd name="connsiteY10" fmla="*/ 2204 h 188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5500" h="188834">
                    <a:moveTo>
                      <a:pt x="58907" y="2204"/>
                    </a:moveTo>
                    <a:cubicBezTo>
                      <a:pt x="54444" y="-1368"/>
                      <a:pt x="48196" y="-475"/>
                      <a:pt x="45519" y="3990"/>
                    </a:cubicBezTo>
                    <a:lnTo>
                      <a:pt x="25883" y="32565"/>
                    </a:lnTo>
                    <a:cubicBezTo>
                      <a:pt x="13388" y="50424"/>
                      <a:pt x="6247" y="71856"/>
                      <a:pt x="3570" y="93287"/>
                    </a:cubicBezTo>
                    <a:cubicBezTo>
                      <a:pt x="3570" y="96859"/>
                      <a:pt x="3570" y="101324"/>
                      <a:pt x="3570" y="104895"/>
                    </a:cubicBezTo>
                    <a:cubicBezTo>
                      <a:pt x="3570" y="114718"/>
                      <a:pt x="2677" y="123648"/>
                      <a:pt x="0" y="133470"/>
                    </a:cubicBezTo>
                    <a:lnTo>
                      <a:pt x="19635" y="188835"/>
                    </a:lnTo>
                    <a:lnTo>
                      <a:pt x="50874" y="149544"/>
                    </a:lnTo>
                    <a:cubicBezTo>
                      <a:pt x="52659" y="145972"/>
                      <a:pt x="54444" y="142400"/>
                      <a:pt x="54444" y="137935"/>
                    </a:cubicBezTo>
                    <a:cubicBezTo>
                      <a:pt x="54444" y="102217"/>
                      <a:pt x="68725" y="47745"/>
                      <a:pt x="74080" y="35244"/>
                    </a:cubicBezTo>
                    <a:cubicBezTo>
                      <a:pt x="80328" y="25421"/>
                      <a:pt x="64262" y="6669"/>
                      <a:pt x="58907" y="2204"/>
                    </a:cubicBezTo>
                    <a:close/>
                  </a:path>
                </a:pathLst>
              </a:custGeom>
              <a:solidFill>
                <a:srgbClr val="FDB3CE"/>
              </a:solidFill>
              <a:ln w="8925" cap="flat">
                <a:noFill/>
                <a:prstDash val="solid"/>
                <a:miter/>
              </a:ln>
            </p:spPr>
            <p:txBody>
              <a:bodyPr rtlCol="0" anchor="ctr"/>
              <a:lstStyle/>
              <a:p>
                <a:endParaRPr lang="en-US"/>
              </a:p>
            </p:txBody>
          </p:sp>
          <p:sp>
            <p:nvSpPr>
              <p:cNvPr id="245" name="Freeform 244">
                <a:extLst>
                  <a:ext uri="{FF2B5EF4-FFF2-40B4-BE49-F238E27FC236}">
                    <a16:creationId xmlns:a16="http://schemas.microsoft.com/office/drawing/2014/main" id="{E9934480-A825-30FD-4A9F-52FB71816AD4}"/>
                  </a:ext>
                </a:extLst>
              </p:cNvPr>
              <p:cNvSpPr/>
              <p:nvPr/>
            </p:nvSpPr>
            <p:spPr>
              <a:xfrm>
                <a:off x="5330564" y="3923217"/>
                <a:ext cx="454834" cy="457687"/>
              </a:xfrm>
              <a:custGeom>
                <a:avLst/>
                <a:gdLst>
                  <a:gd name="connsiteX0" fmla="*/ 434306 w 454834"/>
                  <a:gd name="connsiteY0" fmla="*/ 403216 h 457687"/>
                  <a:gd name="connsiteX1" fmla="*/ 223668 w 454834"/>
                  <a:gd name="connsiteY1" fmla="*/ 254091 h 457687"/>
                  <a:gd name="connsiteX2" fmla="*/ 139770 w 454834"/>
                  <a:gd name="connsiteY2" fmla="*/ 39778 h 457687"/>
                  <a:gd name="connsiteX3" fmla="*/ 43376 w 454834"/>
                  <a:gd name="connsiteY3" fmla="*/ 4952 h 457687"/>
                  <a:gd name="connsiteX4" fmla="*/ 1427 w 454834"/>
                  <a:gd name="connsiteY4" fmla="*/ 83534 h 457687"/>
                  <a:gd name="connsiteX5" fmla="*/ 127274 w 454834"/>
                  <a:gd name="connsiteY5" fmla="*/ 317491 h 457687"/>
                  <a:gd name="connsiteX6" fmla="*/ 164761 w 454834"/>
                  <a:gd name="connsiteY6" fmla="*/ 346066 h 457687"/>
                  <a:gd name="connsiteX7" fmla="*/ 370044 w 454834"/>
                  <a:gd name="connsiteY7" fmla="*/ 444293 h 457687"/>
                  <a:gd name="connsiteX8" fmla="*/ 430736 w 454834"/>
                  <a:gd name="connsiteY8" fmla="*/ 457688 h 457687"/>
                  <a:gd name="connsiteX9" fmla="*/ 454834 w 454834"/>
                  <a:gd name="connsiteY9" fmla="*/ 457688 h 457687"/>
                  <a:gd name="connsiteX10" fmla="*/ 434306 w 454834"/>
                  <a:gd name="connsiteY10" fmla="*/ 403216 h 457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54834" h="457687">
                    <a:moveTo>
                      <a:pt x="434306" y="403216"/>
                    </a:moveTo>
                    <a:lnTo>
                      <a:pt x="223668" y="254091"/>
                    </a:lnTo>
                    <a:lnTo>
                      <a:pt x="139770" y="39778"/>
                    </a:lnTo>
                    <a:cubicBezTo>
                      <a:pt x="131737" y="18347"/>
                      <a:pt x="88003" y="-12014"/>
                      <a:pt x="43376" y="4952"/>
                    </a:cubicBezTo>
                    <a:cubicBezTo>
                      <a:pt x="14815" y="16561"/>
                      <a:pt x="-5713" y="40671"/>
                      <a:pt x="1427" y="83534"/>
                    </a:cubicBezTo>
                    <a:cubicBezTo>
                      <a:pt x="5890" y="110323"/>
                      <a:pt x="127274" y="317491"/>
                      <a:pt x="127274" y="317491"/>
                    </a:cubicBezTo>
                    <a:cubicBezTo>
                      <a:pt x="138877" y="328207"/>
                      <a:pt x="152265" y="339816"/>
                      <a:pt x="164761" y="346066"/>
                    </a:cubicBezTo>
                    <a:lnTo>
                      <a:pt x="370044" y="444293"/>
                    </a:lnTo>
                    <a:cubicBezTo>
                      <a:pt x="388786" y="453223"/>
                      <a:pt x="409315" y="457688"/>
                      <a:pt x="430736" y="457688"/>
                    </a:cubicBezTo>
                    <a:lnTo>
                      <a:pt x="454834" y="457688"/>
                    </a:lnTo>
                    <a:lnTo>
                      <a:pt x="434306" y="403216"/>
                    </a:lnTo>
                    <a:close/>
                  </a:path>
                </a:pathLst>
              </a:custGeom>
              <a:solidFill>
                <a:srgbClr val="0398DB"/>
              </a:solidFill>
              <a:ln w="8925" cap="flat">
                <a:noFill/>
                <a:prstDash val="solid"/>
                <a:miter/>
              </a:ln>
            </p:spPr>
            <p:txBody>
              <a:bodyPr rtlCol="0" anchor="ctr"/>
              <a:lstStyle/>
              <a:p>
                <a:endParaRPr lang="en-US"/>
              </a:p>
            </p:txBody>
          </p:sp>
        </p:grpSp>
        <p:grpSp>
          <p:nvGrpSpPr>
            <p:cNvPr id="163" name="Graphic 4">
              <a:extLst>
                <a:ext uri="{FF2B5EF4-FFF2-40B4-BE49-F238E27FC236}">
                  <a16:creationId xmlns:a16="http://schemas.microsoft.com/office/drawing/2014/main" id="{166331A2-3DE7-89E0-1FFE-42DD95DD8337}"/>
                </a:ext>
              </a:extLst>
            </p:cNvPr>
            <p:cNvGrpSpPr/>
            <p:nvPr/>
          </p:nvGrpSpPr>
          <p:grpSpPr>
            <a:xfrm>
              <a:off x="8652360" y="1681447"/>
              <a:ext cx="2565599" cy="3953371"/>
              <a:chOff x="7932832" y="1392138"/>
              <a:chExt cx="2565599" cy="3953371"/>
            </a:xfrm>
          </p:grpSpPr>
          <p:sp>
            <p:nvSpPr>
              <p:cNvPr id="209" name="Freeform 208">
                <a:extLst>
                  <a:ext uri="{FF2B5EF4-FFF2-40B4-BE49-F238E27FC236}">
                    <a16:creationId xmlns:a16="http://schemas.microsoft.com/office/drawing/2014/main" id="{921CAE4B-7699-854B-9ED8-8512C0C5CB4B}"/>
                  </a:ext>
                </a:extLst>
              </p:cNvPr>
              <p:cNvSpPr/>
              <p:nvPr/>
            </p:nvSpPr>
            <p:spPr>
              <a:xfrm rot="139452">
                <a:off x="10342011" y="5170385"/>
                <a:ext cx="71404" cy="55365"/>
              </a:xfrm>
              <a:custGeom>
                <a:avLst/>
                <a:gdLst>
                  <a:gd name="connsiteX0" fmla="*/ 0 w 71404"/>
                  <a:gd name="connsiteY0" fmla="*/ 0 h 55365"/>
                  <a:gd name="connsiteX1" fmla="*/ 71404 w 71404"/>
                  <a:gd name="connsiteY1" fmla="*/ 0 h 55365"/>
                  <a:gd name="connsiteX2" fmla="*/ 71404 w 71404"/>
                  <a:gd name="connsiteY2" fmla="*/ 55365 h 55365"/>
                  <a:gd name="connsiteX3" fmla="*/ 0 w 71404"/>
                  <a:gd name="connsiteY3" fmla="*/ 55365 h 55365"/>
                </a:gdLst>
                <a:ahLst/>
                <a:cxnLst>
                  <a:cxn ang="0">
                    <a:pos x="connsiteX0" y="connsiteY0"/>
                  </a:cxn>
                  <a:cxn ang="0">
                    <a:pos x="connsiteX1" y="connsiteY1"/>
                  </a:cxn>
                  <a:cxn ang="0">
                    <a:pos x="connsiteX2" y="connsiteY2"/>
                  </a:cxn>
                  <a:cxn ang="0">
                    <a:pos x="connsiteX3" y="connsiteY3"/>
                  </a:cxn>
                </a:cxnLst>
                <a:rect l="l" t="t" r="r" b="b"/>
                <a:pathLst>
                  <a:path w="71404" h="55365">
                    <a:moveTo>
                      <a:pt x="0" y="0"/>
                    </a:moveTo>
                    <a:lnTo>
                      <a:pt x="71404" y="0"/>
                    </a:lnTo>
                    <a:lnTo>
                      <a:pt x="71404" y="55365"/>
                    </a:lnTo>
                    <a:lnTo>
                      <a:pt x="0" y="55365"/>
                    </a:lnTo>
                    <a:close/>
                  </a:path>
                </a:pathLst>
              </a:custGeom>
              <a:solidFill>
                <a:srgbClr val="FDB3CE"/>
              </a:solidFill>
              <a:ln w="8925" cap="flat">
                <a:noFill/>
                <a:prstDash val="solid"/>
                <a:miter/>
              </a:ln>
            </p:spPr>
            <p:txBody>
              <a:bodyPr rtlCol="0" anchor="ctr"/>
              <a:lstStyle/>
              <a:p>
                <a:endParaRPr lang="en-US"/>
              </a:p>
            </p:txBody>
          </p:sp>
          <p:grpSp>
            <p:nvGrpSpPr>
              <p:cNvPr id="210" name="Graphic 4">
                <a:extLst>
                  <a:ext uri="{FF2B5EF4-FFF2-40B4-BE49-F238E27FC236}">
                    <a16:creationId xmlns:a16="http://schemas.microsoft.com/office/drawing/2014/main" id="{2F7C23E7-1D4A-2FB4-FCDE-12E22F78B75B}"/>
                  </a:ext>
                </a:extLst>
              </p:cNvPr>
              <p:cNvGrpSpPr/>
              <p:nvPr/>
            </p:nvGrpSpPr>
            <p:grpSpPr>
              <a:xfrm>
                <a:off x="10323035" y="5189041"/>
                <a:ext cx="175396" cy="156469"/>
                <a:chOff x="10323035" y="5189041"/>
                <a:chExt cx="175396" cy="156469"/>
              </a:xfrm>
            </p:grpSpPr>
            <p:sp>
              <p:nvSpPr>
                <p:cNvPr id="232" name="Freeform 231">
                  <a:extLst>
                    <a:ext uri="{FF2B5EF4-FFF2-40B4-BE49-F238E27FC236}">
                      <a16:creationId xmlns:a16="http://schemas.microsoft.com/office/drawing/2014/main" id="{9B49CE3A-366E-9DE6-2F39-DF6BED3E6BA7}"/>
                    </a:ext>
                  </a:extLst>
                </p:cNvPr>
                <p:cNvSpPr/>
                <p:nvPr/>
              </p:nvSpPr>
              <p:spPr>
                <a:xfrm>
                  <a:off x="10325713" y="5189041"/>
                  <a:ext cx="171365" cy="136227"/>
                </a:xfrm>
                <a:custGeom>
                  <a:avLst/>
                  <a:gdLst>
                    <a:gd name="connsiteX0" fmla="*/ 42841 w 171365"/>
                    <a:gd name="connsiteY0" fmla="*/ 86618 h 136227"/>
                    <a:gd name="connsiteX1" fmla="*/ 61585 w 171365"/>
                    <a:gd name="connsiteY1" fmla="*/ 112514 h 136227"/>
                    <a:gd name="connsiteX2" fmla="*/ 91930 w 171365"/>
                    <a:gd name="connsiteY2" fmla="*/ 130374 h 136227"/>
                    <a:gd name="connsiteX3" fmla="*/ 126739 w 171365"/>
                    <a:gd name="connsiteY3" fmla="*/ 135731 h 136227"/>
                    <a:gd name="connsiteX4" fmla="*/ 156193 w 171365"/>
                    <a:gd name="connsiteY4" fmla="*/ 133053 h 136227"/>
                    <a:gd name="connsiteX5" fmla="*/ 171366 w 171365"/>
                    <a:gd name="connsiteY5" fmla="*/ 116979 h 136227"/>
                    <a:gd name="connsiteX6" fmla="*/ 155301 w 171365"/>
                    <a:gd name="connsiteY6" fmla="*/ 89297 h 136227"/>
                    <a:gd name="connsiteX7" fmla="*/ 89253 w 171365"/>
                    <a:gd name="connsiteY7" fmla="*/ 13395 h 136227"/>
                    <a:gd name="connsiteX8" fmla="*/ 55337 w 171365"/>
                    <a:gd name="connsiteY8" fmla="*/ 16967 h 136227"/>
                    <a:gd name="connsiteX9" fmla="*/ 29453 w 171365"/>
                    <a:gd name="connsiteY9" fmla="*/ 21431 h 136227"/>
                    <a:gd name="connsiteX10" fmla="*/ 21421 w 171365"/>
                    <a:gd name="connsiteY10" fmla="*/ 16074 h 136227"/>
                    <a:gd name="connsiteX11" fmla="*/ 17851 w 171365"/>
                    <a:gd name="connsiteY11" fmla="*/ 0 h 136227"/>
                    <a:gd name="connsiteX12" fmla="*/ 0 w 171365"/>
                    <a:gd name="connsiteY12" fmla="*/ 45542 h 136227"/>
                    <a:gd name="connsiteX13" fmla="*/ 42841 w 171365"/>
                    <a:gd name="connsiteY13" fmla="*/ 86618 h 136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1365" h="136227">
                      <a:moveTo>
                        <a:pt x="42841" y="86618"/>
                      </a:moveTo>
                      <a:cubicBezTo>
                        <a:pt x="49089" y="95548"/>
                        <a:pt x="53552" y="105371"/>
                        <a:pt x="61585" y="112514"/>
                      </a:cubicBezTo>
                      <a:cubicBezTo>
                        <a:pt x="69617" y="120551"/>
                        <a:pt x="80328" y="126802"/>
                        <a:pt x="91930" y="130374"/>
                      </a:cubicBezTo>
                      <a:cubicBezTo>
                        <a:pt x="103534" y="133945"/>
                        <a:pt x="115137" y="134839"/>
                        <a:pt x="126739" y="135731"/>
                      </a:cubicBezTo>
                      <a:cubicBezTo>
                        <a:pt x="136557" y="136625"/>
                        <a:pt x="147268" y="136625"/>
                        <a:pt x="156193" y="133053"/>
                      </a:cubicBezTo>
                      <a:cubicBezTo>
                        <a:pt x="163333" y="130374"/>
                        <a:pt x="169581" y="124123"/>
                        <a:pt x="171366" y="116979"/>
                      </a:cubicBezTo>
                      <a:cubicBezTo>
                        <a:pt x="168689" y="108942"/>
                        <a:pt x="164226" y="100013"/>
                        <a:pt x="155301" y="89297"/>
                      </a:cubicBezTo>
                      <a:cubicBezTo>
                        <a:pt x="131202" y="61615"/>
                        <a:pt x="91930" y="20539"/>
                        <a:pt x="89253" y="13395"/>
                      </a:cubicBezTo>
                      <a:cubicBezTo>
                        <a:pt x="79436" y="11609"/>
                        <a:pt x="64262" y="11609"/>
                        <a:pt x="55337" y="16967"/>
                      </a:cubicBezTo>
                      <a:cubicBezTo>
                        <a:pt x="47304" y="21431"/>
                        <a:pt x="38378" y="23218"/>
                        <a:pt x="29453" y="21431"/>
                      </a:cubicBezTo>
                      <a:cubicBezTo>
                        <a:pt x="24990" y="20539"/>
                        <a:pt x="22313" y="18753"/>
                        <a:pt x="21421" y="16074"/>
                      </a:cubicBezTo>
                      <a:cubicBezTo>
                        <a:pt x="17851" y="9823"/>
                        <a:pt x="17851" y="0"/>
                        <a:pt x="17851" y="0"/>
                      </a:cubicBezTo>
                      <a:cubicBezTo>
                        <a:pt x="17851" y="0"/>
                        <a:pt x="2677" y="30361"/>
                        <a:pt x="0" y="45542"/>
                      </a:cubicBezTo>
                      <a:cubicBezTo>
                        <a:pt x="16065" y="56257"/>
                        <a:pt x="31239" y="69652"/>
                        <a:pt x="42841" y="86618"/>
                      </a:cubicBezTo>
                      <a:close/>
                    </a:path>
                  </a:pathLst>
                </a:custGeom>
                <a:solidFill>
                  <a:srgbClr val="192033"/>
                </a:solidFill>
                <a:ln w="8925"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FE98DD9A-EC87-4B13-42A8-1C631B963A63}"/>
                    </a:ext>
                  </a:extLst>
                </p:cNvPr>
                <p:cNvSpPr/>
                <p:nvPr/>
              </p:nvSpPr>
              <p:spPr>
                <a:xfrm>
                  <a:off x="10323035" y="5234582"/>
                  <a:ext cx="175396" cy="110927"/>
                </a:xfrm>
                <a:custGeom>
                  <a:avLst/>
                  <a:gdLst>
                    <a:gd name="connsiteX0" fmla="*/ 173152 w 175396"/>
                    <a:gd name="connsiteY0" fmla="*/ 70544 h 110927"/>
                    <a:gd name="connsiteX1" fmla="*/ 157979 w 175396"/>
                    <a:gd name="connsiteY1" fmla="*/ 86618 h 110927"/>
                    <a:gd name="connsiteX2" fmla="*/ 128525 w 175396"/>
                    <a:gd name="connsiteY2" fmla="*/ 89297 h 110927"/>
                    <a:gd name="connsiteX3" fmla="*/ 93716 w 175396"/>
                    <a:gd name="connsiteY3" fmla="*/ 83939 h 110927"/>
                    <a:gd name="connsiteX4" fmla="*/ 63370 w 175396"/>
                    <a:gd name="connsiteY4" fmla="*/ 66079 h 110927"/>
                    <a:gd name="connsiteX5" fmla="*/ 44627 w 175396"/>
                    <a:gd name="connsiteY5" fmla="*/ 40184 h 110927"/>
                    <a:gd name="connsiteX6" fmla="*/ 892 w 175396"/>
                    <a:gd name="connsiteY6" fmla="*/ 0 h 110927"/>
                    <a:gd name="connsiteX7" fmla="*/ 0 w 175396"/>
                    <a:gd name="connsiteY7" fmla="*/ 6251 h 110927"/>
                    <a:gd name="connsiteX8" fmla="*/ 32131 w 175396"/>
                    <a:gd name="connsiteY8" fmla="*/ 37505 h 110927"/>
                    <a:gd name="connsiteX9" fmla="*/ 56230 w 175396"/>
                    <a:gd name="connsiteY9" fmla="*/ 65187 h 110927"/>
                    <a:gd name="connsiteX10" fmla="*/ 133880 w 175396"/>
                    <a:gd name="connsiteY10" fmla="*/ 110728 h 110927"/>
                    <a:gd name="connsiteX11" fmla="*/ 174044 w 175396"/>
                    <a:gd name="connsiteY11" fmla="*/ 91083 h 110927"/>
                    <a:gd name="connsiteX12" fmla="*/ 173152 w 175396"/>
                    <a:gd name="connsiteY12" fmla="*/ 70544 h 110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396" h="110927">
                      <a:moveTo>
                        <a:pt x="173152" y="70544"/>
                      </a:moveTo>
                      <a:cubicBezTo>
                        <a:pt x="171367" y="77688"/>
                        <a:pt x="165119" y="83939"/>
                        <a:pt x="157979" y="86618"/>
                      </a:cubicBezTo>
                      <a:cubicBezTo>
                        <a:pt x="149054" y="90190"/>
                        <a:pt x="138343" y="90190"/>
                        <a:pt x="128525" y="89297"/>
                      </a:cubicBezTo>
                      <a:cubicBezTo>
                        <a:pt x="116922" y="88404"/>
                        <a:pt x="105319" y="87511"/>
                        <a:pt x="93716" y="83939"/>
                      </a:cubicBezTo>
                      <a:cubicBezTo>
                        <a:pt x="82114" y="80367"/>
                        <a:pt x="71403" y="75009"/>
                        <a:pt x="63370" y="66079"/>
                      </a:cubicBezTo>
                      <a:cubicBezTo>
                        <a:pt x="56230" y="58043"/>
                        <a:pt x="50875" y="49113"/>
                        <a:pt x="44627" y="40184"/>
                      </a:cubicBezTo>
                      <a:cubicBezTo>
                        <a:pt x="33024" y="23217"/>
                        <a:pt x="17851" y="9822"/>
                        <a:pt x="892" y="0"/>
                      </a:cubicBezTo>
                      <a:cubicBezTo>
                        <a:pt x="0" y="2679"/>
                        <a:pt x="0" y="5358"/>
                        <a:pt x="0" y="6251"/>
                      </a:cubicBezTo>
                      <a:cubicBezTo>
                        <a:pt x="1786" y="13395"/>
                        <a:pt x="18743" y="31254"/>
                        <a:pt x="32131" y="37505"/>
                      </a:cubicBezTo>
                      <a:cubicBezTo>
                        <a:pt x="45519" y="43755"/>
                        <a:pt x="54444" y="61615"/>
                        <a:pt x="56230" y="65187"/>
                      </a:cubicBezTo>
                      <a:cubicBezTo>
                        <a:pt x="58015" y="68759"/>
                        <a:pt x="87469" y="114300"/>
                        <a:pt x="133880" y="110728"/>
                      </a:cubicBezTo>
                      <a:cubicBezTo>
                        <a:pt x="181185" y="107156"/>
                        <a:pt x="174044" y="91083"/>
                        <a:pt x="174044" y="91083"/>
                      </a:cubicBezTo>
                      <a:cubicBezTo>
                        <a:pt x="174044" y="91083"/>
                        <a:pt x="177614" y="83939"/>
                        <a:pt x="173152" y="70544"/>
                      </a:cubicBezTo>
                      <a:close/>
                    </a:path>
                  </a:pathLst>
                </a:custGeom>
                <a:solidFill>
                  <a:srgbClr val="000000"/>
                </a:solidFill>
                <a:ln w="8925" cap="flat">
                  <a:noFill/>
                  <a:prstDash val="solid"/>
                  <a:miter/>
                </a:ln>
              </p:spPr>
              <p:txBody>
                <a:bodyPr rtlCol="0" anchor="ctr"/>
                <a:lstStyle/>
                <a:p>
                  <a:endParaRPr lang="en-US"/>
                </a:p>
              </p:txBody>
            </p:sp>
          </p:grpSp>
          <p:sp>
            <p:nvSpPr>
              <p:cNvPr id="211" name="Freeform 210">
                <a:extLst>
                  <a:ext uri="{FF2B5EF4-FFF2-40B4-BE49-F238E27FC236}">
                    <a16:creationId xmlns:a16="http://schemas.microsoft.com/office/drawing/2014/main" id="{B697BD1C-9020-E614-BB94-0A7C91495D2D}"/>
                  </a:ext>
                </a:extLst>
              </p:cNvPr>
              <p:cNvSpPr/>
              <p:nvPr/>
            </p:nvSpPr>
            <p:spPr>
              <a:xfrm rot="1043805">
                <a:off x="9693400" y="5192867"/>
                <a:ext cx="71405" cy="55366"/>
              </a:xfrm>
              <a:custGeom>
                <a:avLst/>
                <a:gdLst>
                  <a:gd name="connsiteX0" fmla="*/ 0 w 71405"/>
                  <a:gd name="connsiteY0" fmla="*/ 0 h 55366"/>
                  <a:gd name="connsiteX1" fmla="*/ 71406 w 71405"/>
                  <a:gd name="connsiteY1" fmla="*/ 0 h 55366"/>
                  <a:gd name="connsiteX2" fmla="*/ 71406 w 71405"/>
                  <a:gd name="connsiteY2" fmla="*/ 55367 h 55366"/>
                  <a:gd name="connsiteX3" fmla="*/ 0 w 71405"/>
                  <a:gd name="connsiteY3" fmla="*/ 55367 h 55366"/>
                </a:gdLst>
                <a:ahLst/>
                <a:cxnLst>
                  <a:cxn ang="0">
                    <a:pos x="connsiteX0" y="connsiteY0"/>
                  </a:cxn>
                  <a:cxn ang="0">
                    <a:pos x="connsiteX1" y="connsiteY1"/>
                  </a:cxn>
                  <a:cxn ang="0">
                    <a:pos x="connsiteX2" y="connsiteY2"/>
                  </a:cxn>
                  <a:cxn ang="0">
                    <a:pos x="connsiteX3" y="connsiteY3"/>
                  </a:cxn>
                </a:cxnLst>
                <a:rect l="l" t="t" r="r" b="b"/>
                <a:pathLst>
                  <a:path w="71405" h="55366">
                    <a:moveTo>
                      <a:pt x="0" y="0"/>
                    </a:moveTo>
                    <a:lnTo>
                      <a:pt x="71406" y="0"/>
                    </a:lnTo>
                    <a:lnTo>
                      <a:pt x="71406" y="55367"/>
                    </a:lnTo>
                    <a:lnTo>
                      <a:pt x="0" y="55367"/>
                    </a:lnTo>
                    <a:close/>
                  </a:path>
                </a:pathLst>
              </a:custGeom>
              <a:solidFill>
                <a:srgbClr val="FDB3CE"/>
              </a:solidFill>
              <a:ln w="8925" cap="flat">
                <a:noFill/>
                <a:prstDash val="solid"/>
                <a:miter/>
              </a:ln>
            </p:spPr>
            <p:txBody>
              <a:bodyPr rtlCol="0" anchor="ctr"/>
              <a:lstStyle/>
              <a:p>
                <a:endParaRPr lang="en-US"/>
              </a:p>
            </p:txBody>
          </p:sp>
          <p:grpSp>
            <p:nvGrpSpPr>
              <p:cNvPr id="212" name="Graphic 4">
                <a:extLst>
                  <a:ext uri="{FF2B5EF4-FFF2-40B4-BE49-F238E27FC236}">
                    <a16:creationId xmlns:a16="http://schemas.microsoft.com/office/drawing/2014/main" id="{1A16F592-2B74-D644-4614-A547253A5693}"/>
                  </a:ext>
                </a:extLst>
              </p:cNvPr>
              <p:cNvGrpSpPr/>
              <p:nvPr/>
            </p:nvGrpSpPr>
            <p:grpSpPr>
              <a:xfrm>
                <a:off x="9523580" y="5209579"/>
                <a:ext cx="280001" cy="121177"/>
                <a:chOff x="9523580" y="5209579"/>
                <a:chExt cx="280001" cy="121177"/>
              </a:xfrm>
            </p:grpSpPr>
            <p:sp>
              <p:nvSpPr>
                <p:cNvPr id="230" name="Freeform 229">
                  <a:extLst>
                    <a:ext uri="{FF2B5EF4-FFF2-40B4-BE49-F238E27FC236}">
                      <a16:creationId xmlns:a16="http://schemas.microsoft.com/office/drawing/2014/main" id="{92F22A5F-8067-A44B-1FA3-0885E41B2CA7}"/>
                    </a:ext>
                  </a:extLst>
                </p:cNvPr>
                <p:cNvSpPr/>
                <p:nvPr/>
              </p:nvSpPr>
              <p:spPr>
                <a:xfrm>
                  <a:off x="9523580" y="5275659"/>
                  <a:ext cx="279505" cy="55098"/>
                </a:xfrm>
                <a:custGeom>
                  <a:avLst/>
                  <a:gdLst>
                    <a:gd name="connsiteX0" fmla="*/ 228234 w 279505"/>
                    <a:gd name="connsiteY0" fmla="*/ 8930 h 55098"/>
                    <a:gd name="connsiteX1" fmla="*/ 149692 w 279505"/>
                    <a:gd name="connsiteY1" fmla="*/ 25003 h 55098"/>
                    <a:gd name="connsiteX2" fmla="*/ 71148 w 279505"/>
                    <a:gd name="connsiteY2" fmla="*/ 41077 h 55098"/>
                    <a:gd name="connsiteX3" fmla="*/ 638 w 279505"/>
                    <a:gd name="connsiteY3" fmla="*/ 23218 h 55098"/>
                    <a:gd name="connsiteX4" fmla="*/ 17596 w 279505"/>
                    <a:gd name="connsiteY4" fmla="*/ 52685 h 55098"/>
                    <a:gd name="connsiteX5" fmla="*/ 114883 w 279505"/>
                    <a:gd name="connsiteY5" fmla="*/ 50007 h 55098"/>
                    <a:gd name="connsiteX6" fmla="*/ 211276 w 279505"/>
                    <a:gd name="connsiteY6" fmla="*/ 26789 h 55098"/>
                    <a:gd name="connsiteX7" fmla="*/ 279109 w 279505"/>
                    <a:gd name="connsiteY7" fmla="*/ 8037 h 55098"/>
                    <a:gd name="connsiteX8" fmla="*/ 279109 w 279505"/>
                    <a:gd name="connsiteY8" fmla="*/ 0 h 55098"/>
                    <a:gd name="connsiteX9" fmla="*/ 260365 w 279505"/>
                    <a:gd name="connsiteY9" fmla="*/ 8037 h 55098"/>
                    <a:gd name="connsiteX10" fmla="*/ 228234 w 279505"/>
                    <a:gd name="connsiteY10" fmla="*/ 8930 h 55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79505" h="55098">
                      <a:moveTo>
                        <a:pt x="228234" y="8930"/>
                      </a:moveTo>
                      <a:cubicBezTo>
                        <a:pt x="201458" y="9823"/>
                        <a:pt x="175574" y="17859"/>
                        <a:pt x="149692" y="25003"/>
                      </a:cubicBezTo>
                      <a:cubicBezTo>
                        <a:pt x="123808" y="32147"/>
                        <a:pt x="97924" y="39291"/>
                        <a:pt x="71148" y="41077"/>
                      </a:cubicBezTo>
                      <a:cubicBezTo>
                        <a:pt x="47050" y="41970"/>
                        <a:pt x="21167" y="37505"/>
                        <a:pt x="638" y="23218"/>
                      </a:cubicBezTo>
                      <a:cubicBezTo>
                        <a:pt x="-1147" y="32147"/>
                        <a:pt x="-254" y="49113"/>
                        <a:pt x="17596" y="52685"/>
                      </a:cubicBezTo>
                      <a:cubicBezTo>
                        <a:pt x="40802" y="56257"/>
                        <a:pt x="92569" y="56257"/>
                        <a:pt x="114883" y="50007"/>
                      </a:cubicBezTo>
                      <a:cubicBezTo>
                        <a:pt x="138088" y="42862"/>
                        <a:pt x="184500" y="27682"/>
                        <a:pt x="211276" y="26789"/>
                      </a:cubicBezTo>
                      <a:cubicBezTo>
                        <a:pt x="238052" y="25896"/>
                        <a:pt x="274646" y="18753"/>
                        <a:pt x="279109" y="8037"/>
                      </a:cubicBezTo>
                      <a:cubicBezTo>
                        <a:pt x="280001" y="6251"/>
                        <a:pt x="279109" y="2679"/>
                        <a:pt x="279109" y="0"/>
                      </a:cubicBezTo>
                      <a:cubicBezTo>
                        <a:pt x="273753" y="3572"/>
                        <a:pt x="267506" y="6251"/>
                        <a:pt x="260365" y="8037"/>
                      </a:cubicBezTo>
                      <a:cubicBezTo>
                        <a:pt x="250547" y="8930"/>
                        <a:pt x="239837" y="8037"/>
                        <a:pt x="228234" y="8930"/>
                      </a:cubicBezTo>
                      <a:close/>
                    </a:path>
                  </a:pathLst>
                </a:custGeom>
                <a:solidFill>
                  <a:srgbClr val="000000"/>
                </a:solidFill>
                <a:ln w="8925"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E1126E5E-4952-5315-ABF8-2BB6625A1350}"/>
                    </a:ext>
                  </a:extLst>
                </p:cNvPr>
                <p:cNvSpPr/>
                <p:nvPr/>
              </p:nvSpPr>
              <p:spPr>
                <a:xfrm>
                  <a:off x="9524218" y="5209579"/>
                  <a:ext cx="279363" cy="107251"/>
                </a:xfrm>
                <a:custGeom>
                  <a:avLst/>
                  <a:gdLst>
                    <a:gd name="connsiteX0" fmla="*/ 253480 w 279363"/>
                    <a:gd name="connsiteY0" fmla="*/ 4465 h 107251"/>
                    <a:gd name="connsiteX1" fmla="*/ 206175 w 279363"/>
                    <a:gd name="connsiteY1" fmla="*/ 30361 h 107251"/>
                    <a:gd name="connsiteX2" fmla="*/ 156193 w 279363"/>
                    <a:gd name="connsiteY2" fmla="*/ 0 h 107251"/>
                    <a:gd name="connsiteX3" fmla="*/ 892 w 279363"/>
                    <a:gd name="connsiteY3" fmla="*/ 84832 h 107251"/>
                    <a:gd name="connsiteX4" fmla="*/ 0 w 279363"/>
                    <a:gd name="connsiteY4" fmla="*/ 89297 h 107251"/>
                    <a:gd name="connsiteX5" fmla="*/ 70510 w 279363"/>
                    <a:gd name="connsiteY5" fmla="*/ 107156 h 107251"/>
                    <a:gd name="connsiteX6" fmla="*/ 149054 w 279363"/>
                    <a:gd name="connsiteY6" fmla="*/ 91082 h 107251"/>
                    <a:gd name="connsiteX7" fmla="*/ 227596 w 279363"/>
                    <a:gd name="connsiteY7" fmla="*/ 75009 h 107251"/>
                    <a:gd name="connsiteX8" fmla="*/ 260620 w 279363"/>
                    <a:gd name="connsiteY8" fmla="*/ 73223 h 107251"/>
                    <a:gd name="connsiteX9" fmla="*/ 279363 w 279363"/>
                    <a:gd name="connsiteY9" fmla="*/ 65187 h 107251"/>
                    <a:gd name="connsiteX10" fmla="*/ 253480 w 279363"/>
                    <a:gd name="connsiteY10" fmla="*/ 4465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79363" h="107251">
                      <a:moveTo>
                        <a:pt x="253480" y="4465"/>
                      </a:moveTo>
                      <a:cubicBezTo>
                        <a:pt x="243662" y="19645"/>
                        <a:pt x="232059" y="34825"/>
                        <a:pt x="206175" y="30361"/>
                      </a:cubicBezTo>
                      <a:cubicBezTo>
                        <a:pt x="181185" y="25896"/>
                        <a:pt x="156193" y="0"/>
                        <a:pt x="156193" y="0"/>
                      </a:cubicBezTo>
                      <a:cubicBezTo>
                        <a:pt x="156193" y="0"/>
                        <a:pt x="2678" y="81260"/>
                        <a:pt x="892" y="84832"/>
                      </a:cubicBezTo>
                      <a:cubicBezTo>
                        <a:pt x="892" y="85725"/>
                        <a:pt x="0" y="86618"/>
                        <a:pt x="0" y="89297"/>
                      </a:cubicBezTo>
                      <a:cubicBezTo>
                        <a:pt x="20529" y="102691"/>
                        <a:pt x="45519" y="108049"/>
                        <a:pt x="70510" y="107156"/>
                      </a:cubicBezTo>
                      <a:cubicBezTo>
                        <a:pt x="97286" y="106263"/>
                        <a:pt x="123170" y="99119"/>
                        <a:pt x="149054" y="91082"/>
                      </a:cubicBezTo>
                      <a:cubicBezTo>
                        <a:pt x="174936" y="83939"/>
                        <a:pt x="200820" y="76795"/>
                        <a:pt x="227596" y="75009"/>
                      </a:cubicBezTo>
                      <a:cubicBezTo>
                        <a:pt x="238307" y="74116"/>
                        <a:pt x="249909" y="75009"/>
                        <a:pt x="260620" y="73223"/>
                      </a:cubicBezTo>
                      <a:cubicBezTo>
                        <a:pt x="266868" y="71438"/>
                        <a:pt x="274008" y="69651"/>
                        <a:pt x="279363" y="65187"/>
                      </a:cubicBezTo>
                      <a:cubicBezTo>
                        <a:pt x="277578" y="45541"/>
                        <a:pt x="265083" y="8930"/>
                        <a:pt x="253480" y="4465"/>
                      </a:cubicBezTo>
                      <a:close/>
                    </a:path>
                  </a:pathLst>
                </a:custGeom>
                <a:solidFill>
                  <a:srgbClr val="192033"/>
                </a:solidFill>
                <a:ln w="8925" cap="flat">
                  <a:noFill/>
                  <a:prstDash val="solid"/>
                  <a:miter/>
                </a:ln>
              </p:spPr>
              <p:txBody>
                <a:bodyPr rtlCol="0" anchor="ctr"/>
                <a:lstStyle/>
                <a:p>
                  <a:endParaRPr lang="en-US"/>
                </a:p>
              </p:txBody>
            </p:sp>
          </p:grpSp>
          <p:sp>
            <p:nvSpPr>
              <p:cNvPr id="213" name="Freeform 212">
                <a:extLst>
                  <a:ext uri="{FF2B5EF4-FFF2-40B4-BE49-F238E27FC236}">
                    <a16:creationId xmlns:a16="http://schemas.microsoft.com/office/drawing/2014/main" id="{D0E11641-D65E-BC23-211C-13A6F2D9E20D}"/>
                  </a:ext>
                </a:extLst>
              </p:cNvPr>
              <p:cNvSpPr/>
              <p:nvPr/>
            </p:nvSpPr>
            <p:spPr>
              <a:xfrm>
                <a:off x="9687552" y="4488060"/>
                <a:ext cx="780533" cy="733491"/>
              </a:xfrm>
              <a:custGeom>
                <a:avLst/>
                <a:gdLst>
                  <a:gd name="connsiteX0" fmla="*/ 740802 w 780533"/>
                  <a:gd name="connsiteY0" fmla="*/ 324148 h 733491"/>
                  <a:gd name="connsiteX1" fmla="*/ 629236 w 780533"/>
                  <a:gd name="connsiteY1" fmla="*/ 1786 h 733491"/>
                  <a:gd name="connsiteX2" fmla="*/ 446266 w 780533"/>
                  <a:gd name="connsiteY2" fmla="*/ 0 h 733491"/>
                  <a:gd name="connsiteX3" fmla="*/ 446266 w 780533"/>
                  <a:gd name="connsiteY3" fmla="*/ 0 h 733491"/>
                  <a:gd name="connsiteX4" fmla="*/ 442696 w 780533"/>
                  <a:gd name="connsiteY4" fmla="*/ 0 h 733491"/>
                  <a:gd name="connsiteX5" fmla="*/ 442696 w 780533"/>
                  <a:gd name="connsiteY5" fmla="*/ 0 h 733491"/>
                  <a:gd name="connsiteX6" fmla="*/ 287395 w 780533"/>
                  <a:gd name="connsiteY6" fmla="*/ 1786 h 733491"/>
                  <a:gd name="connsiteX7" fmla="*/ 120492 w 780533"/>
                  <a:gd name="connsiteY7" fmla="*/ 317897 h 733491"/>
                  <a:gd name="connsiteX8" fmla="*/ 66048 w 780533"/>
                  <a:gd name="connsiteY8" fmla="*/ 455414 h 733491"/>
                  <a:gd name="connsiteX9" fmla="*/ 0 w 780533"/>
                  <a:gd name="connsiteY9" fmla="*/ 713482 h 733491"/>
                  <a:gd name="connsiteX10" fmla="*/ 47304 w 780533"/>
                  <a:gd name="connsiteY10" fmla="*/ 733127 h 733491"/>
                  <a:gd name="connsiteX11" fmla="*/ 84791 w 780533"/>
                  <a:gd name="connsiteY11" fmla="*/ 729555 h 733491"/>
                  <a:gd name="connsiteX12" fmla="*/ 136557 w 780533"/>
                  <a:gd name="connsiteY12" fmla="*/ 612577 h 733491"/>
                  <a:gd name="connsiteX13" fmla="*/ 212422 w 780533"/>
                  <a:gd name="connsiteY13" fmla="*/ 443805 h 733491"/>
                  <a:gd name="connsiteX14" fmla="*/ 221348 w 780533"/>
                  <a:gd name="connsiteY14" fmla="*/ 403622 h 733491"/>
                  <a:gd name="connsiteX15" fmla="*/ 390036 w 780533"/>
                  <a:gd name="connsiteY15" fmla="*/ 200025 h 733491"/>
                  <a:gd name="connsiteX16" fmla="*/ 415028 w 780533"/>
                  <a:gd name="connsiteY16" fmla="*/ 176808 h 733491"/>
                  <a:gd name="connsiteX17" fmla="*/ 444481 w 780533"/>
                  <a:gd name="connsiteY17" fmla="*/ 149126 h 733491"/>
                  <a:gd name="connsiteX18" fmla="*/ 444481 w 780533"/>
                  <a:gd name="connsiteY18" fmla="*/ 149126 h 733491"/>
                  <a:gd name="connsiteX19" fmla="*/ 444481 w 780533"/>
                  <a:gd name="connsiteY19" fmla="*/ 149126 h 733491"/>
                  <a:gd name="connsiteX20" fmla="*/ 548908 w 780533"/>
                  <a:gd name="connsiteY20" fmla="*/ 252710 h 733491"/>
                  <a:gd name="connsiteX21" fmla="*/ 649763 w 780533"/>
                  <a:gd name="connsiteY21" fmla="*/ 445591 h 733491"/>
                  <a:gd name="connsiteX22" fmla="*/ 646194 w 780533"/>
                  <a:gd name="connsiteY22" fmla="*/ 604540 h 733491"/>
                  <a:gd name="connsiteX23" fmla="*/ 653334 w 780533"/>
                  <a:gd name="connsiteY23" fmla="*/ 694730 h 733491"/>
                  <a:gd name="connsiteX24" fmla="*/ 735447 w 780533"/>
                  <a:gd name="connsiteY24" fmla="*/ 699195 h 733491"/>
                  <a:gd name="connsiteX25" fmla="*/ 778288 w 780533"/>
                  <a:gd name="connsiteY25" fmla="*/ 479524 h 733491"/>
                  <a:gd name="connsiteX26" fmla="*/ 740802 w 780533"/>
                  <a:gd name="connsiteY26" fmla="*/ 324148 h 7334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0533" h="733491">
                    <a:moveTo>
                      <a:pt x="740802" y="324148"/>
                    </a:moveTo>
                    <a:cubicBezTo>
                      <a:pt x="727414" y="190203"/>
                      <a:pt x="645301" y="42862"/>
                      <a:pt x="629236" y="1786"/>
                    </a:cubicBezTo>
                    <a:lnTo>
                      <a:pt x="446266" y="0"/>
                    </a:lnTo>
                    <a:lnTo>
                      <a:pt x="446266" y="0"/>
                    </a:lnTo>
                    <a:lnTo>
                      <a:pt x="442696" y="0"/>
                    </a:lnTo>
                    <a:cubicBezTo>
                      <a:pt x="442696" y="0"/>
                      <a:pt x="442696" y="0"/>
                      <a:pt x="442696" y="0"/>
                    </a:cubicBezTo>
                    <a:lnTo>
                      <a:pt x="287395" y="1786"/>
                    </a:lnTo>
                    <a:cubicBezTo>
                      <a:pt x="273115" y="36612"/>
                      <a:pt x="140127" y="205383"/>
                      <a:pt x="120492" y="317897"/>
                    </a:cubicBezTo>
                    <a:cubicBezTo>
                      <a:pt x="83898" y="375940"/>
                      <a:pt x="66940" y="441127"/>
                      <a:pt x="66048" y="455414"/>
                    </a:cubicBezTo>
                    <a:cubicBezTo>
                      <a:pt x="65154" y="469702"/>
                      <a:pt x="38378" y="670620"/>
                      <a:pt x="0" y="713482"/>
                    </a:cubicBezTo>
                    <a:cubicBezTo>
                      <a:pt x="14280" y="724198"/>
                      <a:pt x="33023" y="732234"/>
                      <a:pt x="47304" y="733127"/>
                    </a:cubicBezTo>
                    <a:cubicBezTo>
                      <a:pt x="71403" y="734913"/>
                      <a:pt x="84791" y="729555"/>
                      <a:pt x="84791" y="729555"/>
                    </a:cubicBezTo>
                    <a:cubicBezTo>
                      <a:pt x="84791" y="729555"/>
                      <a:pt x="104426" y="666155"/>
                      <a:pt x="136557" y="612577"/>
                    </a:cubicBezTo>
                    <a:cubicBezTo>
                      <a:pt x="168689" y="559891"/>
                      <a:pt x="193679" y="502742"/>
                      <a:pt x="212422" y="443805"/>
                    </a:cubicBezTo>
                    <a:cubicBezTo>
                      <a:pt x="217778" y="425946"/>
                      <a:pt x="220455" y="416124"/>
                      <a:pt x="221348" y="403622"/>
                    </a:cubicBezTo>
                    <a:cubicBezTo>
                      <a:pt x="223133" y="375940"/>
                      <a:pt x="327559" y="234851"/>
                      <a:pt x="390036" y="200025"/>
                    </a:cubicBezTo>
                    <a:lnTo>
                      <a:pt x="415028" y="176808"/>
                    </a:lnTo>
                    <a:lnTo>
                      <a:pt x="444481" y="149126"/>
                    </a:lnTo>
                    <a:lnTo>
                      <a:pt x="444481" y="149126"/>
                    </a:lnTo>
                    <a:cubicBezTo>
                      <a:pt x="444481" y="149126"/>
                      <a:pt x="444481" y="149126"/>
                      <a:pt x="444481" y="149126"/>
                    </a:cubicBezTo>
                    <a:cubicBezTo>
                      <a:pt x="449837" y="158949"/>
                      <a:pt x="518561" y="217884"/>
                      <a:pt x="548908" y="252710"/>
                    </a:cubicBezTo>
                    <a:cubicBezTo>
                      <a:pt x="579254" y="286643"/>
                      <a:pt x="654226" y="377726"/>
                      <a:pt x="649763" y="445591"/>
                    </a:cubicBezTo>
                    <a:cubicBezTo>
                      <a:pt x="646194" y="478631"/>
                      <a:pt x="636375" y="525066"/>
                      <a:pt x="646194" y="604540"/>
                    </a:cubicBezTo>
                    <a:cubicBezTo>
                      <a:pt x="655119" y="680442"/>
                      <a:pt x="653334" y="694730"/>
                      <a:pt x="653334" y="694730"/>
                    </a:cubicBezTo>
                    <a:cubicBezTo>
                      <a:pt x="653334" y="694730"/>
                      <a:pt x="694390" y="711696"/>
                      <a:pt x="735447" y="699195"/>
                    </a:cubicBezTo>
                    <a:cubicBezTo>
                      <a:pt x="718489" y="662583"/>
                      <a:pt x="769363" y="520601"/>
                      <a:pt x="778288" y="479524"/>
                    </a:cubicBezTo>
                    <a:cubicBezTo>
                      <a:pt x="787214" y="438448"/>
                      <a:pt x="768471" y="400943"/>
                      <a:pt x="740802" y="324148"/>
                    </a:cubicBezTo>
                    <a:close/>
                  </a:path>
                </a:pathLst>
              </a:custGeom>
              <a:solidFill>
                <a:srgbClr val="0398DB"/>
              </a:solidFill>
              <a:ln w="8925" cap="flat">
                <a:noFill/>
                <a:prstDash val="solid"/>
                <a:miter/>
              </a:ln>
            </p:spPr>
            <p:txBody>
              <a:bodyPr rtlCol="0" anchor="ctr"/>
              <a:lstStyle/>
              <a:p>
                <a:endParaRPr lang="en-US"/>
              </a:p>
            </p:txBody>
          </p:sp>
          <p:grpSp>
            <p:nvGrpSpPr>
              <p:cNvPr id="214" name="Graphic 4">
                <a:extLst>
                  <a:ext uri="{FF2B5EF4-FFF2-40B4-BE49-F238E27FC236}">
                    <a16:creationId xmlns:a16="http://schemas.microsoft.com/office/drawing/2014/main" id="{3121AE12-66D8-3B00-7688-70CA20576F03}"/>
                  </a:ext>
                </a:extLst>
              </p:cNvPr>
              <p:cNvGrpSpPr/>
              <p:nvPr/>
            </p:nvGrpSpPr>
            <p:grpSpPr>
              <a:xfrm>
                <a:off x="9524544" y="3486930"/>
                <a:ext cx="613304" cy="492392"/>
                <a:chOff x="9524544" y="3486930"/>
                <a:chExt cx="613304" cy="492392"/>
              </a:xfrm>
            </p:grpSpPr>
            <p:sp>
              <p:nvSpPr>
                <p:cNvPr id="228" name="Freeform 227">
                  <a:extLst>
                    <a:ext uri="{FF2B5EF4-FFF2-40B4-BE49-F238E27FC236}">
                      <a16:creationId xmlns:a16="http://schemas.microsoft.com/office/drawing/2014/main" id="{62AF1DA0-CC57-3879-4CB1-317CE8B36741}"/>
                    </a:ext>
                  </a:extLst>
                </p:cNvPr>
                <p:cNvSpPr/>
                <p:nvPr/>
              </p:nvSpPr>
              <p:spPr>
                <a:xfrm>
                  <a:off x="9524544" y="3486930"/>
                  <a:ext cx="371861" cy="411366"/>
                </a:xfrm>
                <a:custGeom>
                  <a:avLst/>
                  <a:gdLst>
                    <a:gd name="connsiteX0" fmla="*/ 338837 w 371861"/>
                    <a:gd name="connsiteY0" fmla="*/ 410878 h 411366"/>
                    <a:gd name="connsiteX1" fmla="*/ 175504 w 371861"/>
                    <a:gd name="connsiteY1" fmla="*/ 304615 h 411366"/>
                    <a:gd name="connsiteX2" fmla="*/ 121059 w 371861"/>
                    <a:gd name="connsiteY2" fmla="*/ 209067 h 411366"/>
                    <a:gd name="connsiteX3" fmla="*/ 50550 w 371861"/>
                    <a:gd name="connsiteY3" fmla="*/ 126021 h 411366"/>
                    <a:gd name="connsiteX4" fmla="*/ 20203 w 371861"/>
                    <a:gd name="connsiteY4" fmla="*/ 102804 h 411366"/>
                    <a:gd name="connsiteX5" fmla="*/ 13955 w 371861"/>
                    <a:gd name="connsiteY5" fmla="*/ 82266 h 411366"/>
                    <a:gd name="connsiteX6" fmla="*/ 567 w 371861"/>
                    <a:gd name="connsiteY6" fmla="*/ 54584 h 411366"/>
                    <a:gd name="connsiteX7" fmla="*/ 14848 w 371861"/>
                    <a:gd name="connsiteY7" fmla="*/ 33153 h 411366"/>
                    <a:gd name="connsiteX8" fmla="*/ 37162 w 371861"/>
                    <a:gd name="connsiteY8" fmla="*/ 11721 h 411366"/>
                    <a:gd name="connsiteX9" fmla="*/ 60367 w 371861"/>
                    <a:gd name="connsiteY9" fmla="*/ 113 h 411366"/>
                    <a:gd name="connsiteX10" fmla="*/ 86251 w 371861"/>
                    <a:gd name="connsiteY10" fmla="*/ 9042 h 411366"/>
                    <a:gd name="connsiteX11" fmla="*/ 129984 w 371861"/>
                    <a:gd name="connsiteY11" fmla="*/ 46547 h 411366"/>
                    <a:gd name="connsiteX12" fmla="*/ 133555 w 371861"/>
                    <a:gd name="connsiteY12" fmla="*/ 89410 h 411366"/>
                    <a:gd name="connsiteX13" fmla="*/ 169256 w 371861"/>
                    <a:gd name="connsiteY13" fmla="*/ 151024 h 411366"/>
                    <a:gd name="connsiteX14" fmla="*/ 251370 w 371861"/>
                    <a:gd name="connsiteY14" fmla="*/ 243000 h 411366"/>
                    <a:gd name="connsiteX15" fmla="*/ 312954 w 371861"/>
                    <a:gd name="connsiteY15" fmla="*/ 298364 h 411366"/>
                    <a:gd name="connsiteX16" fmla="*/ 371862 w 371861"/>
                    <a:gd name="connsiteY16" fmla="*/ 317117 h 411366"/>
                    <a:gd name="connsiteX17" fmla="*/ 355796 w 371861"/>
                    <a:gd name="connsiteY17" fmla="*/ 366230 h 411366"/>
                    <a:gd name="connsiteX18" fmla="*/ 350441 w 371861"/>
                    <a:gd name="connsiteY18" fmla="*/ 398377 h 411366"/>
                    <a:gd name="connsiteX19" fmla="*/ 338837 w 371861"/>
                    <a:gd name="connsiteY19" fmla="*/ 410878 h 411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71861" h="411366">
                      <a:moveTo>
                        <a:pt x="338837" y="410878"/>
                      </a:moveTo>
                      <a:cubicBezTo>
                        <a:pt x="279038" y="384089"/>
                        <a:pt x="215668" y="356407"/>
                        <a:pt x="175504" y="304615"/>
                      </a:cubicBezTo>
                      <a:cubicBezTo>
                        <a:pt x="153191" y="276040"/>
                        <a:pt x="138910" y="241214"/>
                        <a:pt x="121059" y="209067"/>
                      </a:cubicBezTo>
                      <a:cubicBezTo>
                        <a:pt x="104102" y="176920"/>
                        <a:pt x="82681" y="144774"/>
                        <a:pt x="50550" y="126021"/>
                      </a:cubicBezTo>
                      <a:cubicBezTo>
                        <a:pt x="38946" y="119770"/>
                        <a:pt x="26451" y="114413"/>
                        <a:pt x="20203" y="102804"/>
                      </a:cubicBezTo>
                      <a:cubicBezTo>
                        <a:pt x="16633" y="96553"/>
                        <a:pt x="16633" y="89410"/>
                        <a:pt x="13955" y="82266"/>
                      </a:cubicBezTo>
                      <a:cubicBezTo>
                        <a:pt x="10386" y="72443"/>
                        <a:pt x="3245" y="64407"/>
                        <a:pt x="567" y="54584"/>
                      </a:cubicBezTo>
                      <a:cubicBezTo>
                        <a:pt x="-2110" y="44761"/>
                        <a:pt x="5030" y="31367"/>
                        <a:pt x="14848" y="33153"/>
                      </a:cubicBezTo>
                      <a:cubicBezTo>
                        <a:pt x="12170" y="21544"/>
                        <a:pt x="24666" y="8149"/>
                        <a:pt x="37162" y="11721"/>
                      </a:cubicBezTo>
                      <a:cubicBezTo>
                        <a:pt x="40731" y="3685"/>
                        <a:pt x="51442" y="-780"/>
                        <a:pt x="60367" y="113"/>
                      </a:cubicBezTo>
                      <a:cubicBezTo>
                        <a:pt x="69293" y="1006"/>
                        <a:pt x="78218" y="4578"/>
                        <a:pt x="86251" y="9042"/>
                      </a:cubicBezTo>
                      <a:cubicBezTo>
                        <a:pt x="104102" y="17972"/>
                        <a:pt x="123737" y="27795"/>
                        <a:pt x="129984" y="46547"/>
                      </a:cubicBezTo>
                      <a:cubicBezTo>
                        <a:pt x="134447" y="59942"/>
                        <a:pt x="131770" y="75122"/>
                        <a:pt x="133555" y="89410"/>
                      </a:cubicBezTo>
                      <a:cubicBezTo>
                        <a:pt x="137125" y="113520"/>
                        <a:pt x="153191" y="133165"/>
                        <a:pt x="169256" y="151024"/>
                      </a:cubicBezTo>
                      <a:cubicBezTo>
                        <a:pt x="196924" y="181385"/>
                        <a:pt x="223700" y="212639"/>
                        <a:pt x="251370" y="243000"/>
                      </a:cubicBezTo>
                      <a:cubicBezTo>
                        <a:pt x="270113" y="263538"/>
                        <a:pt x="288856" y="284970"/>
                        <a:pt x="312954" y="298364"/>
                      </a:cubicBezTo>
                      <a:cubicBezTo>
                        <a:pt x="330804" y="308187"/>
                        <a:pt x="351333" y="312652"/>
                        <a:pt x="371862" y="317117"/>
                      </a:cubicBezTo>
                      <a:cubicBezTo>
                        <a:pt x="371862" y="334976"/>
                        <a:pt x="360258" y="349264"/>
                        <a:pt x="355796" y="366230"/>
                      </a:cubicBezTo>
                      <a:cubicBezTo>
                        <a:pt x="353118" y="376946"/>
                        <a:pt x="353118" y="387661"/>
                        <a:pt x="350441" y="398377"/>
                      </a:cubicBezTo>
                      <a:cubicBezTo>
                        <a:pt x="349548" y="404627"/>
                        <a:pt x="345086" y="413557"/>
                        <a:pt x="338837" y="410878"/>
                      </a:cubicBezTo>
                      <a:close/>
                    </a:path>
                  </a:pathLst>
                </a:custGeom>
                <a:solidFill>
                  <a:srgbClr val="F59DBD"/>
                </a:solidFill>
                <a:ln w="8925"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1579DF92-2EAE-9EF5-F8EF-FE54D370B1C0}"/>
                    </a:ext>
                  </a:extLst>
                </p:cNvPr>
                <p:cNvSpPr/>
                <p:nvPr/>
              </p:nvSpPr>
              <p:spPr>
                <a:xfrm>
                  <a:off x="9845530" y="3794224"/>
                  <a:ext cx="292318" cy="185098"/>
                </a:xfrm>
                <a:custGeom>
                  <a:avLst/>
                  <a:gdLst>
                    <a:gd name="connsiteX0" fmla="*/ 142805 w 292318"/>
                    <a:gd name="connsiteY0" fmla="*/ 177701 h 185098"/>
                    <a:gd name="connsiteX1" fmla="*/ 204390 w 292318"/>
                    <a:gd name="connsiteY1" fmla="*/ 182166 h 185098"/>
                    <a:gd name="connsiteX2" fmla="*/ 259727 w 292318"/>
                    <a:gd name="connsiteY2" fmla="*/ 152698 h 185098"/>
                    <a:gd name="connsiteX3" fmla="*/ 283826 w 292318"/>
                    <a:gd name="connsiteY3" fmla="*/ 125909 h 185098"/>
                    <a:gd name="connsiteX4" fmla="*/ 291859 w 292318"/>
                    <a:gd name="connsiteY4" fmla="*/ 91083 h 185098"/>
                    <a:gd name="connsiteX5" fmla="*/ 246339 w 292318"/>
                    <a:gd name="connsiteY5" fmla="*/ 44648 h 185098"/>
                    <a:gd name="connsiteX6" fmla="*/ 178507 w 292318"/>
                    <a:gd name="connsiteY6" fmla="*/ 37505 h 185098"/>
                    <a:gd name="connsiteX7" fmla="*/ 47305 w 292318"/>
                    <a:gd name="connsiteY7" fmla="*/ 0 h 185098"/>
                    <a:gd name="connsiteX8" fmla="*/ 0 w 292318"/>
                    <a:gd name="connsiteY8" fmla="*/ 105370 h 185098"/>
                    <a:gd name="connsiteX9" fmla="*/ 99964 w 292318"/>
                    <a:gd name="connsiteY9" fmla="*/ 149126 h 185098"/>
                    <a:gd name="connsiteX10" fmla="*/ 142805 w 292318"/>
                    <a:gd name="connsiteY10" fmla="*/ 177701 h 185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2318" h="185098">
                      <a:moveTo>
                        <a:pt x="142805" y="177701"/>
                      </a:moveTo>
                      <a:cubicBezTo>
                        <a:pt x="161548" y="186630"/>
                        <a:pt x="183862" y="186630"/>
                        <a:pt x="204390" y="182166"/>
                      </a:cubicBezTo>
                      <a:cubicBezTo>
                        <a:pt x="224919" y="176808"/>
                        <a:pt x="243662" y="166092"/>
                        <a:pt x="259727" y="152698"/>
                      </a:cubicBezTo>
                      <a:cubicBezTo>
                        <a:pt x="268652" y="144661"/>
                        <a:pt x="277578" y="136624"/>
                        <a:pt x="283826" y="125909"/>
                      </a:cubicBezTo>
                      <a:cubicBezTo>
                        <a:pt x="290073" y="115193"/>
                        <a:pt x="293644" y="103584"/>
                        <a:pt x="291859" y="91083"/>
                      </a:cubicBezTo>
                      <a:cubicBezTo>
                        <a:pt x="289181" y="68759"/>
                        <a:pt x="268652" y="51792"/>
                        <a:pt x="246339" y="44648"/>
                      </a:cubicBezTo>
                      <a:cubicBezTo>
                        <a:pt x="224919" y="37505"/>
                        <a:pt x="200820" y="38398"/>
                        <a:pt x="178507" y="37505"/>
                      </a:cubicBezTo>
                      <a:cubicBezTo>
                        <a:pt x="132988" y="34826"/>
                        <a:pt x="87469" y="21431"/>
                        <a:pt x="47305" y="0"/>
                      </a:cubicBezTo>
                      <a:cubicBezTo>
                        <a:pt x="34809" y="36612"/>
                        <a:pt x="18743" y="72331"/>
                        <a:pt x="0" y="105370"/>
                      </a:cubicBezTo>
                      <a:cubicBezTo>
                        <a:pt x="28562" y="127695"/>
                        <a:pt x="67832" y="131267"/>
                        <a:pt x="99964" y="149126"/>
                      </a:cubicBezTo>
                      <a:cubicBezTo>
                        <a:pt x="114245" y="158949"/>
                        <a:pt x="126740" y="170557"/>
                        <a:pt x="142805" y="177701"/>
                      </a:cubicBezTo>
                      <a:close/>
                    </a:path>
                  </a:pathLst>
                </a:custGeom>
                <a:solidFill>
                  <a:srgbClr val="039BE0"/>
                </a:solidFill>
                <a:ln w="8925" cap="flat">
                  <a:noFill/>
                  <a:prstDash val="solid"/>
                  <a:miter/>
                </a:ln>
              </p:spPr>
              <p:txBody>
                <a:bodyPr rtlCol="0" anchor="ctr"/>
                <a:lstStyle/>
                <a:p>
                  <a:endParaRPr lang="en-US"/>
                </a:p>
              </p:txBody>
            </p:sp>
          </p:grpSp>
          <p:sp>
            <p:nvSpPr>
              <p:cNvPr id="215" name="Freeform 214">
                <a:extLst>
                  <a:ext uri="{FF2B5EF4-FFF2-40B4-BE49-F238E27FC236}">
                    <a16:creationId xmlns:a16="http://schemas.microsoft.com/office/drawing/2014/main" id="{BDDBD46F-3816-D37E-9F46-AE630C00A1DA}"/>
                  </a:ext>
                </a:extLst>
              </p:cNvPr>
              <p:cNvSpPr/>
              <p:nvPr/>
            </p:nvSpPr>
            <p:spPr>
              <a:xfrm>
                <a:off x="9945444" y="3838872"/>
                <a:ext cx="373219" cy="652090"/>
              </a:xfrm>
              <a:custGeom>
                <a:avLst/>
                <a:gdLst>
                  <a:gd name="connsiteX0" fmla="*/ 333857 w 373219"/>
                  <a:gd name="connsiteY0" fmla="*/ 425053 h 652090"/>
                  <a:gd name="connsiteX1" fmla="*/ 327610 w 373219"/>
                  <a:gd name="connsiteY1" fmla="*/ 234851 h 652090"/>
                  <a:gd name="connsiteX2" fmla="*/ 330288 w 373219"/>
                  <a:gd name="connsiteY2" fmla="*/ 200918 h 652090"/>
                  <a:gd name="connsiteX3" fmla="*/ 332965 w 373219"/>
                  <a:gd name="connsiteY3" fmla="*/ 119658 h 652090"/>
                  <a:gd name="connsiteX4" fmla="*/ 303512 w 373219"/>
                  <a:gd name="connsiteY4" fmla="*/ 28575 h 652090"/>
                  <a:gd name="connsiteX5" fmla="*/ 216935 w 373219"/>
                  <a:gd name="connsiteY5" fmla="*/ 0 h 652090"/>
                  <a:gd name="connsiteX6" fmla="*/ 52709 w 373219"/>
                  <a:gd name="connsiteY6" fmla="*/ 41077 h 652090"/>
                  <a:gd name="connsiteX7" fmla="*/ 1835 w 373219"/>
                  <a:gd name="connsiteY7" fmla="*/ 148233 h 652090"/>
                  <a:gd name="connsiteX8" fmla="*/ 18793 w 373219"/>
                  <a:gd name="connsiteY8" fmla="*/ 297359 h 652090"/>
                  <a:gd name="connsiteX9" fmla="*/ 43784 w 373219"/>
                  <a:gd name="connsiteY9" fmla="*/ 492919 h 652090"/>
                  <a:gd name="connsiteX10" fmla="*/ 38429 w 373219"/>
                  <a:gd name="connsiteY10" fmla="*/ 575072 h 652090"/>
                  <a:gd name="connsiteX11" fmla="*/ 27719 w 373219"/>
                  <a:gd name="connsiteY11" fmla="*/ 651867 h 652090"/>
                  <a:gd name="connsiteX12" fmla="*/ 129468 w 373219"/>
                  <a:gd name="connsiteY12" fmla="*/ 651867 h 652090"/>
                  <a:gd name="connsiteX13" fmla="*/ 306189 w 373219"/>
                  <a:gd name="connsiteY13" fmla="*/ 651867 h 652090"/>
                  <a:gd name="connsiteX14" fmla="*/ 358848 w 373219"/>
                  <a:gd name="connsiteY14" fmla="*/ 651867 h 652090"/>
                  <a:gd name="connsiteX15" fmla="*/ 372236 w 373219"/>
                  <a:gd name="connsiteY15" fmla="*/ 650974 h 652090"/>
                  <a:gd name="connsiteX16" fmla="*/ 333857 w 373219"/>
                  <a:gd name="connsiteY16" fmla="*/ 425053 h 652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73219" h="652090">
                    <a:moveTo>
                      <a:pt x="333857" y="425053"/>
                    </a:moveTo>
                    <a:cubicBezTo>
                      <a:pt x="326717" y="374154"/>
                      <a:pt x="329394" y="247352"/>
                      <a:pt x="327610" y="234851"/>
                    </a:cubicBezTo>
                    <a:cubicBezTo>
                      <a:pt x="326717" y="224135"/>
                      <a:pt x="329394" y="211634"/>
                      <a:pt x="330288" y="200918"/>
                    </a:cubicBezTo>
                    <a:cubicBezTo>
                      <a:pt x="332072" y="174129"/>
                      <a:pt x="333857" y="147340"/>
                      <a:pt x="332965" y="119658"/>
                    </a:cubicBezTo>
                    <a:cubicBezTo>
                      <a:pt x="331180" y="88404"/>
                      <a:pt x="324039" y="52685"/>
                      <a:pt x="303512" y="28575"/>
                    </a:cubicBezTo>
                    <a:cubicBezTo>
                      <a:pt x="285661" y="7144"/>
                      <a:pt x="243711" y="0"/>
                      <a:pt x="216935" y="0"/>
                    </a:cubicBezTo>
                    <a:cubicBezTo>
                      <a:pt x="159813" y="0"/>
                      <a:pt x="103584" y="11609"/>
                      <a:pt x="52709" y="41077"/>
                    </a:cubicBezTo>
                    <a:cubicBezTo>
                      <a:pt x="11653" y="64294"/>
                      <a:pt x="7190" y="103584"/>
                      <a:pt x="1835" y="148233"/>
                    </a:cubicBezTo>
                    <a:cubicBezTo>
                      <a:pt x="-4412" y="198239"/>
                      <a:pt x="6298" y="249138"/>
                      <a:pt x="18793" y="297359"/>
                    </a:cubicBezTo>
                    <a:cubicBezTo>
                      <a:pt x="35752" y="364331"/>
                      <a:pt x="47354" y="424160"/>
                      <a:pt x="43784" y="492919"/>
                    </a:cubicBezTo>
                    <a:cubicBezTo>
                      <a:pt x="41999" y="520601"/>
                      <a:pt x="41107" y="547390"/>
                      <a:pt x="38429" y="575072"/>
                    </a:cubicBezTo>
                    <a:cubicBezTo>
                      <a:pt x="36644" y="593824"/>
                      <a:pt x="26827" y="627757"/>
                      <a:pt x="27719" y="651867"/>
                    </a:cubicBezTo>
                    <a:cubicBezTo>
                      <a:pt x="61634" y="651867"/>
                      <a:pt x="95551" y="651867"/>
                      <a:pt x="129468" y="651867"/>
                    </a:cubicBezTo>
                    <a:cubicBezTo>
                      <a:pt x="188375" y="651867"/>
                      <a:pt x="247282" y="651867"/>
                      <a:pt x="306189" y="651867"/>
                    </a:cubicBezTo>
                    <a:cubicBezTo>
                      <a:pt x="324039" y="651867"/>
                      <a:pt x="340998" y="651867"/>
                      <a:pt x="358848" y="651867"/>
                    </a:cubicBezTo>
                    <a:cubicBezTo>
                      <a:pt x="361526" y="651867"/>
                      <a:pt x="369558" y="652760"/>
                      <a:pt x="372236" y="650974"/>
                    </a:cubicBezTo>
                    <a:cubicBezTo>
                      <a:pt x="380269" y="645617"/>
                      <a:pt x="336535" y="445591"/>
                      <a:pt x="333857" y="425053"/>
                    </a:cubicBezTo>
                    <a:close/>
                  </a:path>
                </a:pathLst>
              </a:custGeom>
              <a:solidFill>
                <a:srgbClr val="03A9F4"/>
              </a:solidFill>
              <a:ln w="8925" cap="flat">
                <a:noFill/>
                <a:prstDash val="solid"/>
                <a:miter/>
              </a:ln>
            </p:spPr>
            <p:txBody>
              <a:bodyPr rtlCol="0" anchor="ctr"/>
              <a:lstStyle/>
              <a:p>
                <a:endParaRPr lang="en-US"/>
              </a:p>
            </p:txBody>
          </p:sp>
          <p:grpSp>
            <p:nvGrpSpPr>
              <p:cNvPr id="216" name="Graphic 4">
                <a:extLst>
                  <a:ext uri="{FF2B5EF4-FFF2-40B4-BE49-F238E27FC236}">
                    <a16:creationId xmlns:a16="http://schemas.microsoft.com/office/drawing/2014/main" id="{B00AC355-3EB3-4F52-8C91-A3B966C6BB01}"/>
                  </a:ext>
                </a:extLst>
              </p:cNvPr>
              <p:cNvGrpSpPr/>
              <p:nvPr/>
            </p:nvGrpSpPr>
            <p:grpSpPr>
              <a:xfrm>
                <a:off x="10009777" y="3589573"/>
                <a:ext cx="237392" cy="300900"/>
                <a:chOff x="10009777" y="3589573"/>
                <a:chExt cx="237392" cy="300900"/>
              </a:xfrm>
            </p:grpSpPr>
            <p:sp>
              <p:nvSpPr>
                <p:cNvPr id="224" name="Freeform 223">
                  <a:extLst>
                    <a:ext uri="{FF2B5EF4-FFF2-40B4-BE49-F238E27FC236}">
                      <a16:creationId xmlns:a16="http://schemas.microsoft.com/office/drawing/2014/main" id="{4E023276-E0E4-D35E-6568-A29844E1EC1E}"/>
                    </a:ext>
                  </a:extLst>
                </p:cNvPr>
                <p:cNvSpPr/>
                <p:nvPr/>
              </p:nvSpPr>
              <p:spPr>
                <a:xfrm>
                  <a:off x="10067771" y="3788866"/>
                  <a:ext cx="131201" cy="101607"/>
                </a:xfrm>
                <a:custGeom>
                  <a:avLst/>
                  <a:gdLst>
                    <a:gd name="connsiteX0" fmla="*/ 106212 w 131201"/>
                    <a:gd name="connsiteY0" fmla="*/ 16967 h 101607"/>
                    <a:gd name="connsiteX1" fmla="*/ 109782 w 131201"/>
                    <a:gd name="connsiteY1" fmla="*/ 0 h 101607"/>
                    <a:gd name="connsiteX2" fmla="*/ 0 w 131201"/>
                    <a:gd name="connsiteY2" fmla="*/ 24110 h 101607"/>
                    <a:gd name="connsiteX3" fmla="*/ 16066 w 131201"/>
                    <a:gd name="connsiteY3" fmla="*/ 95548 h 101607"/>
                    <a:gd name="connsiteX4" fmla="*/ 34809 w 131201"/>
                    <a:gd name="connsiteY4" fmla="*/ 100906 h 101607"/>
                    <a:gd name="connsiteX5" fmla="*/ 86575 w 131201"/>
                    <a:gd name="connsiteY5" fmla="*/ 91083 h 101607"/>
                    <a:gd name="connsiteX6" fmla="*/ 131202 w 131201"/>
                    <a:gd name="connsiteY6" fmla="*/ 61615 h 101607"/>
                    <a:gd name="connsiteX7" fmla="*/ 106212 w 131201"/>
                    <a:gd name="connsiteY7" fmla="*/ 16967 h 101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1201" h="101607">
                      <a:moveTo>
                        <a:pt x="106212" y="16967"/>
                      </a:moveTo>
                      <a:cubicBezTo>
                        <a:pt x="106212" y="11609"/>
                        <a:pt x="107996" y="5358"/>
                        <a:pt x="109782" y="0"/>
                      </a:cubicBezTo>
                      <a:lnTo>
                        <a:pt x="0" y="24110"/>
                      </a:lnTo>
                      <a:cubicBezTo>
                        <a:pt x="7141" y="40184"/>
                        <a:pt x="17851" y="72331"/>
                        <a:pt x="16066" y="95548"/>
                      </a:cubicBezTo>
                      <a:cubicBezTo>
                        <a:pt x="22313" y="98227"/>
                        <a:pt x="28561" y="100013"/>
                        <a:pt x="34809" y="100906"/>
                      </a:cubicBezTo>
                      <a:cubicBezTo>
                        <a:pt x="52660" y="103584"/>
                        <a:pt x="70510" y="98227"/>
                        <a:pt x="86575" y="91083"/>
                      </a:cubicBezTo>
                      <a:cubicBezTo>
                        <a:pt x="102641" y="83046"/>
                        <a:pt x="116922" y="72331"/>
                        <a:pt x="131202" y="61615"/>
                      </a:cubicBezTo>
                      <a:cubicBezTo>
                        <a:pt x="114245" y="54471"/>
                        <a:pt x="105319" y="35719"/>
                        <a:pt x="106212" y="16967"/>
                      </a:cubicBezTo>
                      <a:close/>
                    </a:path>
                  </a:pathLst>
                </a:custGeom>
                <a:solidFill>
                  <a:srgbClr val="F59DBD"/>
                </a:solidFill>
                <a:ln w="8925" cap="flat">
                  <a:noFill/>
                  <a:prstDash val="solid"/>
                  <a:miter/>
                </a:ln>
              </p:spPr>
              <p:txBody>
                <a:bodyPr rtlCol="0" anchor="ctr"/>
                <a:lstStyle/>
                <a:p>
                  <a:endParaRPr lang="en-US"/>
                </a:p>
              </p:txBody>
            </p:sp>
            <p:grpSp>
              <p:nvGrpSpPr>
                <p:cNvPr id="225" name="Graphic 4">
                  <a:extLst>
                    <a:ext uri="{FF2B5EF4-FFF2-40B4-BE49-F238E27FC236}">
                      <a16:creationId xmlns:a16="http://schemas.microsoft.com/office/drawing/2014/main" id="{DC9C888D-E4AD-9946-8F07-7DE13204BB56}"/>
                    </a:ext>
                  </a:extLst>
                </p:cNvPr>
                <p:cNvGrpSpPr/>
                <p:nvPr/>
              </p:nvGrpSpPr>
              <p:grpSpPr>
                <a:xfrm>
                  <a:off x="10009777" y="3589573"/>
                  <a:ext cx="237392" cy="250419"/>
                  <a:chOff x="10009777" y="3589573"/>
                  <a:chExt cx="237392" cy="250419"/>
                </a:xfrm>
              </p:grpSpPr>
              <p:sp>
                <p:nvSpPr>
                  <p:cNvPr id="226" name="Freeform 225">
                    <a:extLst>
                      <a:ext uri="{FF2B5EF4-FFF2-40B4-BE49-F238E27FC236}">
                        <a16:creationId xmlns:a16="http://schemas.microsoft.com/office/drawing/2014/main" id="{BD5FF3A9-DB04-BE66-999A-FACE95973D9D}"/>
                      </a:ext>
                    </a:extLst>
                  </p:cNvPr>
                  <p:cNvSpPr/>
                  <p:nvPr/>
                </p:nvSpPr>
                <p:spPr>
                  <a:xfrm>
                    <a:off x="10049920" y="3589573"/>
                    <a:ext cx="197249" cy="220724"/>
                  </a:xfrm>
                  <a:custGeom>
                    <a:avLst/>
                    <a:gdLst>
                      <a:gd name="connsiteX0" fmla="*/ 28561 w 197249"/>
                      <a:gd name="connsiteY0" fmla="*/ 38559 h 220724"/>
                      <a:gd name="connsiteX1" fmla="*/ 61585 w 197249"/>
                      <a:gd name="connsiteY1" fmla="*/ 59097 h 220724"/>
                      <a:gd name="connsiteX2" fmla="*/ 71403 w 197249"/>
                      <a:gd name="connsiteY2" fmla="*/ 107317 h 220724"/>
                      <a:gd name="connsiteX3" fmla="*/ 74081 w 197249"/>
                      <a:gd name="connsiteY3" fmla="*/ 125177 h 220724"/>
                      <a:gd name="connsiteX4" fmla="*/ 84791 w 197249"/>
                      <a:gd name="connsiteY4" fmla="*/ 138571 h 220724"/>
                      <a:gd name="connsiteX5" fmla="*/ 84791 w 197249"/>
                      <a:gd name="connsiteY5" fmla="*/ 158217 h 220724"/>
                      <a:gd name="connsiteX6" fmla="*/ 86575 w 197249"/>
                      <a:gd name="connsiteY6" fmla="*/ 177862 h 220724"/>
                      <a:gd name="connsiteX7" fmla="*/ 88361 w 197249"/>
                      <a:gd name="connsiteY7" fmla="*/ 179648 h 220724"/>
                      <a:gd name="connsiteX8" fmla="*/ 94608 w 197249"/>
                      <a:gd name="connsiteY8" fmla="*/ 176969 h 220724"/>
                      <a:gd name="connsiteX9" fmla="*/ 96394 w 197249"/>
                      <a:gd name="connsiteY9" fmla="*/ 169825 h 220724"/>
                      <a:gd name="connsiteX10" fmla="*/ 102641 w 197249"/>
                      <a:gd name="connsiteY10" fmla="*/ 156431 h 220724"/>
                      <a:gd name="connsiteX11" fmla="*/ 121384 w 197249"/>
                      <a:gd name="connsiteY11" fmla="*/ 136785 h 220724"/>
                      <a:gd name="connsiteX12" fmla="*/ 144590 w 197249"/>
                      <a:gd name="connsiteY12" fmla="*/ 144822 h 220724"/>
                      <a:gd name="connsiteX13" fmla="*/ 143698 w 197249"/>
                      <a:gd name="connsiteY13" fmla="*/ 157324 h 220724"/>
                      <a:gd name="connsiteX14" fmla="*/ 113351 w 197249"/>
                      <a:gd name="connsiteY14" fmla="*/ 188578 h 220724"/>
                      <a:gd name="connsiteX15" fmla="*/ 107104 w 197249"/>
                      <a:gd name="connsiteY15" fmla="*/ 193042 h 220724"/>
                      <a:gd name="connsiteX16" fmla="*/ 106212 w 197249"/>
                      <a:gd name="connsiteY16" fmla="*/ 196614 h 220724"/>
                      <a:gd name="connsiteX17" fmla="*/ 115137 w 197249"/>
                      <a:gd name="connsiteY17" fmla="*/ 212688 h 220724"/>
                      <a:gd name="connsiteX18" fmla="*/ 124062 w 197249"/>
                      <a:gd name="connsiteY18" fmla="*/ 220724 h 220724"/>
                      <a:gd name="connsiteX19" fmla="*/ 141913 w 197249"/>
                      <a:gd name="connsiteY19" fmla="*/ 188578 h 220724"/>
                      <a:gd name="connsiteX20" fmla="*/ 177614 w 197249"/>
                      <a:gd name="connsiteY20" fmla="*/ 147501 h 220724"/>
                      <a:gd name="connsiteX21" fmla="*/ 197250 w 197249"/>
                      <a:gd name="connsiteY21" fmla="*/ 97495 h 220724"/>
                      <a:gd name="connsiteX22" fmla="*/ 183862 w 197249"/>
                      <a:gd name="connsiteY22" fmla="*/ 58204 h 220724"/>
                      <a:gd name="connsiteX23" fmla="*/ 125847 w 197249"/>
                      <a:gd name="connsiteY23" fmla="*/ 11770 h 220724"/>
                      <a:gd name="connsiteX24" fmla="*/ 51767 w 197249"/>
                      <a:gd name="connsiteY24" fmla="*/ 161 h 220724"/>
                      <a:gd name="connsiteX25" fmla="*/ 13388 w 197249"/>
                      <a:gd name="connsiteY25" fmla="*/ 13556 h 220724"/>
                      <a:gd name="connsiteX26" fmla="*/ 892 w 197249"/>
                      <a:gd name="connsiteY26" fmla="*/ 39452 h 220724"/>
                      <a:gd name="connsiteX27" fmla="*/ 0 w 197249"/>
                      <a:gd name="connsiteY27" fmla="*/ 42131 h 220724"/>
                      <a:gd name="connsiteX28" fmla="*/ 28561 w 197249"/>
                      <a:gd name="connsiteY28" fmla="*/ 38559 h 220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97249" h="220724">
                        <a:moveTo>
                          <a:pt x="28561" y="38559"/>
                        </a:moveTo>
                        <a:cubicBezTo>
                          <a:pt x="41949" y="40345"/>
                          <a:pt x="54444" y="48381"/>
                          <a:pt x="61585" y="59097"/>
                        </a:cubicBezTo>
                        <a:cubicBezTo>
                          <a:pt x="70510" y="73385"/>
                          <a:pt x="71403" y="91244"/>
                          <a:pt x="71403" y="107317"/>
                        </a:cubicBezTo>
                        <a:cubicBezTo>
                          <a:pt x="71403" y="113568"/>
                          <a:pt x="71403" y="119819"/>
                          <a:pt x="74081" y="125177"/>
                        </a:cubicBezTo>
                        <a:cubicBezTo>
                          <a:pt x="76758" y="129642"/>
                          <a:pt x="82113" y="133213"/>
                          <a:pt x="84791" y="138571"/>
                        </a:cubicBezTo>
                        <a:cubicBezTo>
                          <a:pt x="87469" y="144822"/>
                          <a:pt x="85683" y="151966"/>
                          <a:pt x="84791" y="158217"/>
                        </a:cubicBezTo>
                        <a:cubicBezTo>
                          <a:pt x="83006" y="164467"/>
                          <a:pt x="82113" y="172504"/>
                          <a:pt x="86575" y="177862"/>
                        </a:cubicBezTo>
                        <a:cubicBezTo>
                          <a:pt x="87469" y="178755"/>
                          <a:pt x="87469" y="179648"/>
                          <a:pt x="88361" y="179648"/>
                        </a:cubicBezTo>
                        <a:cubicBezTo>
                          <a:pt x="90146" y="180541"/>
                          <a:pt x="92824" y="178755"/>
                          <a:pt x="94608" y="176969"/>
                        </a:cubicBezTo>
                        <a:cubicBezTo>
                          <a:pt x="95501" y="175183"/>
                          <a:pt x="95501" y="172504"/>
                          <a:pt x="96394" y="169825"/>
                        </a:cubicBezTo>
                        <a:cubicBezTo>
                          <a:pt x="97286" y="164467"/>
                          <a:pt x="99963" y="160002"/>
                          <a:pt x="102641" y="156431"/>
                        </a:cubicBezTo>
                        <a:cubicBezTo>
                          <a:pt x="107104" y="148394"/>
                          <a:pt x="113351" y="140357"/>
                          <a:pt x="121384" y="136785"/>
                        </a:cubicBezTo>
                        <a:cubicBezTo>
                          <a:pt x="130310" y="133213"/>
                          <a:pt x="141913" y="135892"/>
                          <a:pt x="144590" y="144822"/>
                        </a:cubicBezTo>
                        <a:cubicBezTo>
                          <a:pt x="145483" y="149287"/>
                          <a:pt x="144590" y="152859"/>
                          <a:pt x="143698" y="157324"/>
                        </a:cubicBezTo>
                        <a:cubicBezTo>
                          <a:pt x="138343" y="171611"/>
                          <a:pt x="127633" y="183220"/>
                          <a:pt x="113351" y="188578"/>
                        </a:cubicBezTo>
                        <a:cubicBezTo>
                          <a:pt x="110674" y="189471"/>
                          <a:pt x="107996" y="190363"/>
                          <a:pt x="107104" y="193042"/>
                        </a:cubicBezTo>
                        <a:cubicBezTo>
                          <a:pt x="106212" y="193935"/>
                          <a:pt x="106212" y="195721"/>
                          <a:pt x="106212" y="196614"/>
                        </a:cubicBezTo>
                        <a:cubicBezTo>
                          <a:pt x="107104" y="202865"/>
                          <a:pt x="110674" y="208223"/>
                          <a:pt x="115137" y="212688"/>
                        </a:cubicBezTo>
                        <a:cubicBezTo>
                          <a:pt x="117814" y="215367"/>
                          <a:pt x="121384" y="218045"/>
                          <a:pt x="124062" y="220724"/>
                        </a:cubicBezTo>
                        <a:cubicBezTo>
                          <a:pt x="127633" y="209116"/>
                          <a:pt x="134772" y="198400"/>
                          <a:pt x="141913" y="188578"/>
                        </a:cubicBezTo>
                        <a:cubicBezTo>
                          <a:pt x="153515" y="174290"/>
                          <a:pt x="166011" y="161788"/>
                          <a:pt x="177614" y="147501"/>
                        </a:cubicBezTo>
                        <a:cubicBezTo>
                          <a:pt x="188324" y="133213"/>
                          <a:pt x="197250" y="116247"/>
                          <a:pt x="197250" y="97495"/>
                        </a:cubicBezTo>
                        <a:cubicBezTo>
                          <a:pt x="197250" y="83207"/>
                          <a:pt x="191895" y="69813"/>
                          <a:pt x="183862" y="58204"/>
                        </a:cubicBezTo>
                        <a:cubicBezTo>
                          <a:pt x="170474" y="36773"/>
                          <a:pt x="149053" y="21592"/>
                          <a:pt x="125847" y="11770"/>
                        </a:cubicBezTo>
                        <a:cubicBezTo>
                          <a:pt x="102641" y="1947"/>
                          <a:pt x="76758" y="-732"/>
                          <a:pt x="51767" y="161"/>
                        </a:cubicBezTo>
                        <a:cubicBezTo>
                          <a:pt x="37486" y="1054"/>
                          <a:pt x="22313" y="2840"/>
                          <a:pt x="13388" y="13556"/>
                        </a:cubicBezTo>
                        <a:cubicBezTo>
                          <a:pt x="7141" y="20699"/>
                          <a:pt x="3570" y="30522"/>
                          <a:pt x="892" y="39452"/>
                        </a:cubicBezTo>
                        <a:cubicBezTo>
                          <a:pt x="892" y="40345"/>
                          <a:pt x="0" y="41238"/>
                          <a:pt x="0" y="42131"/>
                        </a:cubicBezTo>
                        <a:cubicBezTo>
                          <a:pt x="8925" y="39452"/>
                          <a:pt x="18743" y="37666"/>
                          <a:pt x="28561" y="38559"/>
                        </a:cubicBezTo>
                        <a:close/>
                      </a:path>
                    </a:pathLst>
                  </a:custGeom>
                  <a:solidFill>
                    <a:srgbClr val="000000"/>
                  </a:solidFill>
                  <a:ln w="8925" cap="flat">
                    <a:noFill/>
                    <a:prstDash val="solid"/>
                    <a:miter/>
                  </a:ln>
                </p:spPr>
                <p:txBody>
                  <a:bodyPr rtlCol="0" anchor="ctr"/>
                  <a:lstStyle/>
                  <a:p>
                    <a:endParaRPr lang="en-US"/>
                  </a:p>
                </p:txBody>
              </p:sp>
              <p:sp>
                <p:nvSpPr>
                  <p:cNvPr id="227" name="Freeform 226">
                    <a:extLst>
                      <a:ext uri="{FF2B5EF4-FFF2-40B4-BE49-F238E27FC236}">
                        <a16:creationId xmlns:a16="http://schemas.microsoft.com/office/drawing/2014/main" id="{92BF59DB-AE0E-52E3-090A-A6816D42CDCE}"/>
                      </a:ext>
                    </a:extLst>
                  </p:cNvPr>
                  <p:cNvSpPr/>
                  <p:nvPr/>
                </p:nvSpPr>
                <p:spPr>
                  <a:xfrm>
                    <a:off x="10009777" y="3629358"/>
                    <a:ext cx="185706" cy="210634"/>
                  </a:xfrm>
                  <a:custGeom>
                    <a:avLst/>
                    <a:gdLst>
                      <a:gd name="connsiteX0" fmla="*/ 155280 w 185706"/>
                      <a:gd name="connsiteY0" fmla="*/ 174688 h 210634"/>
                      <a:gd name="connsiteX1" fmla="*/ 146355 w 185706"/>
                      <a:gd name="connsiteY1" fmla="*/ 158615 h 210634"/>
                      <a:gd name="connsiteX2" fmla="*/ 147247 w 185706"/>
                      <a:gd name="connsiteY2" fmla="*/ 155043 h 210634"/>
                      <a:gd name="connsiteX3" fmla="*/ 153494 w 185706"/>
                      <a:gd name="connsiteY3" fmla="*/ 150578 h 210634"/>
                      <a:gd name="connsiteX4" fmla="*/ 183841 w 185706"/>
                      <a:gd name="connsiteY4" fmla="*/ 119324 h 210634"/>
                      <a:gd name="connsiteX5" fmla="*/ 184733 w 185706"/>
                      <a:gd name="connsiteY5" fmla="*/ 106823 h 210634"/>
                      <a:gd name="connsiteX6" fmla="*/ 161527 w 185706"/>
                      <a:gd name="connsiteY6" fmla="*/ 98786 h 210634"/>
                      <a:gd name="connsiteX7" fmla="*/ 142784 w 185706"/>
                      <a:gd name="connsiteY7" fmla="*/ 118431 h 210634"/>
                      <a:gd name="connsiteX8" fmla="*/ 136537 w 185706"/>
                      <a:gd name="connsiteY8" fmla="*/ 131826 h 210634"/>
                      <a:gd name="connsiteX9" fmla="*/ 134751 w 185706"/>
                      <a:gd name="connsiteY9" fmla="*/ 138970 h 210634"/>
                      <a:gd name="connsiteX10" fmla="*/ 128504 w 185706"/>
                      <a:gd name="connsiteY10" fmla="*/ 141648 h 210634"/>
                      <a:gd name="connsiteX11" fmla="*/ 126718 w 185706"/>
                      <a:gd name="connsiteY11" fmla="*/ 139863 h 210634"/>
                      <a:gd name="connsiteX12" fmla="*/ 124934 w 185706"/>
                      <a:gd name="connsiteY12" fmla="*/ 120217 h 210634"/>
                      <a:gd name="connsiteX13" fmla="*/ 124934 w 185706"/>
                      <a:gd name="connsiteY13" fmla="*/ 100572 h 210634"/>
                      <a:gd name="connsiteX14" fmla="*/ 114224 w 185706"/>
                      <a:gd name="connsiteY14" fmla="*/ 87178 h 210634"/>
                      <a:gd name="connsiteX15" fmla="*/ 111546 w 185706"/>
                      <a:gd name="connsiteY15" fmla="*/ 69318 h 210634"/>
                      <a:gd name="connsiteX16" fmla="*/ 101728 w 185706"/>
                      <a:gd name="connsiteY16" fmla="*/ 21098 h 210634"/>
                      <a:gd name="connsiteX17" fmla="*/ 68704 w 185706"/>
                      <a:gd name="connsiteY17" fmla="*/ 559 h 210634"/>
                      <a:gd name="connsiteX18" fmla="*/ 40143 w 185706"/>
                      <a:gd name="connsiteY18" fmla="*/ 5917 h 210634"/>
                      <a:gd name="connsiteX19" fmla="*/ 28540 w 185706"/>
                      <a:gd name="connsiteY19" fmla="*/ 46101 h 210634"/>
                      <a:gd name="connsiteX20" fmla="*/ 16045 w 185706"/>
                      <a:gd name="connsiteY20" fmla="*/ 79141 h 210634"/>
                      <a:gd name="connsiteX21" fmla="*/ 17830 w 185706"/>
                      <a:gd name="connsiteY21" fmla="*/ 118431 h 210634"/>
                      <a:gd name="connsiteX22" fmla="*/ 14259 w 185706"/>
                      <a:gd name="connsiteY22" fmla="*/ 138970 h 210634"/>
                      <a:gd name="connsiteX23" fmla="*/ 16045 w 185706"/>
                      <a:gd name="connsiteY23" fmla="*/ 160401 h 210634"/>
                      <a:gd name="connsiteX24" fmla="*/ 12475 w 185706"/>
                      <a:gd name="connsiteY24" fmla="*/ 173795 h 210634"/>
                      <a:gd name="connsiteX25" fmla="*/ 18722 w 185706"/>
                      <a:gd name="connsiteY25" fmla="*/ 196120 h 210634"/>
                      <a:gd name="connsiteX26" fmla="*/ 56209 w 185706"/>
                      <a:gd name="connsiteY26" fmla="*/ 210407 h 210634"/>
                      <a:gd name="connsiteX27" fmla="*/ 105298 w 185706"/>
                      <a:gd name="connsiteY27" fmla="*/ 205942 h 210634"/>
                      <a:gd name="connsiteX28" fmla="*/ 154388 w 185706"/>
                      <a:gd name="connsiteY28" fmla="*/ 190762 h 210634"/>
                      <a:gd name="connsiteX29" fmla="*/ 165098 w 185706"/>
                      <a:gd name="connsiteY29" fmla="*/ 184511 h 210634"/>
                      <a:gd name="connsiteX30" fmla="*/ 157957 w 185706"/>
                      <a:gd name="connsiteY30" fmla="*/ 178260 h 210634"/>
                      <a:gd name="connsiteX31" fmla="*/ 155280 w 185706"/>
                      <a:gd name="connsiteY31" fmla="*/ 174688 h 210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5706" h="210634">
                        <a:moveTo>
                          <a:pt x="155280" y="174688"/>
                        </a:moveTo>
                        <a:cubicBezTo>
                          <a:pt x="150817" y="170224"/>
                          <a:pt x="146355" y="164866"/>
                          <a:pt x="146355" y="158615"/>
                        </a:cubicBezTo>
                        <a:cubicBezTo>
                          <a:pt x="146355" y="157722"/>
                          <a:pt x="146355" y="155936"/>
                          <a:pt x="147247" y="155043"/>
                        </a:cubicBezTo>
                        <a:cubicBezTo>
                          <a:pt x="148139" y="152364"/>
                          <a:pt x="150817" y="151471"/>
                          <a:pt x="153494" y="150578"/>
                        </a:cubicBezTo>
                        <a:cubicBezTo>
                          <a:pt x="167776" y="145221"/>
                          <a:pt x="178486" y="132719"/>
                          <a:pt x="183841" y="119324"/>
                        </a:cubicBezTo>
                        <a:cubicBezTo>
                          <a:pt x="185626" y="115752"/>
                          <a:pt x="186519" y="111288"/>
                          <a:pt x="184733" y="106823"/>
                        </a:cubicBezTo>
                        <a:cubicBezTo>
                          <a:pt x="182056" y="97893"/>
                          <a:pt x="170453" y="95214"/>
                          <a:pt x="161527" y="98786"/>
                        </a:cubicBezTo>
                        <a:cubicBezTo>
                          <a:pt x="153494" y="102358"/>
                          <a:pt x="147247" y="110394"/>
                          <a:pt x="142784" y="118431"/>
                        </a:cubicBezTo>
                        <a:cubicBezTo>
                          <a:pt x="140106" y="122896"/>
                          <a:pt x="137429" y="127361"/>
                          <a:pt x="136537" y="131826"/>
                        </a:cubicBezTo>
                        <a:cubicBezTo>
                          <a:pt x="135644" y="134505"/>
                          <a:pt x="135644" y="136291"/>
                          <a:pt x="134751" y="138970"/>
                        </a:cubicBezTo>
                        <a:cubicBezTo>
                          <a:pt x="133859" y="140756"/>
                          <a:pt x="131181" y="142541"/>
                          <a:pt x="128504" y="141648"/>
                        </a:cubicBezTo>
                        <a:cubicBezTo>
                          <a:pt x="127612" y="141648"/>
                          <a:pt x="126718" y="140756"/>
                          <a:pt x="126718" y="139863"/>
                        </a:cubicBezTo>
                        <a:cubicBezTo>
                          <a:pt x="122256" y="134505"/>
                          <a:pt x="124041" y="126468"/>
                          <a:pt x="124934" y="120217"/>
                        </a:cubicBezTo>
                        <a:cubicBezTo>
                          <a:pt x="126718" y="113967"/>
                          <a:pt x="128504" y="105930"/>
                          <a:pt x="124934" y="100572"/>
                        </a:cubicBezTo>
                        <a:cubicBezTo>
                          <a:pt x="122256" y="95214"/>
                          <a:pt x="116901" y="92535"/>
                          <a:pt x="114224" y="87178"/>
                        </a:cubicBezTo>
                        <a:cubicBezTo>
                          <a:pt x="110653" y="81820"/>
                          <a:pt x="111546" y="75569"/>
                          <a:pt x="111546" y="69318"/>
                        </a:cubicBezTo>
                        <a:cubicBezTo>
                          <a:pt x="111546" y="52352"/>
                          <a:pt x="110653" y="34492"/>
                          <a:pt x="101728" y="21098"/>
                        </a:cubicBezTo>
                        <a:cubicBezTo>
                          <a:pt x="94587" y="9489"/>
                          <a:pt x="82092" y="2345"/>
                          <a:pt x="68704" y="559"/>
                        </a:cubicBezTo>
                        <a:cubicBezTo>
                          <a:pt x="58886" y="-1227"/>
                          <a:pt x="49068" y="1452"/>
                          <a:pt x="40143" y="5917"/>
                        </a:cubicBezTo>
                        <a:cubicBezTo>
                          <a:pt x="36573" y="19312"/>
                          <a:pt x="33002" y="32706"/>
                          <a:pt x="28540" y="46101"/>
                        </a:cubicBezTo>
                        <a:cubicBezTo>
                          <a:pt x="24970" y="57709"/>
                          <a:pt x="22292" y="69318"/>
                          <a:pt x="16045" y="79141"/>
                        </a:cubicBezTo>
                        <a:cubicBezTo>
                          <a:pt x="11582" y="86285"/>
                          <a:pt x="-18764" y="117538"/>
                          <a:pt x="17830" y="118431"/>
                        </a:cubicBezTo>
                        <a:cubicBezTo>
                          <a:pt x="16045" y="124682"/>
                          <a:pt x="14259" y="132719"/>
                          <a:pt x="14259" y="138970"/>
                        </a:cubicBezTo>
                        <a:cubicBezTo>
                          <a:pt x="14259" y="146113"/>
                          <a:pt x="16937" y="153257"/>
                          <a:pt x="16045" y="160401"/>
                        </a:cubicBezTo>
                        <a:cubicBezTo>
                          <a:pt x="15152" y="164866"/>
                          <a:pt x="13367" y="169330"/>
                          <a:pt x="12475" y="173795"/>
                        </a:cubicBezTo>
                        <a:cubicBezTo>
                          <a:pt x="9797" y="182725"/>
                          <a:pt x="13367" y="188976"/>
                          <a:pt x="18722" y="196120"/>
                        </a:cubicBezTo>
                        <a:cubicBezTo>
                          <a:pt x="28540" y="208621"/>
                          <a:pt x="41928" y="209514"/>
                          <a:pt x="56209" y="210407"/>
                        </a:cubicBezTo>
                        <a:cubicBezTo>
                          <a:pt x="72274" y="211300"/>
                          <a:pt x="89232" y="209514"/>
                          <a:pt x="105298" y="205942"/>
                        </a:cubicBezTo>
                        <a:cubicBezTo>
                          <a:pt x="122256" y="202370"/>
                          <a:pt x="138322" y="197013"/>
                          <a:pt x="154388" y="190762"/>
                        </a:cubicBezTo>
                        <a:cubicBezTo>
                          <a:pt x="159743" y="188976"/>
                          <a:pt x="165098" y="184511"/>
                          <a:pt x="165098" y="184511"/>
                        </a:cubicBezTo>
                        <a:cubicBezTo>
                          <a:pt x="165098" y="184511"/>
                          <a:pt x="160635" y="180939"/>
                          <a:pt x="157957" y="178260"/>
                        </a:cubicBezTo>
                        <a:cubicBezTo>
                          <a:pt x="156172" y="175581"/>
                          <a:pt x="156172" y="175581"/>
                          <a:pt x="155280" y="174688"/>
                        </a:cubicBezTo>
                        <a:close/>
                      </a:path>
                    </a:pathLst>
                  </a:custGeom>
                  <a:solidFill>
                    <a:srgbClr val="FDB3CE"/>
                  </a:solidFill>
                  <a:ln w="8925" cap="flat">
                    <a:noFill/>
                    <a:prstDash val="solid"/>
                    <a:miter/>
                  </a:ln>
                </p:spPr>
                <p:txBody>
                  <a:bodyPr rtlCol="0" anchor="ctr"/>
                  <a:lstStyle/>
                  <a:p>
                    <a:endParaRPr lang="en-US"/>
                  </a:p>
                </p:txBody>
              </p:sp>
            </p:grpSp>
          </p:grpSp>
          <p:grpSp>
            <p:nvGrpSpPr>
              <p:cNvPr id="217" name="Graphic 4">
                <a:extLst>
                  <a:ext uri="{FF2B5EF4-FFF2-40B4-BE49-F238E27FC236}">
                    <a16:creationId xmlns:a16="http://schemas.microsoft.com/office/drawing/2014/main" id="{8B13DE7C-068D-EC9A-9680-3E2F577C48D1}"/>
                  </a:ext>
                </a:extLst>
              </p:cNvPr>
              <p:cNvGrpSpPr/>
              <p:nvPr/>
            </p:nvGrpSpPr>
            <p:grpSpPr>
              <a:xfrm>
                <a:off x="7932832" y="1392138"/>
                <a:ext cx="1822552" cy="2374403"/>
                <a:chOff x="7932832" y="1392138"/>
                <a:chExt cx="1822552" cy="2374403"/>
              </a:xfrm>
            </p:grpSpPr>
            <p:sp>
              <p:nvSpPr>
                <p:cNvPr id="221" name="Freeform 220">
                  <a:extLst>
                    <a:ext uri="{FF2B5EF4-FFF2-40B4-BE49-F238E27FC236}">
                      <a16:creationId xmlns:a16="http://schemas.microsoft.com/office/drawing/2014/main" id="{F4D46021-C478-2739-C236-DA140EC6D310}"/>
                    </a:ext>
                  </a:extLst>
                </p:cNvPr>
                <p:cNvSpPr/>
                <p:nvPr/>
              </p:nvSpPr>
              <p:spPr>
                <a:xfrm>
                  <a:off x="7948898" y="1409104"/>
                  <a:ext cx="362368" cy="362545"/>
                </a:xfrm>
                <a:custGeom>
                  <a:avLst/>
                  <a:gdLst>
                    <a:gd name="connsiteX0" fmla="*/ 362368 w 362368"/>
                    <a:gd name="connsiteY0" fmla="*/ 181273 h 362545"/>
                    <a:gd name="connsiteX1" fmla="*/ 181184 w 362368"/>
                    <a:gd name="connsiteY1" fmla="*/ 362545 h 362545"/>
                    <a:gd name="connsiteX2" fmla="*/ 0 w 362368"/>
                    <a:gd name="connsiteY2" fmla="*/ 181273 h 362545"/>
                    <a:gd name="connsiteX3" fmla="*/ 181184 w 362368"/>
                    <a:gd name="connsiteY3" fmla="*/ 0 h 362545"/>
                    <a:gd name="connsiteX4" fmla="*/ 362368 w 362368"/>
                    <a:gd name="connsiteY4" fmla="*/ 181273 h 362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2368" h="362545">
                      <a:moveTo>
                        <a:pt x="362368" y="181273"/>
                      </a:moveTo>
                      <a:cubicBezTo>
                        <a:pt x="362368" y="281387"/>
                        <a:pt x="281250" y="362545"/>
                        <a:pt x="181184" y="362545"/>
                      </a:cubicBezTo>
                      <a:cubicBezTo>
                        <a:pt x="81119" y="362545"/>
                        <a:pt x="0" y="281387"/>
                        <a:pt x="0" y="181273"/>
                      </a:cubicBezTo>
                      <a:cubicBezTo>
                        <a:pt x="0" y="81159"/>
                        <a:pt x="81119" y="0"/>
                        <a:pt x="181184" y="0"/>
                      </a:cubicBezTo>
                      <a:cubicBezTo>
                        <a:pt x="281250" y="0"/>
                        <a:pt x="362368" y="81159"/>
                        <a:pt x="362368" y="181273"/>
                      </a:cubicBezTo>
                      <a:close/>
                    </a:path>
                  </a:pathLst>
                </a:custGeom>
                <a:solidFill>
                  <a:srgbClr val="00CEE8"/>
                </a:solidFill>
                <a:ln w="8925"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61B399C7-83E5-768E-389A-F71964AEDDB2}"/>
                    </a:ext>
                  </a:extLst>
                </p:cNvPr>
                <p:cNvSpPr/>
                <p:nvPr/>
              </p:nvSpPr>
              <p:spPr>
                <a:xfrm>
                  <a:off x="7932832" y="1392138"/>
                  <a:ext cx="1822552" cy="2374403"/>
                </a:xfrm>
                <a:custGeom>
                  <a:avLst/>
                  <a:gdLst>
                    <a:gd name="connsiteX0" fmla="*/ 1794884 w 1822552"/>
                    <a:gd name="connsiteY0" fmla="*/ 2374404 h 2374403"/>
                    <a:gd name="connsiteX1" fmla="*/ 387360 w 1822552"/>
                    <a:gd name="connsiteY1" fmla="*/ 189309 h 2374403"/>
                    <a:gd name="connsiteX2" fmla="*/ 197250 w 1822552"/>
                    <a:gd name="connsiteY2" fmla="*/ 33040 h 2374403"/>
                    <a:gd name="connsiteX3" fmla="*/ 197250 w 1822552"/>
                    <a:gd name="connsiteY3" fmla="*/ 33040 h 2374403"/>
                    <a:gd name="connsiteX4" fmla="*/ 83005 w 1822552"/>
                    <a:gd name="connsiteY4" fmla="*/ 84832 h 2374403"/>
                    <a:gd name="connsiteX5" fmla="*/ 33024 w 1822552"/>
                    <a:gd name="connsiteY5" fmla="*/ 198239 h 2374403"/>
                    <a:gd name="connsiteX6" fmla="*/ 33024 w 1822552"/>
                    <a:gd name="connsiteY6" fmla="*/ 590252 h 2374403"/>
                    <a:gd name="connsiteX7" fmla="*/ 0 w 1822552"/>
                    <a:gd name="connsiteY7" fmla="*/ 590252 h 2374403"/>
                    <a:gd name="connsiteX8" fmla="*/ 0 w 1822552"/>
                    <a:gd name="connsiteY8" fmla="*/ 198239 h 2374403"/>
                    <a:gd name="connsiteX9" fmla="*/ 59800 w 1822552"/>
                    <a:gd name="connsiteY9" fmla="*/ 61615 h 2374403"/>
                    <a:gd name="connsiteX10" fmla="*/ 197250 w 1822552"/>
                    <a:gd name="connsiteY10" fmla="*/ 0 h 2374403"/>
                    <a:gd name="connsiteX11" fmla="*/ 198142 w 1822552"/>
                    <a:gd name="connsiteY11" fmla="*/ 0 h 2374403"/>
                    <a:gd name="connsiteX12" fmla="*/ 416813 w 1822552"/>
                    <a:gd name="connsiteY12" fmla="*/ 172343 h 2374403"/>
                    <a:gd name="connsiteX13" fmla="*/ 1822552 w 1822552"/>
                    <a:gd name="connsiteY13" fmla="*/ 2356545 h 2374403"/>
                    <a:gd name="connsiteX14" fmla="*/ 1794884 w 1822552"/>
                    <a:gd name="connsiteY14" fmla="*/ 2374404 h 2374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22552" h="2374403">
                      <a:moveTo>
                        <a:pt x="1794884" y="2374404"/>
                      </a:moveTo>
                      <a:lnTo>
                        <a:pt x="387360" y="189309"/>
                      </a:lnTo>
                      <a:cubicBezTo>
                        <a:pt x="313279" y="56257"/>
                        <a:pt x="273115" y="33040"/>
                        <a:pt x="197250" y="33040"/>
                      </a:cubicBezTo>
                      <a:cubicBezTo>
                        <a:pt x="197250" y="33040"/>
                        <a:pt x="197250" y="33040"/>
                        <a:pt x="197250" y="33040"/>
                      </a:cubicBezTo>
                      <a:cubicBezTo>
                        <a:pt x="157978" y="33040"/>
                        <a:pt x="115137" y="52685"/>
                        <a:pt x="83005" y="84832"/>
                      </a:cubicBezTo>
                      <a:cubicBezTo>
                        <a:pt x="50874" y="116979"/>
                        <a:pt x="33024" y="157163"/>
                        <a:pt x="33024" y="198239"/>
                      </a:cubicBezTo>
                      <a:lnTo>
                        <a:pt x="33024" y="590252"/>
                      </a:lnTo>
                      <a:lnTo>
                        <a:pt x="0" y="590252"/>
                      </a:lnTo>
                      <a:lnTo>
                        <a:pt x="0" y="198239"/>
                      </a:lnTo>
                      <a:cubicBezTo>
                        <a:pt x="0" y="148233"/>
                        <a:pt x="21421" y="100013"/>
                        <a:pt x="59800" y="61615"/>
                      </a:cubicBezTo>
                      <a:cubicBezTo>
                        <a:pt x="98179" y="23217"/>
                        <a:pt x="149945" y="0"/>
                        <a:pt x="197250" y="0"/>
                      </a:cubicBezTo>
                      <a:cubicBezTo>
                        <a:pt x="197250" y="0"/>
                        <a:pt x="197250" y="0"/>
                        <a:pt x="198142" y="0"/>
                      </a:cubicBezTo>
                      <a:cubicBezTo>
                        <a:pt x="292751" y="0"/>
                        <a:pt x="341840" y="39291"/>
                        <a:pt x="416813" y="172343"/>
                      </a:cubicBezTo>
                      <a:lnTo>
                        <a:pt x="1822552" y="2356545"/>
                      </a:lnTo>
                      <a:lnTo>
                        <a:pt x="1794884" y="2374404"/>
                      </a:lnTo>
                      <a:close/>
                    </a:path>
                  </a:pathLst>
                </a:custGeom>
                <a:solidFill>
                  <a:srgbClr val="035075"/>
                </a:solidFill>
                <a:ln w="8925"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9D78DF46-2451-D9DF-66D0-AAD536ACCEE6}"/>
                    </a:ext>
                  </a:extLst>
                </p:cNvPr>
                <p:cNvSpPr/>
                <p:nvPr/>
              </p:nvSpPr>
              <p:spPr>
                <a:xfrm>
                  <a:off x="8043506" y="1504652"/>
                  <a:ext cx="172258" cy="172342"/>
                </a:xfrm>
                <a:custGeom>
                  <a:avLst/>
                  <a:gdLst>
                    <a:gd name="connsiteX0" fmla="*/ 172259 w 172258"/>
                    <a:gd name="connsiteY0" fmla="*/ 85725 h 172342"/>
                    <a:gd name="connsiteX1" fmla="*/ 86576 w 172258"/>
                    <a:gd name="connsiteY1" fmla="*/ 172343 h 172342"/>
                    <a:gd name="connsiteX2" fmla="*/ 0 w 172258"/>
                    <a:gd name="connsiteY2" fmla="*/ 85725 h 172342"/>
                    <a:gd name="connsiteX3" fmla="*/ 86576 w 172258"/>
                    <a:gd name="connsiteY3" fmla="*/ 0 h 172342"/>
                    <a:gd name="connsiteX4" fmla="*/ 172259 w 172258"/>
                    <a:gd name="connsiteY4" fmla="*/ 85725 h 1723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258" h="172342">
                      <a:moveTo>
                        <a:pt x="172259" y="85725"/>
                      </a:moveTo>
                      <a:cubicBezTo>
                        <a:pt x="172259" y="133052"/>
                        <a:pt x="133880" y="172343"/>
                        <a:pt x="86576" y="172343"/>
                      </a:cubicBezTo>
                      <a:cubicBezTo>
                        <a:pt x="39271" y="172343"/>
                        <a:pt x="0" y="133945"/>
                        <a:pt x="0" y="85725"/>
                      </a:cubicBezTo>
                      <a:cubicBezTo>
                        <a:pt x="0" y="38398"/>
                        <a:pt x="38379" y="0"/>
                        <a:pt x="86576" y="0"/>
                      </a:cubicBezTo>
                      <a:cubicBezTo>
                        <a:pt x="134772" y="0"/>
                        <a:pt x="172259" y="37505"/>
                        <a:pt x="172259" y="85725"/>
                      </a:cubicBezTo>
                      <a:close/>
                    </a:path>
                  </a:pathLst>
                </a:custGeom>
                <a:solidFill>
                  <a:srgbClr val="0480A8"/>
                </a:solidFill>
                <a:ln w="8925" cap="flat">
                  <a:noFill/>
                  <a:prstDash val="solid"/>
                  <a:miter/>
                </a:ln>
              </p:spPr>
              <p:txBody>
                <a:bodyPr rtlCol="0" anchor="ctr"/>
                <a:lstStyle/>
                <a:p>
                  <a:endParaRPr lang="en-US"/>
                </a:p>
              </p:txBody>
            </p:sp>
          </p:grpSp>
          <p:grpSp>
            <p:nvGrpSpPr>
              <p:cNvPr id="218" name="Graphic 4">
                <a:extLst>
                  <a:ext uri="{FF2B5EF4-FFF2-40B4-BE49-F238E27FC236}">
                    <a16:creationId xmlns:a16="http://schemas.microsoft.com/office/drawing/2014/main" id="{E32057DD-F8BE-A7A4-9A4F-4136E9C28290}"/>
                  </a:ext>
                </a:extLst>
              </p:cNvPr>
              <p:cNvGrpSpPr/>
              <p:nvPr/>
            </p:nvGrpSpPr>
            <p:grpSpPr>
              <a:xfrm>
                <a:off x="9682059" y="3662957"/>
                <a:ext cx="589023" cy="359053"/>
                <a:chOff x="9682059" y="3662957"/>
                <a:chExt cx="589023" cy="359053"/>
              </a:xfrm>
            </p:grpSpPr>
            <p:sp>
              <p:nvSpPr>
                <p:cNvPr id="219" name="Freeform 218">
                  <a:extLst>
                    <a:ext uri="{FF2B5EF4-FFF2-40B4-BE49-F238E27FC236}">
                      <a16:creationId xmlns:a16="http://schemas.microsoft.com/office/drawing/2014/main" id="{22B01706-1531-DAAE-0658-E16A4FDB1AD7}"/>
                    </a:ext>
                  </a:extLst>
                </p:cNvPr>
                <p:cNvSpPr/>
                <p:nvPr/>
              </p:nvSpPr>
              <p:spPr>
                <a:xfrm>
                  <a:off x="9682059" y="3662957"/>
                  <a:ext cx="484006" cy="359053"/>
                </a:xfrm>
                <a:custGeom>
                  <a:avLst/>
                  <a:gdLst>
                    <a:gd name="connsiteX0" fmla="*/ 477643 w 484006"/>
                    <a:gd name="connsiteY0" fmla="*/ 258068 h 359053"/>
                    <a:gd name="connsiteX1" fmla="*/ 440156 w 484006"/>
                    <a:gd name="connsiteY1" fmla="*/ 229493 h 359053"/>
                    <a:gd name="connsiteX2" fmla="*/ 391959 w 484006"/>
                    <a:gd name="connsiteY2" fmla="*/ 256282 h 359053"/>
                    <a:gd name="connsiteX3" fmla="*/ 244691 w 484006"/>
                    <a:gd name="connsiteY3" fmla="*/ 100905 h 359053"/>
                    <a:gd name="connsiteX4" fmla="*/ 205421 w 484006"/>
                    <a:gd name="connsiteY4" fmla="*/ 57150 h 359053"/>
                    <a:gd name="connsiteX5" fmla="*/ 156331 w 484006"/>
                    <a:gd name="connsiteY5" fmla="*/ 31254 h 359053"/>
                    <a:gd name="connsiteX6" fmla="*/ 31377 w 484006"/>
                    <a:gd name="connsiteY6" fmla="*/ 0 h 359053"/>
                    <a:gd name="connsiteX7" fmla="*/ 16203 w 484006"/>
                    <a:gd name="connsiteY7" fmla="*/ 1786 h 359053"/>
                    <a:gd name="connsiteX8" fmla="*/ 4601 w 484006"/>
                    <a:gd name="connsiteY8" fmla="*/ 10715 h 359053"/>
                    <a:gd name="connsiteX9" fmla="*/ 7278 w 484006"/>
                    <a:gd name="connsiteY9" fmla="*/ 24110 h 359053"/>
                    <a:gd name="connsiteX10" fmla="*/ 138 w 484006"/>
                    <a:gd name="connsiteY10" fmla="*/ 37505 h 359053"/>
                    <a:gd name="connsiteX11" fmla="*/ 9063 w 484006"/>
                    <a:gd name="connsiteY11" fmla="*/ 50899 h 359053"/>
                    <a:gd name="connsiteX12" fmla="*/ 5493 w 484006"/>
                    <a:gd name="connsiteY12" fmla="*/ 67865 h 359053"/>
                    <a:gd name="connsiteX13" fmla="*/ 18881 w 484006"/>
                    <a:gd name="connsiteY13" fmla="*/ 78581 h 359053"/>
                    <a:gd name="connsiteX14" fmla="*/ 19773 w 484006"/>
                    <a:gd name="connsiteY14" fmla="*/ 106263 h 359053"/>
                    <a:gd name="connsiteX15" fmla="*/ 46549 w 484006"/>
                    <a:gd name="connsiteY15" fmla="*/ 113407 h 359053"/>
                    <a:gd name="connsiteX16" fmla="*/ 52796 w 484006"/>
                    <a:gd name="connsiteY16" fmla="*/ 108049 h 359053"/>
                    <a:gd name="connsiteX17" fmla="*/ 51012 w 484006"/>
                    <a:gd name="connsiteY17" fmla="*/ 100012 h 359053"/>
                    <a:gd name="connsiteX18" fmla="*/ 127769 w 484006"/>
                    <a:gd name="connsiteY18" fmla="*/ 106263 h 359053"/>
                    <a:gd name="connsiteX19" fmla="*/ 155438 w 484006"/>
                    <a:gd name="connsiteY19" fmla="*/ 108049 h 359053"/>
                    <a:gd name="connsiteX20" fmla="*/ 164363 w 484006"/>
                    <a:gd name="connsiteY20" fmla="*/ 120551 h 359053"/>
                    <a:gd name="connsiteX21" fmla="*/ 292888 w 484006"/>
                    <a:gd name="connsiteY21" fmla="*/ 308074 h 359053"/>
                    <a:gd name="connsiteX22" fmla="*/ 334838 w 484006"/>
                    <a:gd name="connsiteY22" fmla="*/ 345579 h 359053"/>
                    <a:gd name="connsiteX23" fmla="*/ 360720 w 484006"/>
                    <a:gd name="connsiteY23" fmla="*/ 358080 h 359053"/>
                    <a:gd name="connsiteX24" fmla="*/ 389282 w 484006"/>
                    <a:gd name="connsiteY24" fmla="*/ 357188 h 359053"/>
                    <a:gd name="connsiteX25" fmla="*/ 443726 w 484006"/>
                    <a:gd name="connsiteY25" fmla="*/ 350937 h 359053"/>
                    <a:gd name="connsiteX26" fmla="*/ 454436 w 484006"/>
                    <a:gd name="connsiteY26" fmla="*/ 350044 h 359053"/>
                    <a:gd name="connsiteX27" fmla="*/ 454436 w 484006"/>
                    <a:gd name="connsiteY27" fmla="*/ 350044 h 359053"/>
                    <a:gd name="connsiteX28" fmla="*/ 477643 w 484006"/>
                    <a:gd name="connsiteY28" fmla="*/ 313432 h 359053"/>
                    <a:gd name="connsiteX29" fmla="*/ 477643 w 484006"/>
                    <a:gd name="connsiteY29" fmla="*/ 258068 h 359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84006" h="359053">
                      <a:moveTo>
                        <a:pt x="477643" y="258068"/>
                      </a:moveTo>
                      <a:cubicBezTo>
                        <a:pt x="470502" y="242887"/>
                        <a:pt x="456222" y="232172"/>
                        <a:pt x="440156" y="229493"/>
                      </a:cubicBezTo>
                      <a:cubicBezTo>
                        <a:pt x="422305" y="240209"/>
                        <a:pt x="406240" y="241102"/>
                        <a:pt x="391959" y="256282"/>
                      </a:cubicBezTo>
                      <a:cubicBezTo>
                        <a:pt x="356258" y="191988"/>
                        <a:pt x="293780" y="156270"/>
                        <a:pt x="244691" y="100905"/>
                      </a:cubicBezTo>
                      <a:cubicBezTo>
                        <a:pt x="232196" y="86618"/>
                        <a:pt x="219701" y="70544"/>
                        <a:pt x="205421" y="57150"/>
                      </a:cubicBezTo>
                      <a:cubicBezTo>
                        <a:pt x="192033" y="44648"/>
                        <a:pt x="173288" y="37505"/>
                        <a:pt x="156331" y="31254"/>
                      </a:cubicBezTo>
                      <a:cubicBezTo>
                        <a:pt x="116167" y="15180"/>
                        <a:pt x="74218" y="0"/>
                        <a:pt x="31377" y="0"/>
                      </a:cubicBezTo>
                      <a:cubicBezTo>
                        <a:pt x="26021" y="0"/>
                        <a:pt x="21558" y="0"/>
                        <a:pt x="16203" y="1786"/>
                      </a:cubicBezTo>
                      <a:cubicBezTo>
                        <a:pt x="11740" y="3572"/>
                        <a:pt x="7278" y="6251"/>
                        <a:pt x="4601" y="10715"/>
                      </a:cubicBezTo>
                      <a:cubicBezTo>
                        <a:pt x="2815" y="15180"/>
                        <a:pt x="3707" y="21431"/>
                        <a:pt x="7278" y="24110"/>
                      </a:cubicBezTo>
                      <a:cubicBezTo>
                        <a:pt x="2815" y="26789"/>
                        <a:pt x="-755" y="32147"/>
                        <a:pt x="138" y="37505"/>
                      </a:cubicBezTo>
                      <a:cubicBezTo>
                        <a:pt x="138" y="42862"/>
                        <a:pt x="3707" y="48220"/>
                        <a:pt x="9063" y="50899"/>
                      </a:cubicBezTo>
                      <a:cubicBezTo>
                        <a:pt x="4601" y="55364"/>
                        <a:pt x="3707" y="61615"/>
                        <a:pt x="5493" y="67865"/>
                      </a:cubicBezTo>
                      <a:cubicBezTo>
                        <a:pt x="7278" y="73223"/>
                        <a:pt x="12633" y="77688"/>
                        <a:pt x="18881" y="78581"/>
                      </a:cubicBezTo>
                      <a:cubicBezTo>
                        <a:pt x="13526" y="86618"/>
                        <a:pt x="13526" y="98227"/>
                        <a:pt x="19773" y="106263"/>
                      </a:cubicBezTo>
                      <a:cubicBezTo>
                        <a:pt x="26021" y="114300"/>
                        <a:pt x="37624" y="116979"/>
                        <a:pt x="46549" y="113407"/>
                      </a:cubicBezTo>
                      <a:cubicBezTo>
                        <a:pt x="49227" y="112514"/>
                        <a:pt x="51904" y="110728"/>
                        <a:pt x="52796" y="108049"/>
                      </a:cubicBezTo>
                      <a:cubicBezTo>
                        <a:pt x="53690" y="105370"/>
                        <a:pt x="53690" y="101798"/>
                        <a:pt x="51012" y="100012"/>
                      </a:cubicBezTo>
                      <a:cubicBezTo>
                        <a:pt x="75110" y="108942"/>
                        <a:pt x="101886" y="110728"/>
                        <a:pt x="127769" y="106263"/>
                      </a:cubicBezTo>
                      <a:cubicBezTo>
                        <a:pt x="136695" y="104477"/>
                        <a:pt x="147406" y="102691"/>
                        <a:pt x="155438" y="108049"/>
                      </a:cubicBezTo>
                      <a:cubicBezTo>
                        <a:pt x="159900" y="110728"/>
                        <a:pt x="162578" y="116086"/>
                        <a:pt x="164363" y="120551"/>
                      </a:cubicBezTo>
                      <a:cubicBezTo>
                        <a:pt x="200064" y="187523"/>
                        <a:pt x="243799" y="250031"/>
                        <a:pt x="292888" y="308074"/>
                      </a:cubicBezTo>
                      <a:cubicBezTo>
                        <a:pt x="305384" y="322362"/>
                        <a:pt x="319664" y="334863"/>
                        <a:pt x="334838" y="345579"/>
                      </a:cubicBezTo>
                      <a:cubicBezTo>
                        <a:pt x="342870" y="350937"/>
                        <a:pt x="350903" y="356294"/>
                        <a:pt x="360720" y="358080"/>
                      </a:cubicBezTo>
                      <a:cubicBezTo>
                        <a:pt x="369646" y="359866"/>
                        <a:pt x="379464" y="358973"/>
                        <a:pt x="389282" y="357188"/>
                      </a:cubicBezTo>
                      <a:cubicBezTo>
                        <a:pt x="407133" y="354508"/>
                        <a:pt x="425876" y="352723"/>
                        <a:pt x="443726" y="350937"/>
                      </a:cubicBezTo>
                      <a:cubicBezTo>
                        <a:pt x="447297" y="350937"/>
                        <a:pt x="450867" y="350937"/>
                        <a:pt x="454436" y="350044"/>
                      </a:cubicBezTo>
                      <a:cubicBezTo>
                        <a:pt x="454436" y="350044"/>
                        <a:pt x="454436" y="350044"/>
                        <a:pt x="454436" y="350044"/>
                      </a:cubicBezTo>
                      <a:cubicBezTo>
                        <a:pt x="464255" y="339328"/>
                        <a:pt x="472287" y="327719"/>
                        <a:pt x="477643" y="313432"/>
                      </a:cubicBezTo>
                      <a:cubicBezTo>
                        <a:pt x="485675" y="295572"/>
                        <a:pt x="486568" y="275034"/>
                        <a:pt x="477643" y="258068"/>
                      </a:cubicBezTo>
                      <a:close/>
                    </a:path>
                  </a:pathLst>
                </a:custGeom>
                <a:solidFill>
                  <a:srgbClr val="FDB3CE"/>
                </a:solidFill>
                <a:ln w="8925" cap="flat">
                  <a:noFill/>
                  <a:prstDash val="solid"/>
                  <a:miter/>
                </a:ln>
              </p:spPr>
              <p:txBody>
                <a:bodyPr rtlCol="0" anchor="ctr"/>
                <a:lstStyle/>
                <a:p>
                  <a:endParaRPr lang="en-US"/>
                </a:p>
              </p:txBody>
            </p:sp>
            <p:sp>
              <p:nvSpPr>
                <p:cNvPr id="220" name="Freeform 219">
                  <a:extLst>
                    <a:ext uri="{FF2B5EF4-FFF2-40B4-BE49-F238E27FC236}">
                      <a16:creationId xmlns:a16="http://schemas.microsoft.com/office/drawing/2014/main" id="{99A6248D-A50D-BAF2-F5E7-534EDE989DD7}"/>
                    </a:ext>
                  </a:extLst>
                </p:cNvPr>
                <p:cNvSpPr/>
                <p:nvPr/>
              </p:nvSpPr>
              <p:spPr>
                <a:xfrm>
                  <a:off x="10116860" y="3852692"/>
                  <a:ext cx="154222" cy="163880"/>
                </a:xfrm>
                <a:custGeom>
                  <a:avLst/>
                  <a:gdLst>
                    <a:gd name="connsiteX0" fmla="*/ 131202 w 154222"/>
                    <a:gd name="connsiteY0" fmla="*/ 142450 h 163880"/>
                    <a:gd name="connsiteX1" fmla="*/ 147268 w 154222"/>
                    <a:gd name="connsiteY1" fmla="*/ 112982 h 163880"/>
                    <a:gd name="connsiteX2" fmla="*/ 152623 w 154222"/>
                    <a:gd name="connsiteY2" fmla="*/ 47795 h 163880"/>
                    <a:gd name="connsiteX3" fmla="*/ 124062 w 154222"/>
                    <a:gd name="connsiteY3" fmla="*/ 6718 h 163880"/>
                    <a:gd name="connsiteX4" fmla="*/ 72295 w 154222"/>
                    <a:gd name="connsiteY4" fmla="*/ 4039 h 163880"/>
                    <a:gd name="connsiteX5" fmla="*/ 13388 w 154222"/>
                    <a:gd name="connsiteY5" fmla="*/ 31721 h 163880"/>
                    <a:gd name="connsiteX6" fmla="*/ 0 w 154222"/>
                    <a:gd name="connsiteY6" fmla="*/ 39758 h 163880"/>
                    <a:gd name="connsiteX7" fmla="*/ 39272 w 154222"/>
                    <a:gd name="connsiteY7" fmla="*/ 69226 h 163880"/>
                    <a:gd name="connsiteX8" fmla="*/ 40164 w 154222"/>
                    <a:gd name="connsiteY8" fmla="*/ 126376 h 163880"/>
                    <a:gd name="connsiteX9" fmla="*/ 16958 w 154222"/>
                    <a:gd name="connsiteY9" fmla="*/ 163881 h 163880"/>
                    <a:gd name="connsiteX10" fmla="*/ 28561 w 154222"/>
                    <a:gd name="connsiteY10" fmla="*/ 159416 h 163880"/>
                    <a:gd name="connsiteX11" fmla="*/ 54444 w 154222"/>
                    <a:gd name="connsiteY11" fmla="*/ 156737 h 163880"/>
                    <a:gd name="connsiteX12" fmla="*/ 95501 w 154222"/>
                    <a:gd name="connsiteY12" fmla="*/ 157630 h 163880"/>
                    <a:gd name="connsiteX13" fmla="*/ 131202 w 154222"/>
                    <a:gd name="connsiteY13" fmla="*/ 142450 h 16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4222" h="163880">
                      <a:moveTo>
                        <a:pt x="131202" y="142450"/>
                      </a:moveTo>
                      <a:cubicBezTo>
                        <a:pt x="139235" y="134413"/>
                        <a:pt x="143698" y="123697"/>
                        <a:pt x="147268" y="112982"/>
                      </a:cubicBezTo>
                      <a:cubicBezTo>
                        <a:pt x="153515" y="92443"/>
                        <a:pt x="156193" y="69226"/>
                        <a:pt x="152623" y="47795"/>
                      </a:cubicBezTo>
                      <a:cubicBezTo>
                        <a:pt x="147268" y="31721"/>
                        <a:pt x="139235" y="14755"/>
                        <a:pt x="124062" y="6718"/>
                      </a:cubicBezTo>
                      <a:cubicBezTo>
                        <a:pt x="108889" y="-2211"/>
                        <a:pt x="89253" y="-1318"/>
                        <a:pt x="72295" y="4039"/>
                      </a:cubicBezTo>
                      <a:cubicBezTo>
                        <a:pt x="50874" y="10290"/>
                        <a:pt x="32131" y="21006"/>
                        <a:pt x="13388" y="31721"/>
                      </a:cubicBezTo>
                      <a:cubicBezTo>
                        <a:pt x="8925" y="34400"/>
                        <a:pt x="4463" y="37079"/>
                        <a:pt x="0" y="39758"/>
                      </a:cubicBezTo>
                      <a:cubicBezTo>
                        <a:pt x="16958" y="42437"/>
                        <a:pt x="31239" y="54046"/>
                        <a:pt x="39272" y="69226"/>
                      </a:cubicBezTo>
                      <a:cubicBezTo>
                        <a:pt x="48197" y="87086"/>
                        <a:pt x="47305" y="107624"/>
                        <a:pt x="40164" y="126376"/>
                      </a:cubicBezTo>
                      <a:cubicBezTo>
                        <a:pt x="34809" y="140664"/>
                        <a:pt x="26776" y="152272"/>
                        <a:pt x="16958" y="163881"/>
                      </a:cubicBezTo>
                      <a:cubicBezTo>
                        <a:pt x="21421" y="162988"/>
                        <a:pt x="24991" y="160309"/>
                        <a:pt x="28561" y="159416"/>
                      </a:cubicBezTo>
                      <a:cubicBezTo>
                        <a:pt x="36594" y="157630"/>
                        <a:pt x="45519" y="156737"/>
                        <a:pt x="54444" y="156737"/>
                      </a:cubicBezTo>
                      <a:cubicBezTo>
                        <a:pt x="67832" y="156737"/>
                        <a:pt x="81220" y="158523"/>
                        <a:pt x="95501" y="157630"/>
                      </a:cubicBezTo>
                      <a:cubicBezTo>
                        <a:pt x="107996" y="155844"/>
                        <a:pt x="121384" y="151379"/>
                        <a:pt x="131202" y="142450"/>
                      </a:cubicBezTo>
                      <a:close/>
                    </a:path>
                  </a:pathLst>
                </a:custGeom>
                <a:solidFill>
                  <a:srgbClr val="039BE0"/>
                </a:solidFill>
                <a:ln w="8925" cap="flat">
                  <a:noFill/>
                  <a:prstDash val="solid"/>
                  <a:miter/>
                </a:ln>
              </p:spPr>
              <p:txBody>
                <a:bodyPr rtlCol="0" anchor="ctr"/>
                <a:lstStyle/>
                <a:p>
                  <a:endParaRPr lang="en-US"/>
                </a:p>
              </p:txBody>
            </p:sp>
          </p:grpSp>
        </p:grpSp>
        <p:grpSp>
          <p:nvGrpSpPr>
            <p:cNvPr id="164" name="Graphic 4">
              <a:extLst>
                <a:ext uri="{FF2B5EF4-FFF2-40B4-BE49-F238E27FC236}">
                  <a16:creationId xmlns:a16="http://schemas.microsoft.com/office/drawing/2014/main" id="{4AB6EE98-BDAF-FB27-2A8E-DC30200A3589}"/>
                </a:ext>
              </a:extLst>
            </p:cNvPr>
            <p:cNvGrpSpPr/>
            <p:nvPr/>
          </p:nvGrpSpPr>
          <p:grpSpPr>
            <a:xfrm>
              <a:off x="9160212" y="3492945"/>
              <a:ext cx="679217" cy="2207809"/>
              <a:chOff x="8440684" y="3203636"/>
              <a:chExt cx="679217" cy="2207809"/>
            </a:xfrm>
          </p:grpSpPr>
          <p:sp>
            <p:nvSpPr>
              <p:cNvPr id="193" name="Freeform 192">
                <a:extLst>
                  <a:ext uri="{FF2B5EF4-FFF2-40B4-BE49-F238E27FC236}">
                    <a16:creationId xmlns:a16="http://schemas.microsoft.com/office/drawing/2014/main" id="{F28C5841-575C-9B78-56A8-4337FDE98F0A}"/>
                  </a:ext>
                </a:extLst>
              </p:cNvPr>
              <p:cNvSpPr/>
              <p:nvPr/>
            </p:nvSpPr>
            <p:spPr>
              <a:xfrm>
                <a:off x="8443194" y="4359473"/>
                <a:ext cx="97453" cy="136570"/>
              </a:xfrm>
              <a:custGeom>
                <a:avLst/>
                <a:gdLst>
                  <a:gd name="connsiteX0" fmla="*/ 92991 w 97453"/>
                  <a:gd name="connsiteY0" fmla="*/ 68758 h 136570"/>
                  <a:gd name="connsiteX1" fmla="*/ 83173 w 97453"/>
                  <a:gd name="connsiteY1" fmla="*/ 51792 h 136570"/>
                  <a:gd name="connsiteX2" fmla="*/ 65322 w 97453"/>
                  <a:gd name="connsiteY2" fmla="*/ 27682 h 136570"/>
                  <a:gd name="connsiteX3" fmla="*/ 59074 w 97453"/>
                  <a:gd name="connsiteY3" fmla="*/ 10715 h 136570"/>
                  <a:gd name="connsiteX4" fmla="*/ 59074 w 97453"/>
                  <a:gd name="connsiteY4" fmla="*/ 0 h 136570"/>
                  <a:gd name="connsiteX5" fmla="*/ 7307 w 97453"/>
                  <a:gd name="connsiteY5" fmla="*/ 0 h 136570"/>
                  <a:gd name="connsiteX6" fmla="*/ 7307 w 97453"/>
                  <a:gd name="connsiteY6" fmla="*/ 18752 h 136570"/>
                  <a:gd name="connsiteX7" fmla="*/ 167 w 97453"/>
                  <a:gd name="connsiteY7" fmla="*/ 91976 h 136570"/>
                  <a:gd name="connsiteX8" fmla="*/ 8200 w 97453"/>
                  <a:gd name="connsiteY8" fmla="*/ 115193 h 136570"/>
                  <a:gd name="connsiteX9" fmla="*/ 30514 w 97453"/>
                  <a:gd name="connsiteY9" fmla="*/ 135731 h 136570"/>
                  <a:gd name="connsiteX10" fmla="*/ 31406 w 97453"/>
                  <a:gd name="connsiteY10" fmla="*/ 135731 h 136570"/>
                  <a:gd name="connsiteX11" fmla="*/ 53719 w 97453"/>
                  <a:gd name="connsiteY11" fmla="*/ 129480 h 136570"/>
                  <a:gd name="connsiteX12" fmla="*/ 66215 w 97453"/>
                  <a:gd name="connsiteY12" fmla="*/ 116979 h 136570"/>
                  <a:gd name="connsiteX13" fmla="*/ 68892 w 97453"/>
                  <a:gd name="connsiteY13" fmla="*/ 100012 h 136570"/>
                  <a:gd name="connsiteX14" fmla="*/ 70678 w 97453"/>
                  <a:gd name="connsiteY14" fmla="*/ 73223 h 136570"/>
                  <a:gd name="connsiteX15" fmla="*/ 76033 w 97453"/>
                  <a:gd name="connsiteY15" fmla="*/ 72330 h 136570"/>
                  <a:gd name="connsiteX16" fmla="*/ 80495 w 97453"/>
                  <a:gd name="connsiteY16" fmla="*/ 82153 h 136570"/>
                  <a:gd name="connsiteX17" fmla="*/ 82280 w 97453"/>
                  <a:gd name="connsiteY17" fmla="*/ 89297 h 136570"/>
                  <a:gd name="connsiteX18" fmla="*/ 88528 w 97453"/>
                  <a:gd name="connsiteY18" fmla="*/ 107156 h 136570"/>
                  <a:gd name="connsiteX19" fmla="*/ 97454 w 97453"/>
                  <a:gd name="connsiteY19" fmla="*/ 83939 h 136570"/>
                  <a:gd name="connsiteX20" fmla="*/ 92991 w 97453"/>
                  <a:gd name="connsiteY20" fmla="*/ 68758 h 136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7453" h="136570">
                    <a:moveTo>
                      <a:pt x="92991" y="68758"/>
                    </a:moveTo>
                    <a:cubicBezTo>
                      <a:pt x="92098" y="62508"/>
                      <a:pt x="88528" y="56257"/>
                      <a:pt x="83173" y="51792"/>
                    </a:cubicBezTo>
                    <a:lnTo>
                      <a:pt x="65322" y="27682"/>
                    </a:lnTo>
                    <a:cubicBezTo>
                      <a:pt x="61752" y="22324"/>
                      <a:pt x="59074" y="16966"/>
                      <a:pt x="59074" y="10715"/>
                    </a:cubicBezTo>
                    <a:lnTo>
                      <a:pt x="59074" y="0"/>
                    </a:lnTo>
                    <a:lnTo>
                      <a:pt x="7307" y="0"/>
                    </a:lnTo>
                    <a:lnTo>
                      <a:pt x="7307" y="18752"/>
                    </a:lnTo>
                    <a:lnTo>
                      <a:pt x="167" y="91976"/>
                    </a:lnTo>
                    <a:cubicBezTo>
                      <a:pt x="-725" y="100012"/>
                      <a:pt x="1952" y="109835"/>
                      <a:pt x="8200" y="115193"/>
                    </a:cubicBezTo>
                    <a:cubicBezTo>
                      <a:pt x="15340" y="121444"/>
                      <a:pt x="21588" y="133052"/>
                      <a:pt x="30514" y="135731"/>
                    </a:cubicBezTo>
                    <a:lnTo>
                      <a:pt x="31406" y="135731"/>
                    </a:lnTo>
                    <a:cubicBezTo>
                      <a:pt x="41224" y="139303"/>
                      <a:pt x="43009" y="130373"/>
                      <a:pt x="53719" y="129480"/>
                    </a:cubicBezTo>
                    <a:cubicBezTo>
                      <a:pt x="60859" y="129480"/>
                      <a:pt x="66215" y="123230"/>
                      <a:pt x="66215" y="116979"/>
                    </a:cubicBezTo>
                    <a:cubicBezTo>
                      <a:pt x="67107" y="111621"/>
                      <a:pt x="68000" y="106263"/>
                      <a:pt x="68892" y="100012"/>
                    </a:cubicBezTo>
                    <a:cubicBezTo>
                      <a:pt x="69785" y="91976"/>
                      <a:pt x="70678" y="74116"/>
                      <a:pt x="70678" y="73223"/>
                    </a:cubicBezTo>
                    <a:cubicBezTo>
                      <a:pt x="71570" y="71438"/>
                      <a:pt x="74247" y="71438"/>
                      <a:pt x="76033" y="72330"/>
                    </a:cubicBezTo>
                    <a:cubicBezTo>
                      <a:pt x="79603" y="74116"/>
                      <a:pt x="79603" y="78581"/>
                      <a:pt x="80495" y="82153"/>
                    </a:cubicBezTo>
                    <a:cubicBezTo>
                      <a:pt x="81388" y="84832"/>
                      <a:pt x="81388" y="86618"/>
                      <a:pt x="82280" y="89297"/>
                    </a:cubicBezTo>
                    <a:cubicBezTo>
                      <a:pt x="82280" y="89297"/>
                      <a:pt x="78710" y="110728"/>
                      <a:pt x="88528" y="107156"/>
                    </a:cubicBezTo>
                    <a:cubicBezTo>
                      <a:pt x="92098" y="106263"/>
                      <a:pt x="97454" y="83939"/>
                      <a:pt x="97454" y="83939"/>
                    </a:cubicBezTo>
                    <a:lnTo>
                      <a:pt x="92991" y="68758"/>
                    </a:lnTo>
                    <a:close/>
                  </a:path>
                </a:pathLst>
              </a:custGeom>
              <a:solidFill>
                <a:srgbClr val="FDB9CD"/>
              </a:solidFill>
              <a:ln w="8925" cap="flat">
                <a:noFill/>
                <a:prstDash val="solid"/>
                <a:miter/>
              </a:ln>
            </p:spPr>
            <p:txBody>
              <a:bodyPr rtlCol="0" anchor="ctr"/>
              <a:lstStyle/>
              <a:p>
                <a:endParaRPr lang="en-US"/>
              </a:p>
            </p:txBody>
          </p:sp>
          <p:sp>
            <p:nvSpPr>
              <p:cNvPr id="194" name="Freeform 193">
                <a:extLst>
                  <a:ext uri="{FF2B5EF4-FFF2-40B4-BE49-F238E27FC236}">
                    <a16:creationId xmlns:a16="http://schemas.microsoft.com/office/drawing/2014/main" id="{8154F673-4068-7FE4-02DA-EFA349B4B763}"/>
                  </a:ext>
                </a:extLst>
              </p:cNvPr>
              <p:cNvSpPr/>
              <p:nvPr/>
            </p:nvSpPr>
            <p:spPr>
              <a:xfrm>
                <a:off x="8440684" y="3880842"/>
                <a:ext cx="224918" cy="491430"/>
              </a:xfrm>
              <a:custGeom>
                <a:avLst/>
                <a:gdLst>
                  <a:gd name="connsiteX0" fmla="*/ 224918 w 224918"/>
                  <a:gd name="connsiteY0" fmla="*/ 0 h 491430"/>
                  <a:gd name="connsiteX1" fmla="*/ 123169 w 224918"/>
                  <a:gd name="connsiteY1" fmla="*/ 86618 h 491430"/>
                  <a:gd name="connsiteX2" fmla="*/ 73188 w 224918"/>
                  <a:gd name="connsiteY2" fmla="*/ 186630 h 491430"/>
                  <a:gd name="connsiteX3" fmla="*/ 19636 w 224918"/>
                  <a:gd name="connsiteY3" fmla="*/ 288429 h 491430"/>
                  <a:gd name="connsiteX4" fmla="*/ 6248 w 224918"/>
                  <a:gd name="connsiteY4" fmla="*/ 387548 h 491430"/>
                  <a:gd name="connsiteX5" fmla="*/ 0 w 224918"/>
                  <a:gd name="connsiteY5" fmla="*/ 479524 h 491430"/>
                  <a:gd name="connsiteX6" fmla="*/ 71403 w 224918"/>
                  <a:gd name="connsiteY6" fmla="*/ 479524 h 491430"/>
                  <a:gd name="connsiteX7" fmla="*/ 74972 w 224918"/>
                  <a:gd name="connsiteY7" fmla="*/ 408087 h 491430"/>
                  <a:gd name="connsiteX8" fmla="*/ 94608 w 224918"/>
                  <a:gd name="connsiteY8" fmla="*/ 324148 h 491430"/>
                  <a:gd name="connsiteX9" fmla="*/ 200820 w 224918"/>
                  <a:gd name="connsiteY9" fmla="*/ 173236 h 491430"/>
                  <a:gd name="connsiteX10" fmla="*/ 224918 w 224918"/>
                  <a:gd name="connsiteY10" fmla="*/ 0 h 491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4918" h="491430">
                    <a:moveTo>
                      <a:pt x="224918" y="0"/>
                    </a:moveTo>
                    <a:cubicBezTo>
                      <a:pt x="176721" y="28575"/>
                      <a:pt x="141020" y="50006"/>
                      <a:pt x="123169" y="86618"/>
                    </a:cubicBezTo>
                    <a:cubicBezTo>
                      <a:pt x="105319" y="123230"/>
                      <a:pt x="86576" y="168771"/>
                      <a:pt x="73188" y="186630"/>
                    </a:cubicBezTo>
                    <a:cubicBezTo>
                      <a:pt x="58907" y="205383"/>
                      <a:pt x="24991" y="271462"/>
                      <a:pt x="19636" y="288429"/>
                    </a:cubicBezTo>
                    <a:cubicBezTo>
                      <a:pt x="15173" y="305395"/>
                      <a:pt x="3570" y="333970"/>
                      <a:pt x="6248" y="387548"/>
                    </a:cubicBezTo>
                    <a:cubicBezTo>
                      <a:pt x="8925" y="441127"/>
                      <a:pt x="0" y="479524"/>
                      <a:pt x="0" y="479524"/>
                    </a:cubicBezTo>
                    <a:cubicBezTo>
                      <a:pt x="0" y="479524"/>
                      <a:pt x="28561" y="506313"/>
                      <a:pt x="71403" y="479524"/>
                    </a:cubicBezTo>
                    <a:cubicBezTo>
                      <a:pt x="74080" y="433090"/>
                      <a:pt x="70510" y="424160"/>
                      <a:pt x="74972" y="408087"/>
                    </a:cubicBezTo>
                    <a:cubicBezTo>
                      <a:pt x="79435" y="392013"/>
                      <a:pt x="95501" y="354508"/>
                      <a:pt x="94608" y="324148"/>
                    </a:cubicBezTo>
                    <a:cubicBezTo>
                      <a:pt x="112459" y="288429"/>
                      <a:pt x="178507" y="195560"/>
                      <a:pt x="200820" y="173236"/>
                    </a:cubicBezTo>
                    <a:cubicBezTo>
                      <a:pt x="224026" y="152698"/>
                      <a:pt x="224918" y="0"/>
                      <a:pt x="224918" y="0"/>
                    </a:cubicBezTo>
                    <a:close/>
                  </a:path>
                </a:pathLst>
              </a:custGeom>
              <a:solidFill>
                <a:srgbClr val="0398DB"/>
              </a:solidFill>
              <a:ln w="8925" cap="flat">
                <a:noFill/>
                <a:prstDash val="solid"/>
                <a:miter/>
              </a:ln>
            </p:spPr>
            <p:txBody>
              <a:bodyPr rtlCol="0" anchor="ctr"/>
              <a:lstStyle/>
              <a:p>
                <a:endParaRPr lang="en-US"/>
              </a:p>
            </p:txBody>
          </p:sp>
          <p:sp>
            <p:nvSpPr>
              <p:cNvPr id="195" name="Freeform 194">
                <a:extLst>
                  <a:ext uri="{FF2B5EF4-FFF2-40B4-BE49-F238E27FC236}">
                    <a16:creationId xmlns:a16="http://schemas.microsoft.com/office/drawing/2014/main" id="{CDC3A4EF-E819-DD37-A46E-5B6ED553FB2D}"/>
                  </a:ext>
                </a:extLst>
              </p:cNvPr>
              <p:cNvSpPr/>
              <p:nvPr/>
            </p:nvSpPr>
            <p:spPr>
              <a:xfrm>
                <a:off x="9049695" y="3203636"/>
                <a:ext cx="55033" cy="178928"/>
              </a:xfrm>
              <a:custGeom>
                <a:avLst/>
                <a:gdLst>
                  <a:gd name="connsiteX0" fmla="*/ 55033 w 55033"/>
                  <a:gd name="connsiteY0" fmla="*/ 173571 h 178928"/>
                  <a:gd name="connsiteX1" fmla="*/ 44323 w 55033"/>
                  <a:gd name="connsiteY1" fmla="*/ 81595 h 178928"/>
                  <a:gd name="connsiteX2" fmla="*/ 47893 w 55033"/>
                  <a:gd name="connsiteY2" fmla="*/ 3014 h 178928"/>
                  <a:gd name="connsiteX3" fmla="*/ 40753 w 55033"/>
                  <a:gd name="connsiteY3" fmla="*/ 335 h 178928"/>
                  <a:gd name="connsiteX4" fmla="*/ 36290 w 55033"/>
                  <a:gd name="connsiteY4" fmla="*/ 6586 h 178928"/>
                  <a:gd name="connsiteX5" fmla="*/ 27365 w 55033"/>
                  <a:gd name="connsiteY5" fmla="*/ 5693 h 178928"/>
                  <a:gd name="connsiteX6" fmla="*/ 22902 w 55033"/>
                  <a:gd name="connsiteY6" fmla="*/ 14622 h 178928"/>
                  <a:gd name="connsiteX7" fmla="*/ 22010 w 55033"/>
                  <a:gd name="connsiteY7" fmla="*/ 27124 h 178928"/>
                  <a:gd name="connsiteX8" fmla="*/ 14869 w 55033"/>
                  <a:gd name="connsiteY8" fmla="*/ 22659 h 178928"/>
                  <a:gd name="connsiteX9" fmla="*/ 13084 w 55033"/>
                  <a:gd name="connsiteY9" fmla="*/ 23552 h 178928"/>
                  <a:gd name="connsiteX10" fmla="*/ 12192 w 55033"/>
                  <a:gd name="connsiteY10" fmla="*/ 25338 h 178928"/>
                  <a:gd name="connsiteX11" fmla="*/ 13084 w 55033"/>
                  <a:gd name="connsiteY11" fmla="*/ 37840 h 178928"/>
                  <a:gd name="connsiteX12" fmla="*/ 17547 w 55033"/>
                  <a:gd name="connsiteY12" fmla="*/ 58378 h 178928"/>
                  <a:gd name="connsiteX13" fmla="*/ 589 w 55033"/>
                  <a:gd name="connsiteY13" fmla="*/ 49448 h 178928"/>
                  <a:gd name="connsiteX14" fmla="*/ 3266 w 55033"/>
                  <a:gd name="connsiteY14" fmla="*/ 64629 h 178928"/>
                  <a:gd name="connsiteX15" fmla="*/ 8622 w 55033"/>
                  <a:gd name="connsiteY15" fmla="*/ 122672 h 178928"/>
                  <a:gd name="connsiteX16" fmla="*/ 5944 w 55033"/>
                  <a:gd name="connsiteY16" fmla="*/ 139638 h 178928"/>
                  <a:gd name="connsiteX17" fmla="*/ 8622 w 55033"/>
                  <a:gd name="connsiteY17" fmla="*/ 159283 h 178928"/>
                  <a:gd name="connsiteX18" fmla="*/ 13084 w 55033"/>
                  <a:gd name="connsiteY18" fmla="*/ 178929 h 178928"/>
                  <a:gd name="connsiteX19" fmla="*/ 55033 w 55033"/>
                  <a:gd name="connsiteY19" fmla="*/ 173571 h 178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5033" h="178928">
                    <a:moveTo>
                      <a:pt x="55033" y="173571"/>
                    </a:moveTo>
                    <a:cubicBezTo>
                      <a:pt x="53248" y="145889"/>
                      <a:pt x="44323" y="97669"/>
                      <a:pt x="44323" y="81595"/>
                    </a:cubicBezTo>
                    <a:cubicBezTo>
                      <a:pt x="44323" y="65522"/>
                      <a:pt x="47893" y="4800"/>
                      <a:pt x="47893" y="3014"/>
                    </a:cubicBezTo>
                    <a:cubicBezTo>
                      <a:pt x="47001" y="335"/>
                      <a:pt x="43430" y="-558"/>
                      <a:pt x="40753" y="335"/>
                    </a:cubicBezTo>
                    <a:cubicBezTo>
                      <a:pt x="38075" y="1228"/>
                      <a:pt x="36290" y="3907"/>
                      <a:pt x="36290" y="6586"/>
                    </a:cubicBezTo>
                    <a:cubicBezTo>
                      <a:pt x="35398" y="3907"/>
                      <a:pt x="30042" y="3014"/>
                      <a:pt x="27365" y="5693"/>
                    </a:cubicBezTo>
                    <a:cubicBezTo>
                      <a:pt x="24687" y="7479"/>
                      <a:pt x="23794" y="11051"/>
                      <a:pt x="22902" y="14622"/>
                    </a:cubicBezTo>
                    <a:cubicBezTo>
                      <a:pt x="22010" y="18194"/>
                      <a:pt x="22010" y="22659"/>
                      <a:pt x="22010" y="27124"/>
                    </a:cubicBezTo>
                    <a:cubicBezTo>
                      <a:pt x="20225" y="24445"/>
                      <a:pt x="17547" y="22659"/>
                      <a:pt x="14869" y="22659"/>
                    </a:cubicBezTo>
                    <a:cubicBezTo>
                      <a:pt x="13977" y="22659"/>
                      <a:pt x="13977" y="22659"/>
                      <a:pt x="13084" y="23552"/>
                    </a:cubicBezTo>
                    <a:cubicBezTo>
                      <a:pt x="12192" y="23552"/>
                      <a:pt x="12192" y="24445"/>
                      <a:pt x="12192" y="25338"/>
                    </a:cubicBezTo>
                    <a:cubicBezTo>
                      <a:pt x="11299" y="29803"/>
                      <a:pt x="12192" y="33375"/>
                      <a:pt x="13084" y="37840"/>
                    </a:cubicBezTo>
                    <a:cubicBezTo>
                      <a:pt x="14869" y="44983"/>
                      <a:pt x="15762" y="52127"/>
                      <a:pt x="17547" y="58378"/>
                    </a:cubicBezTo>
                    <a:cubicBezTo>
                      <a:pt x="14869" y="52127"/>
                      <a:pt x="7729" y="48555"/>
                      <a:pt x="589" y="49448"/>
                    </a:cubicBezTo>
                    <a:cubicBezTo>
                      <a:pt x="-1196" y="54806"/>
                      <a:pt x="1481" y="60164"/>
                      <a:pt x="3266" y="64629"/>
                    </a:cubicBezTo>
                    <a:cubicBezTo>
                      <a:pt x="10406" y="83381"/>
                      <a:pt x="12192" y="103919"/>
                      <a:pt x="8622" y="122672"/>
                    </a:cubicBezTo>
                    <a:cubicBezTo>
                      <a:pt x="7729" y="128029"/>
                      <a:pt x="5944" y="134280"/>
                      <a:pt x="5944" y="139638"/>
                    </a:cubicBezTo>
                    <a:cubicBezTo>
                      <a:pt x="5944" y="145889"/>
                      <a:pt x="7729" y="153032"/>
                      <a:pt x="8622" y="159283"/>
                    </a:cubicBezTo>
                    <a:cubicBezTo>
                      <a:pt x="10406" y="165534"/>
                      <a:pt x="12192" y="171785"/>
                      <a:pt x="13084" y="178929"/>
                    </a:cubicBezTo>
                    <a:cubicBezTo>
                      <a:pt x="25580" y="174464"/>
                      <a:pt x="40753" y="172678"/>
                      <a:pt x="55033" y="173571"/>
                    </a:cubicBezTo>
                    <a:close/>
                  </a:path>
                </a:pathLst>
              </a:custGeom>
              <a:solidFill>
                <a:srgbClr val="FDB3CE"/>
              </a:solidFill>
              <a:ln w="8925" cap="flat">
                <a:noFill/>
                <a:prstDash val="solid"/>
                <a:miter/>
              </a:ln>
            </p:spPr>
            <p:txBody>
              <a:bodyPr rtlCol="0" anchor="ctr"/>
              <a:lstStyle/>
              <a:p>
                <a:endParaRPr lang="en-US"/>
              </a:p>
            </p:txBody>
          </p:sp>
          <p:grpSp>
            <p:nvGrpSpPr>
              <p:cNvPr id="196" name="Graphic 4">
                <a:extLst>
                  <a:ext uri="{FF2B5EF4-FFF2-40B4-BE49-F238E27FC236}">
                    <a16:creationId xmlns:a16="http://schemas.microsoft.com/office/drawing/2014/main" id="{53D32B76-505E-42B5-22A6-942B91F2A531}"/>
                  </a:ext>
                </a:extLst>
              </p:cNvPr>
              <p:cNvGrpSpPr/>
              <p:nvPr/>
            </p:nvGrpSpPr>
            <p:grpSpPr>
              <a:xfrm>
                <a:off x="8621804" y="4379118"/>
                <a:ext cx="369148" cy="1032327"/>
                <a:chOff x="8621804" y="4379118"/>
                <a:chExt cx="369148" cy="1032327"/>
              </a:xfrm>
            </p:grpSpPr>
            <p:sp>
              <p:nvSpPr>
                <p:cNvPr id="203" name="Freeform 202">
                  <a:extLst>
                    <a:ext uri="{FF2B5EF4-FFF2-40B4-BE49-F238E27FC236}">
                      <a16:creationId xmlns:a16="http://schemas.microsoft.com/office/drawing/2014/main" id="{A55E8241-321D-74F0-4CF6-D157C5753F92}"/>
                    </a:ext>
                  </a:extLst>
                </p:cNvPr>
                <p:cNvSpPr/>
                <p:nvPr/>
              </p:nvSpPr>
              <p:spPr>
                <a:xfrm>
                  <a:off x="8637537" y="5230081"/>
                  <a:ext cx="103930" cy="146390"/>
                </a:xfrm>
                <a:custGeom>
                  <a:avLst/>
                  <a:gdLst>
                    <a:gd name="connsiteX0" fmla="*/ 397 w 103930"/>
                    <a:gd name="connsiteY0" fmla="*/ 74153 h 146390"/>
                    <a:gd name="connsiteX1" fmla="*/ 11107 w 103930"/>
                    <a:gd name="connsiteY1" fmla="*/ 142018 h 146390"/>
                    <a:gd name="connsiteX2" fmla="*/ 66444 w 103930"/>
                    <a:gd name="connsiteY2" fmla="*/ 136661 h 146390"/>
                    <a:gd name="connsiteX3" fmla="*/ 82510 w 103930"/>
                    <a:gd name="connsiteY3" fmla="*/ 90226 h 146390"/>
                    <a:gd name="connsiteX4" fmla="*/ 103931 w 103930"/>
                    <a:gd name="connsiteY4" fmla="*/ 35755 h 146390"/>
                    <a:gd name="connsiteX5" fmla="*/ 86080 w 103930"/>
                    <a:gd name="connsiteY5" fmla="*/ 2715 h 146390"/>
                    <a:gd name="connsiteX6" fmla="*/ 76262 w 103930"/>
                    <a:gd name="connsiteY6" fmla="*/ 929 h 146390"/>
                    <a:gd name="connsiteX7" fmla="*/ 397 w 103930"/>
                    <a:gd name="connsiteY7" fmla="*/ 74153 h 146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3930" h="146390">
                      <a:moveTo>
                        <a:pt x="397" y="74153"/>
                      </a:moveTo>
                      <a:cubicBezTo>
                        <a:pt x="397" y="90226"/>
                        <a:pt x="-3173" y="132196"/>
                        <a:pt x="11107" y="142018"/>
                      </a:cubicBezTo>
                      <a:cubicBezTo>
                        <a:pt x="32528" y="150948"/>
                        <a:pt x="58411" y="144697"/>
                        <a:pt x="66444" y="136661"/>
                      </a:cubicBezTo>
                      <a:cubicBezTo>
                        <a:pt x="74477" y="128624"/>
                        <a:pt x="78939" y="96477"/>
                        <a:pt x="82510" y="90226"/>
                      </a:cubicBezTo>
                      <a:cubicBezTo>
                        <a:pt x="85187" y="83975"/>
                        <a:pt x="103931" y="42899"/>
                        <a:pt x="103931" y="35755"/>
                      </a:cubicBezTo>
                      <a:cubicBezTo>
                        <a:pt x="103931" y="30397"/>
                        <a:pt x="93220" y="11645"/>
                        <a:pt x="86080" y="2715"/>
                      </a:cubicBezTo>
                      <a:cubicBezTo>
                        <a:pt x="83402" y="36"/>
                        <a:pt x="78939" y="-857"/>
                        <a:pt x="76262" y="929"/>
                      </a:cubicBezTo>
                      <a:cubicBezTo>
                        <a:pt x="55734" y="15217"/>
                        <a:pt x="397" y="74153"/>
                        <a:pt x="397" y="74153"/>
                      </a:cubicBezTo>
                      <a:close/>
                    </a:path>
                  </a:pathLst>
                </a:custGeom>
                <a:solidFill>
                  <a:srgbClr val="414042"/>
                </a:solidFill>
                <a:ln w="8925" cap="flat">
                  <a:noFill/>
                  <a:prstDash val="solid"/>
                  <a:miter/>
                </a:ln>
              </p:spPr>
              <p:txBody>
                <a:bodyPr rtlCol="0" anchor="ctr"/>
                <a:lstStyle/>
                <a:p>
                  <a:endParaRPr lang="en-US"/>
                </a:p>
              </p:txBody>
            </p:sp>
            <p:sp>
              <p:nvSpPr>
                <p:cNvPr id="204" name="Freeform 203">
                  <a:extLst>
                    <a:ext uri="{FF2B5EF4-FFF2-40B4-BE49-F238E27FC236}">
                      <a16:creationId xmlns:a16="http://schemas.microsoft.com/office/drawing/2014/main" id="{FF266796-CDCF-1D2F-44AE-D052B7D97FA9}"/>
                    </a:ext>
                  </a:extLst>
                </p:cNvPr>
                <p:cNvSpPr/>
                <p:nvPr/>
              </p:nvSpPr>
              <p:spPr>
                <a:xfrm>
                  <a:off x="8713799" y="5254827"/>
                  <a:ext cx="20948" cy="44048"/>
                </a:xfrm>
                <a:custGeom>
                  <a:avLst/>
                  <a:gdLst>
                    <a:gd name="connsiteX0" fmla="*/ 0 w 20948"/>
                    <a:gd name="connsiteY0" fmla="*/ 44049 h 44048"/>
                    <a:gd name="connsiteX1" fmla="*/ 15173 w 20948"/>
                    <a:gd name="connsiteY1" fmla="*/ 26190 h 44048"/>
                    <a:gd name="connsiteX2" fmla="*/ 19636 w 20948"/>
                    <a:gd name="connsiteY2" fmla="*/ 6544 h 44048"/>
                    <a:gd name="connsiteX3" fmla="*/ 0 w 20948"/>
                    <a:gd name="connsiteY3" fmla="*/ 293 h 44048"/>
                    <a:gd name="connsiteX4" fmla="*/ 0 w 20948"/>
                    <a:gd name="connsiteY4" fmla="*/ 44049 h 44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48" h="44048">
                      <a:moveTo>
                        <a:pt x="0" y="44049"/>
                      </a:moveTo>
                      <a:cubicBezTo>
                        <a:pt x="6248" y="39584"/>
                        <a:pt x="10711" y="33333"/>
                        <a:pt x="15173" y="26190"/>
                      </a:cubicBezTo>
                      <a:cubicBezTo>
                        <a:pt x="18744" y="20831"/>
                        <a:pt x="23206" y="12795"/>
                        <a:pt x="19636" y="6544"/>
                      </a:cubicBezTo>
                      <a:cubicBezTo>
                        <a:pt x="16065" y="293"/>
                        <a:pt x="7140" y="-600"/>
                        <a:pt x="0" y="293"/>
                      </a:cubicBezTo>
                      <a:cubicBezTo>
                        <a:pt x="0" y="14580"/>
                        <a:pt x="0" y="31547"/>
                        <a:pt x="0" y="44049"/>
                      </a:cubicBezTo>
                      <a:close/>
                    </a:path>
                  </a:pathLst>
                </a:custGeom>
                <a:solidFill>
                  <a:srgbClr val="F09EB6"/>
                </a:solidFill>
                <a:ln w="8925" cap="flat">
                  <a:noFill/>
                  <a:prstDash val="solid"/>
                  <a:miter/>
                </a:ln>
              </p:spPr>
              <p:txBody>
                <a:bodyPr rtlCol="0" anchor="ctr"/>
                <a:lstStyle/>
                <a:p>
                  <a:endParaRPr lang="en-US"/>
                </a:p>
              </p:txBody>
            </p:sp>
            <p:sp>
              <p:nvSpPr>
                <p:cNvPr id="205" name="Freeform 204">
                  <a:extLst>
                    <a:ext uri="{FF2B5EF4-FFF2-40B4-BE49-F238E27FC236}">
                      <a16:creationId xmlns:a16="http://schemas.microsoft.com/office/drawing/2014/main" id="{C9E2A9AE-7553-B191-5431-F29FFD434DEF}"/>
                    </a:ext>
                  </a:extLst>
                </p:cNvPr>
                <p:cNvSpPr/>
                <p:nvPr/>
              </p:nvSpPr>
              <p:spPr>
                <a:xfrm>
                  <a:off x="8637264" y="4828282"/>
                  <a:ext cx="137226" cy="477738"/>
                </a:xfrm>
                <a:custGeom>
                  <a:avLst/>
                  <a:gdLst>
                    <a:gd name="connsiteX0" fmla="*/ 45296 w 137226"/>
                    <a:gd name="connsiteY0" fmla="*/ 0 h 477738"/>
                    <a:gd name="connsiteX1" fmla="*/ 15843 w 137226"/>
                    <a:gd name="connsiteY1" fmla="*/ 219670 h 477738"/>
                    <a:gd name="connsiteX2" fmla="*/ 20305 w 137226"/>
                    <a:gd name="connsiteY2" fmla="*/ 362545 h 477738"/>
                    <a:gd name="connsiteX3" fmla="*/ 6025 w 137226"/>
                    <a:gd name="connsiteY3" fmla="*/ 418802 h 477738"/>
                    <a:gd name="connsiteX4" fmla="*/ 669 w 137226"/>
                    <a:gd name="connsiteY4" fmla="*/ 475952 h 477738"/>
                    <a:gd name="connsiteX5" fmla="*/ 47081 w 137226"/>
                    <a:gd name="connsiteY5" fmla="*/ 477738 h 477738"/>
                    <a:gd name="connsiteX6" fmla="*/ 72965 w 137226"/>
                    <a:gd name="connsiteY6" fmla="*/ 473273 h 477738"/>
                    <a:gd name="connsiteX7" fmla="*/ 76535 w 137226"/>
                    <a:gd name="connsiteY7" fmla="*/ 470595 h 477738"/>
                    <a:gd name="connsiteX8" fmla="*/ 76535 w 137226"/>
                    <a:gd name="connsiteY8" fmla="*/ 427732 h 477738"/>
                    <a:gd name="connsiteX9" fmla="*/ 76535 w 137226"/>
                    <a:gd name="connsiteY9" fmla="*/ 388441 h 477738"/>
                    <a:gd name="connsiteX10" fmla="*/ 80105 w 137226"/>
                    <a:gd name="connsiteY10" fmla="*/ 348258 h 477738"/>
                    <a:gd name="connsiteX11" fmla="*/ 98848 w 137226"/>
                    <a:gd name="connsiteY11" fmla="*/ 270569 h 477738"/>
                    <a:gd name="connsiteX12" fmla="*/ 109559 w 137226"/>
                    <a:gd name="connsiteY12" fmla="*/ 242888 h 477738"/>
                    <a:gd name="connsiteX13" fmla="*/ 115806 w 137226"/>
                    <a:gd name="connsiteY13" fmla="*/ 213419 h 477738"/>
                    <a:gd name="connsiteX14" fmla="*/ 119376 w 137226"/>
                    <a:gd name="connsiteY14" fmla="*/ 151805 h 477738"/>
                    <a:gd name="connsiteX15" fmla="*/ 137227 w 137226"/>
                    <a:gd name="connsiteY15" fmla="*/ 35719 h 477738"/>
                    <a:gd name="connsiteX16" fmla="*/ 45296 w 137226"/>
                    <a:gd name="connsiteY16" fmla="*/ 0 h 47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7226" h="477738">
                      <a:moveTo>
                        <a:pt x="45296" y="0"/>
                      </a:moveTo>
                      <a:cubicBezTo>
                        <a:pt x="29231" y="72330"/>
                        <a:pt x="13165" y="145554"/>
                        <a:pt x="15843" y="219670"/>
                      </a:cubicBezTo>
                      <a:cubicBezTo>
                        <a:pt x="17628" y="266997"/>
                        <a:pt x="27445" y="315218"/>
                        <a:pt x="20305" y="362545"/>
                      </a:cubicBezTo>
                      <a:cubicBezTo>
                        <a:pt x="17628" y="382191"/>
                        <a:pt x="11380" y="400050"/>
                        <a:pt x="6025" y="418802"/>
                      </a:cubicBezTo>
                      <a:cubicBezTo>
                        <a:pt x="669" y="437555"/>
                        <a:pt x="-1116" y="457200"/>
                        <a:pt x="669" y="475952"/>
                      </a:cubicBezTo>
                      <a:cubicBezTo>
                        <a:pt x="16735" y="477738"/>
                        <a:pt x="31908" y="477738"/>
                        <a:pt x="47081" y="477738"/>
                      </a:cubicBezTo>
                      <a:cubicBezTo>
                        <a:pt x="56007" y="477738"/>
                        <a:pt x="64932" y="477738"/>
                        <a:pt x="72965" y="473273"/>
                      </a:cubicBezTo>
                      <a:cubicBezTo>
                        <a:pt x="73857" y="472380"/>
                        <a:pt x="75642" y="471487"/>
                        <a:pt x="76535" y="470595"/>
                      </a:cubicBezTo>
                      <a:cubicBezTo>
                        <a:pt x="76535" y="458093"/>
                        <a:pt x="76535" y="441126"/>
                        <a:pt x="76535" y="427732"/>
                      </a:cubicBezTo>
                      <a:cubicBezTo>
                        <a:pt x="75642" y="427732"/>
                        <a:pt x="76535" y="392013"/>
                        <a:pt x="76535" y="388441"/>
                      </a:cubicBezTo>
                      <a:cubicBezTo>
                        <a:pt x="77428" y="375047"/>
                        <a:pt x="78320" y="361652"/>
                        <a:pt x="80105" y="348258"/>
                      </a:cubicBezTo>
                      <a:cubicBezTo>
                        <a:pt x="83675" y="321469"/>
                        <a:pt x="89923" y="295572"/>
                        <a:pt x="98848" y="270569"/>
                      </a:cubicBezTo>
                      <a:cubicBezTo>
                        <a:pt x="102418" y="261640"/>
                        <a:pt x="106881" y="252710"/>
                        <a:pt x="109559" y="242888"/>
                      </a:cubicBezTo>
                      <a:cubicBezTo>
                        <a:pt x="112236" y="233065"/>
                        <a:pt x="114914" y="223242"/>
                        <a:pt x="115806" y="213419"/>
                      </a:cubicBezTo>
                      <a:cubicBezTo>
                        <a:pt x="118484" y="192881"/>
                        <a:pt x="119376" y="172343"/>
                        <a:pt x="119376" y="151805"/>
                      </a:cubicBezTo>
                      <a:cubicBezTo>
                        <a:pt x="120269" y="112514"/>
                        <a:pt x="120269" y="71438"/>
                        <a:pt x="137227" y="35719"/>
                      </a:cubicBezTo>
                      <a:cubicBezTo>
                        <a:pt x="105988" y="25896"/>
                        <a:pt x="74750" y="14287"/>
                        <a:pt x="45296" y="0"/>
                      </a:cubicBezTo>
                      <a:close/>
                    </a:path>
                  </a:pathLst>
                </a:custGeom>
                <a:solidFill>
                  <a:srgbClr val="F5AABF"/>
                </a:solidFill>
                <a:ln w="8925" cap="flat">
                  <a:noFill/>
                  <a:prstDash val="solid"/>
                  <a:miter/>
                </a:ln>
              </p:spPr>
              <p:txBody>
                <a:bodyPr rtlCol="0" anchor="ctr"/>
                <a:lstStyle/>
                <a:p>
                  <a:endParaRPr lang="en-US"/>
                </a:p>
              </p:txBody>
            </p:sp>
            <p:sp>
              <p:nvSpPr>
                <p:cNvPr id="206" name="Freeform 205">
                  <a:extLst>
                    <a:ext uri="{FF2B5EF4-FFF2-40B4-BE49-F238E27FC236}">
                      <a16:creationId xmlns:a16="http://schemas.microsoft.com/office/drawing/2014/main" id="{99F5C3C0-DE67-0D8F-562A-6425ACDF22DA}"/>
                    </a:ext>
                  </a:extLst>
                </p:cNvPr>
                <p:cNvSpPr/>
                <p:nvPr/>
              </p:nvSpPr>
              <p:spPr>
                <a:xfrm>
                  <a:off x="8714248" y="5294358"/>
                  <a:ext cx="220091" cy="117087"/>
                </a:xfrm>
                <a:custGeom>
                  <a:avLst/>
                  <a:gdLst>
                    <a:gd name="connsiteX0" fmla="*/ 12939 w 220091"/>
                    <a:gd name="connsiteY0" fmla="*/ 42022 h 117087"/>
                    <a:gd name="connsiteX1" fmla="*/ 2228 w 220091"/>
                    <a:gd name="connsiteY1" fmla="*/ 101851 h 117087"/>
                    <a:gd name="connsiteX2" fmla="*/ 19186 w 220091"/>
                    <a:gd name="connsiteY2" fmla="*/ 116139 h 117087"/>
                    <a:gd name="connsiteX3" fmla="*/ 69168 w 220091"/>
                    <a:gd name="connsiteY3" fmla="*/ 112567 h 117087"/>
                    <a:gd name="connsiteX4" fmla="*/ 130753 w 220091"/>
                    <a:gd name="connsiteY4" fmla="*/ 95600 h 117087"/>
                    <a:gd name="connsiteX5" fmla="*/ 194123 w 220091"/>
                    <a:gd name="connsiteY5" fmla="*/ 72383 h 117087"/>
                    <a:gd name="connsiteX6" fmla="*/ 220006 w 220091"/>
                    <a:gd name="connsiteY6" fmla="*/ 16126 h 117087"/>
                    <a:gd name="connsiteX7" fmla="*/ 207511 w 220091"/>
                    <a:gd name="connsiteY7" fmla="*/ 946 h 117087"/>
                    <a:gd name="connsiteX8" fmla="*/ 62921 w 220091"/>
                    <a:gd name="connsiteY8" fmla="*/ 14340 h 117087"/>
                    <a:gd name="connsiteX9" fmla="*/ 12939 w 220091"/>
                    <a:gd name="connsiteY9" fmla="*/ 42022 h 117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091" h="117087">
                      <a:moveTo>
                        <a:pt x="12939" y="42022"/>
                      </a:moveTo>
                      <a:cubicBezTo>
                        <a:pt x="10261" y="49166"/>
                        <a:pt x="-5804" y="70597"/>
                        <a:pt x="2228" y="101851"/>
                      </a:cubicBezTo>
                      <a:cubicBezTo>
                        <a:pt x="4013" y="109888"/>
                        <a:pt x="11153" y="116139"/>
                        <a:pt x="19186" y="116139"/>
                      </a:cubicBezTo>
                      <a:cubicBezTo>
                        <a:pt x="47748" y="118818"/>
                        <a:pt x="62028" y="115246"/>
                        <a:pt x="69168" y="112567"/>
                      </a:cubicBezTo>
                      <a:cubicBezTo>
                        <a:pt x="77201" y="109888"/>
                        <a:pt x="114688" y="96493"/>
                        <a:pt x="130753" y="95600"/>
                      </a:cubicBezTo>
                      <a:cubicBezTo>
                        <a:pt x="146819" y="94707"/>
                        <a:pt x="186983" y="83099"/>
                        <a:pt x="194123" y="72383"/>
                      </a:cubicBezTo>
                      <a:cubicBezTo>
                        <a:pt x="200371" y="63454"/>
                        <a:pt x="218221" y="42915"/>
                        <a:pt x="220006" y="16126"/>
                      </a:cubicBezTo>
                      <a:cubicBezTo>
                        <a:pt x="220899" y="8983"/>
                        <a:pt x="214651" y="1838"/>
                        <a:pt x="207511" y="946"/>
                      </a:cubicBezTo>
                      <a:cubicBezTo>
                        <a:pt x="159314" y="-3519"/>
                        <a:pt x="81664" y="8983"/>
                        <a:pt x="62921" y="14340"/>
                      </a:cubicBezTo>
                      <a:cubicBezTo>
                        <a:pt x="45070" y="20591"/>
                        <a:pt x="12939" y="42022"/>
                        <a:pt x="12939" y="42022"/>
                      </a:cubicBezTo>
                      <a:close/>
                    </a:path>
                  </a:pathLst>
                </a:custGeom>
                <a:solidFill>
                  <a:srgbClr val="414042"/>
                </a:solidFill>
                <a:ln w="8925" cap="flat">
                  <a:noFill/>
                  <a:prstDash val="solid"/>
                  <a:miter/>
                </a:ln>
              </p:spPr>
              <p:txBody>
                <a:bodyPr rtlCol="0" anchor="ctr"/>
                <a:lstStyle/>
                <a:p>
                  <a:endParaRPr lang="en-US"/>
                </a:p>
              </p:txBody>
            </p:sp>
            <p:sp>
              <p:nvSpPr>
                <p:cNvPr id="207" name="Freeform 206">
                  <a:extLst>
                    <a:ext uri="{FF2B5EF4-FFF2-40B4-BE49-F238E27FC236}">
                      <a16:creationId xmlns:a16="http://schemas.microsoft.com/office/drawing/2014/main" id="{8CB2F074-BC96-2EFE-3967-903C55408A1E}"/>
                    </a:ext>
                  </a:extLst>
                </p:cNvPr>
                <p:cNvSpPr/>
                <p:nvPr/>
              </p:nvSpPr>
              <p:spPr>
                <a:xfrm>
                  <a:off x="8727187" y="4852577"/>
                  <a:ext cx="173151" cy="511204"/>
                </a:xfrm>
                <a:custGeom>
                  <a:avLst/>
                  <a:gdLst>
                    <a:gd name="connsiteX0" fmla="*/ 25884 w 173151"/>
                    <a:gd name="connsiteY0" fmla="*/ 149833 h 511204"/>
                    <a:gd name="connsiteX1" fmla="*/ 0 w 173151"/>
                    <a:gd name="connsiteY1" fmla="*/ 483803 h 511204"/>
                    <a:gd name="connsiteX2" fmla="*/ 145483 w 173151"/>
                    <a:gd name="connsiteY2" fmla="*/ 499877 h 511204"/>
                    <a:gd name="connsiteX3" fmla="*/ 161549 w 173151"/>
                    <a:gd name="connsiteY3" fmla="*/ 488268 h 511204"/>
                    <a:gd name="connsiteX4" fmla="*/ 150838 w 173151"/>
                    <a:gd name="connsiteY4" fmla="*/ 457907 h 511204"/>
                    <a:gd name="connsiteX5" fmla="*/ 116029 w 173151"/>
                    <a:gd name="connsiteY5" fmla="*/ 449870 h 511204"/>
                    <a:gd name="connsiteX6" fmla="*/ 83005 w 173151"/>
                    <a:gd name="connsiteY6" fmla="*/ 437369 h 511204"/>
                    <a:gd name="connsiteX7" fmla="*/ 73188 w 173151"/>
                    <a:gd name="connsiteY7" fmla="*/ 402543 h 511204"/>
                    <a:gd name="connsiteX8" fmla="*/ 119600 w 173151"/>
                    <a:gd name="connsiteY8" fmla="*/ 212341 h 511204"/>
                    <a:gd name="connsiteX9" fmla="*/ 131202 w 173151"/>
                    <a:gd name="connsiteY9" fmla="*/ 164120 h 511204"/>
                    <a:gd name="connsiteX10" fmla="*/ 137450 w 173151"/>
                    <a:gd name="connsiteY10" fmla="*/ 114114 h 511204"/>
                    <a:gd name="connsiteX11" fmla="*/ 173152 w 173151"/>
                    <a:gd name="connsiteY11" fmla="*/ 3386 h 511204"/>
                    <a:gd name="connsiteX12" fmla="*/ 173152 w 173151"/>
                    <a:gd name="connsiteY12" fmla="*/ 2493 h 511204"/>
                    <a:gd name="connsiteX13" fmla="*/ 138343 w 173151"/>
                    <a:gd name="connsiteY13" fmla="*/ 13209 h 511204"/>
                    <a:gd name="connsiteX14" fmla="*/ 110674 w 173151"/>
                    <a:gd name="connsiteY14" fmla="*/ 14102 h 511204"/>
                    <a:gd name="connsiteX15" fmla="*/ 83005 w 173151"/>
                    <a:gd name="connsiteY15" fmla="*/ 12316 h 511204"/>
                    <a:gd name="connsiteX16" fmla="*/ 59800 w 173151"/>
                    <a:gd name="connsiteY16" fmla="*/ 2493 h 511204"/>
                    <a:gd name="connsiteX17" fmla="*/ 35701 w 173151"/>
                    <a:gd name="connsiteY17" fmla="*/ 115900 h 511204"/>
                    <a:gd name="connsiteX18" fmla="*/ 25884 w 173151"/>
                    <a:gd name="connsiteY18" fmla="*/ 149833 h 511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3151" h="511204">
                      <a:moveTo>
                        <a:pt x="25884" y="149833"/>
                      </a:moveTo>
                      <a:cubicBezTo>
                        <a:pt x="-4463" y="257882"/>
                        <a:pt x="26776" y="374861"/>
                        <a:pt x="0" y="483803"/>
                      </a:cubicBezTo>
                      <a:cubicBezTo>
                        <a:pt x="41057" y="513271"/>
                        <a:pt x="98179" y="519522"/>
                        <a:pt x="145483" y="499877"/>
                      </a:cubicBezTo>
                      <a:cubicBezTo>
                        <a:pt x="151731" y="497198"/>
                        <a:pt x="157978" y="494519"/>
                        <a:pt x="161549" y="488268"/>
                      </a:cubicBezTo>
                      <a:cubicBezTo>
                        <a:pt x="167796" y="477553"/>
                        <a:pt x="160656" y="464158"/>
                        <a:pt x="150838" y="457907"/>
                      </a:cubicBezTo>
                      <a:cubicBezTo>
                        <a:pt x="141020" y="451656"/>
                        <a:pt x="128525" y="450764"/>
                        <a:pt x="116029" y="449870"/>
                      </a:cubicBezTo>
                      <a:cubicBezTo>
                        <a:pt x="104426" y="448084"/>
                        <a:pt x="91931" y="445406"/>
                        <a:pt x="83005" y="437369"/>
                      </a:cubicBezTo>
                      <a:cubicBezTo>
                        <a:pt x="74973" y="428439"/>
                        <a:pt x="73188" y="415045"/>
                        <a:pt x="73188" y="402543"/>
                      </a:cubicBezTo>
                      <a:cubicBezTo>
                        <a:pt x="73188" y="336463"/>
                        <a:pt x="100856" y="274849"/>
                        <a:pt x="119600" y="212341"/>
                      </a:cubicBezTo>
                      <a:cubicBezTo>
                        <a:pt x="124062" y="196268"/>
                        <a:pt x="128525" y="180194"/>
                        <a:pt x="131202" y="164120"/>
                      </a:cubicBezTo>
                      <a:cubicBezTo>
                        <a:pt x="133880" y="147154"/>
                        <a:pt x="134773" y="130188"/>
                        <a:pt x="137450" y="114114"/>
                      </a:cubicBezTo>
                      <a:cubicBezTo>
                        <a:pt x="142805" y="79288"/>
                        <a:pt x="160656" y="37319"/>
                        <a:pt x="173152" y="3386"/>
                      </a:cubicBezTo>
                      <a:cubicBezTo>
                        <a:pt x="173152" y="3386"/>
                        <a:pt x="173152" y="2493"/>
                        <a:pt x="173152" y="2493"/>
                      </a:cubicBezTo>
                      <a:cubicBezTo>
                        <a:pt x="172259" y="5172"/>
                        <a:pt x="141913" y="13209"/>
                        <a:pt x="138343" y="13209"/>
                      </a:cubicBezTo>
                      <a:cubicBezTo>
                        <a:pt x="129417" y="14102"/>
                        <a:pt x="119600" y="14102"/>
                        <a:pt x="110674" y="14102"/>
                      </a:cubicBezTo>
                      <a:cubicBezTo>
                        <a:pt x="101749" y="14102"/>
                        <a:pt x="91931" y="13209"/>
                        <a:pt x="83005" y="12316"/>
                      </a:cubicBezTo>
                      <a:cubicBezTo>
                        <a:pt x="74080" y="11423"/>
                        <a:pt x="61585" y="-6436"/>
                        <a:pt x="59800" y="2493"/>
                      </a:cubicBezTo>
                      <a:cubicBezTo>
                        <a:pt x="52660" y="36426"/>
                        <a:pt x="47304" y="83753"/>
                        <a:pt x="35701" y="115900"/>
                      </a:cubicBezTo>
                      <a:cubicBezTo>
                        <a:pt x="33024" y="126616"/>
                        <a:pt x="29453" y="138225"/>
                        <a:pt x="25884" y="149833"/>
                      </a:cubicBezTo>
                      <a:close/>
                    </a:path>
                  </a:pathLst>
                </a:custGeom>
                <a:solidFill>
                  <a:srgbClr val="FDB9CD"/>
                </a:solidFill>
                <a:ln w="8925" cap="flat">
                  <a:noFill/>
                  <a:prstDash val="solid"/>
                  <a:miter/>
                </a:ln>
              </p:spPr>
              <p:txBody>
                <a:bodyPr rtlCol="0" anchor="ctr"/>
                <a:lstStyle/>
                <a:p>
                  <a:endParaRPr lang="en-US"/>
                </a:p>
              </p:txBody>
            </p:sp>
            <p:sp>
              <p:nvSpPr>
                <p:cNvPr id="208" name="Freeform 207">
                  <a:extLst>
                    <a:ext uri="{FF2B5EF4-FFF2-40B4-BE49-F238E27FC236}">
                      <a16:creationId xmlns:a16="http://schemas.microsoft.com/office/drawing/2014/main" id="{81277576-CD3B-599B-A244-94E50BD21534}"/>
                    </a:ext>
                  </a:extLst>
                </p:cNvPr>
                <p:cNvSpPr/>
                <p:nvPr/>
              </p:nvSpPr>
              <p:spPr>
                <a:xfrm>
                  <a:off x="8621804" y="4379118"/>
                  <a:ext cx="369148" cy="496901"/>
                </a:xfrm>
                <a:custGeom>
                  <a:avLst/>
                  <a:gdLst>
                    <a:gd name="connsiteX0" fmla="*/ 360647 w 369148"/>
                    <a:gd name="connsiteY0" fmla="*/ 67866 h 496901"/>
                    <a:gd name="connsiteX1" fmla="*/ 349044 w 369148"/>
                    <a:gd name="connsiteY1" fmla="*/ 0 h 496901"/>
                    <a:gd name="connsiteX2" fmla="*/ 63 w 369148"/>
                    <a:gd name="connsiteY2" fmla="*/ 6251 h 496901"/>
                    <a:gd name="connsiteX3" fmla="*/ 42905 w 369148"/>
                    <a:gd name="connsiteY3" fmla="*/ 448270 h 496901"/>
                    <a:gd name="connsiteX4" fmla="*/ 323161 w 369148"/>
                    <a:gd name="connsiteY4" fmla="*/ 475953 h 496901"/>
                    <a:gd name="connsiteX5" fmla="*/ 354399 w 369148"/>
                    <a:gd name="connsiteY5" fmla="*/ 312539 h 496901"/>
                    <a:gd name="connsiteX6" fmla="*/ 360647 w 369148"/>
                    <a:gd name="connsiteY6" fmla="*/ 67866 h 496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9148" h="496901">
                      <a:moveTo>
                        <a:pt x="360647" y="67866"/>
                      </a:moveTo>
                      <a:cubicBezTo>
                        <a:pt x="357077" y="43755"/>
                        <a:pt x="352614" y="19645"/>
                        <a:pt x="349044" y="0"/>
                      </a:cubicBezTo>
                      <a:cubicBezTo>
                        <a:pt x="184818" y="56257"/>
                        <a:pt x="70574" y="26789"/>
                        <a:pt x="63" y="6251"/>
                      </a:cubicBezTo>
                      <a:cubicBezTo>
                        <a:pt x="63" y="6251"/>
                        <a:pt x="-3507" y="317004"/>
                        <a:pt x="42905" y="448270"/>
                      </a:cubicBezTo>
                      <a:cubicBezTo>
                        <a:pt x="169645" y="513457"/>
                        <a:pt x="242833" y="502742"/>
                        <a:pt x="323161" y="475953"/>
                      </a:cubicBezTo>
                      <a:cubicBezTo>
                        <a:pt x="332086" y="419696"/>
                        <a:pt x="343689" y="360759"/>
                        <a:pt x="354399" y="312539"/>
                      </a:cubicBezTo>
                      <a:cubicBezTo>
                        <a:pt x="371357" y="231279"/>
                        <a:pt x="374035" y="149126"/>
                        <a:pt x="360647" y="67866"/>
                      </a:cubicBezTo>
                      <a:close/>
                    </a:path>
                  </a:pathLst>
                </a:custGeom>
                <a:solidFill>
                  <a:srgbClr val="0398DB"/>
                </a:solidFill>
                <a:ln w="8925" cap="flat">
                  <a:noFill/>
                  <a:prstDash val="solid"/>
                  <a:miter/>
                </a:ln>
              </p:spPr>
              <p:txBody>
                <a:bodyPr rtlCol="0" anchor="ctr"/>
                <a:lstStyle/>
                <a:p>
                  <a:endParaRPr lang="en-US"/>
                </a:p>
              </p:txBody>
            </p:sp>
          </p:grpSp>
          <p:sp>
            <p:nvSpPr>
              <p:cNvPr id="197" name="Freeform 196">
                <a:extLst>
                  <a:ext uri="{FF2B5EF4-FFF2-40B4-BE49-F238E27FC236}">
                    <a16:creationId xmlns:a16="http://schemas.microsoft.com/office/drawing/2014/main" id="{E0018314-2754-DDF7-89A4-9E976B0A317A}"/>
                  </a:ext>
                </a:extLst>
              </p:cNvPr>
              <p:cNvSpPr/>
              <p:nvPr/>
            </p:nvSpPr>
            <p:spPr>
              <a:xfrm>
                <a:off x="8629901" y="4324647"/>
                <a:ext cx="13387" cy="33932"/>
              </a:xfrm>
              <a:custGeom>
                <a:avLst/>
                <a:gdLst>
                  <a:gd name="connsiteX0" fmla="*/ 0 w 13387"/>
                  <a:gd name="connsiteY0" fmla="*/ 33933 h 33932"/>
                  <a:gd name="connsiteX1" fmla="*/ 13388 w 13387"/>
                  <a:gd name="connsiteY1" fmla="*/ 0 h 33932"/>
                  <a:gd name="connsiteX2" fmla="*/ 0 w 13387"/>
                  <a:gd name="connsiteY2" fmla="*/ 33933 h 33932"/>
                </a:gdLst>
                <a:ahLst/>
                <a:cxnLst>
                  <a:cxn ang="0">
                    <a:pos x="connsiteX0" y="connsiteY0"/>
                  </a:cxn>
                  <a:cxn ang="0">
                    <a:pos x="connsiteX1" y="connsiteY1"/>
                  </a:cxn>
                  <a:cxn ang="0">
                    <a:pos x="connsiteX2" y="connsiteY2"/>
                  </a:cxn>
                </a:cxnLst>
                <a:rect l="l" t="t" r="r" b="b"/>
                <a:pathLst>
                  <a:path w="13387" h="33932">
                    <a:moveTo>
                      <a:pt x="0" y="33933"/>
                    </a:moveTo>
                    <a:cubicBezTo>
                      <a:pt x="5355" y="23217"/>
                      <a:pt x="9818" y="11609"/>
                      <a:pt x="13388" y="0"/>
                    </a:cubicBezTo>
                    <a:cubicBezTo>
                      <a:pt x="9818" y="11609"/>
                      <a:pt x="4463" y="22324"/>
                      <a:pt x="0" y="33933"/>
                    </a:cubicBezTo>
                    <a:close/>
                  </a:path>
                </a:pathLst>
              </a:custGeom>
              <a:noFill/>
              <a:ln w="8925" cap="flat">
                <a:noFill/>
                <a:prstDash val="solid"/>
                <a:miter/>
              </a:ln>
            </p:spPr>
            <p:txBody>
              <a:bodyPr rtlCol="0" anchor="ctr"/>
              <a:lstStyle/>
              <a:p>
                <a:endParaRPr lang="en-US"/>
              </a:p>
            </p:txBody>
          </p:sp>
          <p:sp>
            <p:nvSpPr>
              <p:cNvPr id="198" name="Freeform 197">
                <a:extLst>
                  <a:ext uri="{FF2B5EF4-FFF2-40B4-BE49-F238E27FC236}">
                    <a16:creationId xmlns:a16="http://schemas.microsoft.com/office/drawing/2014/main" id="{498DEE17-8150-EEA6-E5CF-B434C186ED8A}"/>
                  </a:ext>
                </a:extLst>
              </p:cNvPr>
              <p:cNvSpPr/>
              <p:nvPr/>
            </p:nvSpPr>
            <p:spPr>
              <a:xfrm>
                <a:off x="8645073" y="4317503"/>
                <a:ext cx="892" cy="3571"/>
              </a:xfrm>
              <a:custGeom>
                <a:avLst/>
                <a:gdLst>
                  <a:gd name="connsiteX0" fmla="*/ 0 w 892"/>
                  <a:gd name="connsiteY0" fmla="*/ 3572 h 3571"/>
                  <a:gd name="connsiteX1" fmla="*/ 893 w 892"/>
                  <a:gd name="connsiteY1" fmla="*/ 0 h 3571"/>
                  <a:gd name="connsiteX2" fmla="*/ 0 w 892"/>
                  <a:gd name="connsiteY2" fmla="*/ 3572 h 3571"/>
                </a:gdLst>
                <a:ahLst/>
                <a:cxnLst>
                  <a:cxn ang="0">
                    <a:pos x="connsiteX0" y="connsiteY0"/>
                  </a:cxn>
                  <a:cxn ang="0">
                    <a:pos x="connsiteX1" y="connsiteY1"/>
                  </a:cxn>
                  <a:cxn ang="0">
                    <a:pos x="connsiteX2" y="connsiteY2"/>
                  </a:cxn>
                </a:cxnLst>
                <a:rect l="l" t="t" r="r" b="b"/>
                <a:pathLst>
                  <a:path w="892" h="3571">
                    <a:moveTo>
                      <a:pt x="0" y="3572"/>
                    </a:moveTo>
                    <a:cubicBezTo>
                      <a:pt x="0" y="2679"/>
                      <a:pt x="893" y="893"/>
                      <a:pt x="893" y="0"/>
                    </a:cubicBezTo>
                    <a:cubicBezTo>
                      <a:pt x="0" y="893"/>
                      <a:pt x="0" y="1786"/>
                      <a:pt x="0" y="3572"/>
                    </a:cubicBezTo>
                    <a:close/>
                  </a:path>
                </a:pathLst>
              </a:custGeom>
              <a:noFill/>
              <a:ln w="8925" cap="flat">
                <a:noFill/>
                <a:prstDash val="solid"/>
                <a:miter/>
              </a:ln>
            </p:spPr>
            <p:txBody>
              <a:bodyPr rtlCol="0" anchor="ctr"/>
              <a:lstStyle/>
              <a:p>
                <a:endParaRPr lang="en-US"/>
              </a:p>
            </p:txBody>
          </p:sp>
          <p:sp>
            <p:nvSpPr>
              <p:cNvPr id="199" name="Freeform 198">
                <a:extLst>
                  <a:ext uri="{FF2B5EF4-FFF2-40B4-BE49-F238E27FC236}">
                    <a16:creationId xmlns:a16="http://schemas.microsoft.com/office/drawing/2014/main" id="{2482C700-86C6-1FCE-5DE1-C384048DD20C}"/>
                  </a:ext>
                </a:extLst>
              </p:cNvPr>
              <p:cNvSpPr/>
              <p:nvPr/>
            </p:nvSpPr>
            <p:spPr>
              <a:xfrm>
                <a:off x="8643289" y="4321075"/>
                <a:ext cx="892" cy="3571"/>
              </a:xfrm>
              <a:custGeom>
                <a:avLst/>
                <a:gdLst>
                  <a:gd name="connsiteX0" fmla="*/ 0 w 892"/>
                  <a:gd name="connsiteY0" fmla="*/ 3572 h 3571"/>
                  <a:gd name="connsiteX1" fmla="*/ 892 w 892"/>
                  <a:gd name="connsiteY1" fmla="*/ 0 h 3571"/>
                  <a:gd name="connsiteX2" fmla="*/ 0 w 892"/>
                  <a:gd name="connsiteY2" fmla="*/ 3572 h 3571"/>
                </a:gdLst>
                <a:ahLst/>
                <a:cxnLst>
                  <a:cxn ang="0">
                    <a:pos x="connsiteX0" y="connsiteY0"/>
                  </a:cxn>
                  <a:cxn ang="0">
                    <a:pos x="connsiteX1" y="connsiteY1"/>
                  </a:cxn>
                  <a:cxn ang="0">
                    <a:pos x="connsiteX2" y="connsiteY2"/>
                  </a:cxn>
                </a:cxnLst>
                <a:rect l="l" t="t" r="r" b="b"/>
                <a:pathLst>
                  <a:path w="892" h="3571">
                    <a:moveTo>
                      <a:pt x="0" y="3572"/>
                    </a:moveTo>
                    <a:cubicBezTo>
                      <a:pt x="0" y="2679"/>
                      <a:pt x="892" y="893"/>
                      <a:pt x="892" y="0"/>
                    </a:cubicBezTo>
                    <a:cubicBezTo>
                      <a:pt x="892" y="893"/>
                      <a:pt x="892" y="1786"/>
                      <a:pt x="0" y="3572"/>
                    </a:cubicBezTo>
                    <a:close/>
                  </a:path>
                </a:pathLst>
              </a:custGeom>
              <a:solidFill>
                <a:srgbClr val="03A9F4"/>
              </a:solidFill>
              <a:ln w="8925" cap="flat">
                <a:noFill/>
                <a:prstDash val="solid"/>
                <a:miter/>
              </a:ln>
            </p:spPr>
            <p:txBody>
              <a:bodyPr rtlCol="0" anchor="ctr"/>
              <a:lstStyle/>
              <a:p>
                <a:endParaRPr lang="en-US"/>
              </a:p>
            </p:txBody>
          </p:sp>
          <p:sp>
            <p:nvSpPr>
              <p:cNvPr id="200" name="Freeform 199">
                <a:extLst>
                  <a:ext uri="{FF2B5EF4-FFF2-40B4-BE49-F238E27FC236}">
                    <a16:creationId xmlns:a16="http://schemas.microsoft.com/office/drawing/2014/main" id="{7E120727-6A68-1DD4-53B9-74199221C540}"/>
                  </a:ext>
                </a:extLst>
              </p:cNvPr>
              <p:cNvSpPr/>
              <p:nvPr/>
            </p:nvSpPr>
            <p:spPr>
              <a:xfrm>
                <a:off x="8621868" y="3810297"/>
                <a:ext cx="348980" cy="602753"/>
              </a:xfrm>
              <a:custGeom>
                <a:avLst/>
                <a:gdLst>
                  <a:gd name="connsiteX0" fmla="*/ 348980 w 348980"/>
                  <a:gd name="connsiteY0" fmla="*/ 567928 h 602753"/>
                  <a:gd name="connsiteX1" fmla="*/ 311494 w 348980"/>
                  <a:gd name="connsiteY1" fmla="*/ 342007 h 602753"/>
                  <a:gd name="connsiteX2" fmla="*/ 331130 w 348980"/>
                  <a:gd name="connsiteY2" fmla="*/ 125016 h 602753"/>
                  <a:gd name="connsiteX3" fmla="*/ 312387 w 348980"/>
                  <a:gd name="connsiteY3" fmla="*/ 16966 h 602753"/>
                  <a:gd name="connsiteX4" fmla="*/ 274900 w 348980"/>
                  <a:gd name="connsiteY4" fmla="*/ 0 h 602753"/>
                  <a:gd name="connsiteX5" fmla="*/ 169581 w 348980"/>
                  <a:gd name="connsiteY5" fmla="*/ 50899 h 602753"/>
                  <a:gd name="connsiteX6" fmla="*/ 42841 w 348980"/>
                  <a:gd name="connsiteY6" fmla="*/ 70544 h 602753"/>
                  <a:gd name="connsiteX7" fmla="*/ 19636 w 348980"/>
                  <a:gd name="connsiteY7" fmla="*/ 283071 h 602753"/>
                  <a:gd name="connsiteX8" fmla="*/ 23206 w 348980"/>
                  <a:gd name="connsiteY8" fmla="*/ 507206 h 602753"/>
                  <a:gd name="connsiteX9" fmla="*/ 24098 w 348980"/>
                  <a:gd name="connsiteY9" fmla="*/ 502741 h 602753"/>
                  <a:gd name="connsiteX10" fmla="*/ 23206 w 348980"/>
                  <a:gd name="connsiteY10" fmla="*/ 507206 h 602753"/>
                  <a:gd name="connsiteX11" fmla="*/ 22313 w 348980"/>
                  <a:gd name="connsiteY11" fmla="*/ 510778 h 602753"/>
                  <a:gd name="connsiteX12" fmla="*/ 21421 w 348980"/>
                  <a:gd name="connsiteY12" fmla="*/ 514350 h 602753"/>
                  <a:gd name="connsiteX13" fmla="*/ 8033 w 348980"/>
                  <a:gd name="connsiteY13" fmla="*/ 548283 h 602753"/>
                  <a:gd name="connsiteX14" fmla="*/ 0 w 348980"/>
                  <a:gd name="connsiteY14" fmla="*/ 575072 h 602753"/>
                  <a:gd name="connsiteX15" fmla="*/ 162441 w 348980"/>
                  <a:gd name="connsiteY15" fmla="*/ 602754 h 602753"/>
                  <a:gd name="connsiteX16" fmla="*/ 348980 w 348980"/>
                  <a:gd name="connsiteY16" fmla="*/ 567928 h 602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8980" h="602753">
                    <a:moveTo>
                      <a:pt x="348980" y="567928"/>
                    </a:moveTo>
                    <a:cubicBezTo>
                      <a:pt x="337377" y="528637"/>
                      <a:pt x="300784" y="401836"/>
                      <a:pt x="311494" y="342007"/>
                    </a:cubicBezTo>
                    <a:cubicBezTo>
                      <a:pt x="322204" y="282178"/>
                      <a:pt x="338270" y="188416"/>
                      <a:pt x="331130" y="125016"/>
                    </a:cubicBezTo>
                    <a:cubicBezTo>
                      <a:pt x="328452" y="59829"/>
                      <a:pt x="340948" y="43755"/>
                      <a:pt x="312387" y="16966"/>
                    </a:cubicBezTo>
                    <a:cubicBezTo>
                      <a:pt x="300784" y="6251"/>
                      <a:pt x="274900" y="0"/>
                      <a:pt x="274900" y="0"/>
                    </a:cubicBezTo>
                    <a:cubicBezTo>
                      <a:pt x="274900" y="0"/>
                      <a:pt x="264190" y="52685"/>
                      <a:pt x="169581" y="50899"/>
                    </a:cubicBezTo>
                    <a:cubicBezTo>
                      <a:pt x="74973" y="49113"/>
                      <a:pt x="42841" y="70544"/>
                      <a:pt x="42841" y="70544"/>
                    </a:cubicBezTo>
                    <a:cubicBezTo>
                      <a:pt x="11603" y="92869"/>
                      <a:pt x="9818" y="234851"/>
                      <a:pt x="19636" y="283071"/>
                    </a:cubicBezTo>
                    <a:cubicBezTo>
                      <a:pt x="27668" y="319683"/>
                      <a:pt x="44627" y="424160"/>
                      <a:pt x="23206" y="507206"/>
                    </a:cubicBezTo>
                    <a:cubicBezTo>
                      <a:pt x="23206" y="505420"/>
                      <a:pt x="24098" y="504527"/>
                      <a:pt x="24098" y="502741"/>
                    </a:cubicBezTo>
                    <a:cubicBezTo>
                      <a:pt x="24098" y="504527"/>
                      <a:pt x="23206" y="505420"/>
                      <a:pt x="23206" y="507206"/>
                    </a:cubicBezTo>
                    <a:cubicBezTo>
                      <a:pt x="23206" y="508099"/>
                      <a:pt x="22313" y="509885"/>
                      <a:pt x="22313" y="510778"/>
                    </a:cubicBezTo>
                    <a:cubicBezTo>
                      <a:pt x="22313" y="511671"/>
                      <a:pt x="21421" y="513457"/>
                      <a:pt x="21421" y="514350"/>
                    </a:cubicBezTo>
                    <a:cubicBezTo>
                      <a:pt x="17851" y="525959"/>
                      <a:pt x="13388" y="537567"/>
                      <a:pt x="8033" y="548283"/>
                    </a:cubicBezTo>
                    <a:cubicBezTo>
                      <a:pt x="4463" y="557212"/>
                      <a:pt x="1785" y="566142"/>
                      <a:pt x="0" y="575072"/>
                    </a:cubicBezTo>
                    <a:cubicBezTo>
                      <a:pt x="45519" y="592038"/>
                      <a:pt x="99964" y="601861"/>
                      <a:pt x="162441" y="602754"/>
                    </a:cubicBezTo>
                    <a:cubicBezTo>
                      <a:pt x="234736" y="601861"/>
                      <a:pt x="286503" y="591145"/>
                      <a:pt x="348980" y="567928"/>
                    </a:cubicBezTo>
                    <a:close/>
                  </a:path>
                </a:pathLst>
              </a:custGeom>
              <a:solidFill>
                <a:srgbClr val="03A9F4"/>
              </a:solidFill>
              <a:ln w="8925" cap="flat">
                <a:no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4F07A3A6-0273-D453-4F41-A93AD7864CA9}"/>
                  </a:ext>
                </a:extLst>
              </p:cNvPr>
              <p:cNvSpPr/>
              <p:nvPr/>
            </p:nvSpPr>
            <p:spPr>
              <a:xfrm>
                <a:off x="8897331" y="3369071"/>
                <a:ext cx="222570" cy="560883"/>
              </a:xfrm>
              <a:custGeom>
                <a:avLst/>
                <a:gdLst>
                  <a:gd name="connsiteX0" fmla="*/ 56560 w 222570"/>
                  <a:gd name="connsiteY0" fmla="*/ 560884 h 560883"/>
                  <a:gd name="connsiteX1" fmla="*/ 98509 w 222570"/>
                  <a:gd name="connsiteY1" fmla="*/ 458192 h 560883"/>
                  <a:gd name="connsiteX2" fmla="*/ 187762 w 222570"/>
                  <a:gd name="connsiteY2" fmla="*/ 317996 h 560883"/>
                  <a:gd name="connsiteX3" fmla="*/ 213645 w 222570"/>
                  <a:gd name="connsiteY3" fmla="*/ 192087 h 560883"/>
                  <a:gd name="connsiteX4" fmla="*/ 222570 w 222570"/>
                  <a:gd name="connsiteY4" fmla="*/ 9922 h 560883"/>
                  <a:gd name="connsiteX5" fmla="*/ 152953 w 222570"/>
                  <a:gd name="connsiteY5" fmla="*/ 9922 h 560883"/>
                  <a:gd name="connsiteX6" fmla="*/ 144028 w 222570"/>
                  <a:gd name="connsiteY6" fmla="*/ 116185 h 560883"/>
                  <a:gd name="connsiteX7" fmla="*/ 127069 w 222570"/>
                  <a:gd name="connsiteY7" fmla="*/ 259953 h 560883"/>
                  <a:gd name="connsiteX8" fmla="*/ 330 w 222570"/>
                  <a:gd name="connsiteY8" fmla="*/ 441226 h 560883"/>
                  <a:gd name="connsiteX9" fmla="*/ 56560 w 222570"/>
                  <a:gd name="connsiteY9" fmla="*/ 560884 h 560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2570" h="560883">
                    <a:moveTo>
                      <a:pt x="56560" y="560884"/>
                    </a:moveTo>
                    <a:cubicBezTo>
                      <a:pt x="68162" y="517128"/>
                      <a:pt x="57452" y="499269"/>
                      <a:pt x="98509" y="458192"/>
                    </a:cubicBezTo>
                    <a:cubicBezTo>
                      <a:pt x="139565" y="417116"/>
                      <a:pt x="180621" y="344785"/>
                      <a:pt x="187762" y="317996"/>
                    </a:cubicBezTo>
                    <a:cubicBezTo>
                      <a:pt x="194902" y="291207"/>
                      <a:pt x="210075" y="243880"/>
                      <a:pt x="213645" y="192087"/>
                    </a:cubicBezTo>
                    <a:cubicBezTo>
                      <a:pt x="216323" y="140295"/>
                      <a:pt x="222570" y="9922"/>
                      <a:pt x="222570" y="9922"/>
                    </a:cubicBezTo>
                    <a:cubicBezTo>
                      <a:pt x="222570" y="9922"/>
                      <a:pt x="195794" y="-12402"/>
                      <a:pt x="152953" y="9922"/>
                    </a:cubicBezTo>
                    <a:cubicBezTo>
                      <a:pt x="149383" y="59928"/>
                      <a:pt x="148490" y="99219"/>
                      <a:pt x="144028" y="116185"/>
                    </a:cubicBezTo>
                    <a:cubicBezTo>
                      <a:pt x="140457" y="133152"/>
                      <a:pt x="135102" y="205482"/>
                      <a:pt x="127069" y="259953"/>
                    </a:cubicBezTo>
                    <a:cubicBezTo>
                      <a:pt x="84228" y="292100"/>
                      <a:pt x="5685" y="398363"/>
                      <a:pt x="330" y="441226"/>
                    </a:cubicBezTo>
                    <a:cubicBezTo>
                      <a:pt x="-5025" y="483195"/>
                      <a:pt x="56560" y="560884"/>
                      <a:pt x="56560" y="560884"/>
                    </a:cubicBezTo>
                    <a:close/>
                  </a:path>
                </a:pathLst>
              </a:custGeom>
              <a:solidFill>
                <a:srgbClr val="0398DB"/>
              </a:solidFill>
              <a:ln w="8925" cap="flat">
                <a:noFill/>
                <a:prstDash val="solid"/>
                <a:miter/>
              </a:ln>
            </p:spPr>
            <p:txBody>
              <a:bodyPr rtlCol="0" anchor="ctr"/>
              <a:lstStyle/>
              <a:p>
                <a:endParaRPr lang="en-US"/>
              </a:p>
            </p:txBody>
          </p:sp>
          <p:sp>
            <p:nvSpPr>
              <p:cNvPr id="202" name="Freeform 201">
                <a:extLst>
                  <a:ext uri="{FF2B5EF4-FFF2-40B4-BE49-F238E27FC236}">
                    <a16:creationId xmlns:a16="http://schemas.microsoft.com/office/drawing/2014/main" id="{E3E8EE25-7B74-D6AC-EE24-324F148725EA}"/>
                  </a:ext>
                </a:extLst>
              </p:cNvPr>
              <p:cNvSpPr/>
              <p:nvPr/>
            </p:nvSpPr>
            <p:spPr>
              <a:xfrm>
                <a:off x="8636148" y="3570567"/>
                <a:ext cx="271330" cy="334179"/>
              </a:xfrm>
              <a:custGeom>
                <a:avLst/>
                <a:gdLst>
                  <a:gd name="connsiteX0" fmla="*/ 223133 w 271330"/>
                  <a:gd name="connsiteY0" fmla="*/ 284379 h 334179"/>
                  <a:gd name="connsiteX1" fmla="*/ 232059 w 271330"/>
                  <a:gd name="connsiteY1" fmla="*/ 287950 h 334179"/>
                  <a:gd name="connsiteX2" fmla="*/ 244554 w 271330"/>
                  <a:gd name="connsiteY2" fmla="*/ 279914 h 334179"/>
                  <a:gd name="connsiteX3" fmla="*/ 248125 w 271330"/>
                  <a:gd name="connsiteY3" fmla="*/ 243302 h 334179"/>
                  <a:gd name="connsiteX4" fmla="*/ 257050 w 271330"/>
                  <a:gd name="connsiteY4" fmla="*/ 242409 h 334179"/>
                  <a:gd name="connsiteX5" fmla="*/ 265975 w 271330"/>
                  <a:gd name="connsiteY5" fmla="*/ 233479 h 334179"/>
                  <a:gd name="connsiteX6" fmla="*/ 263297 w 271330"/>
                  <a:gd name="connsiteY6" fmla="*/ 220085 h 334179"/>
                  <a:gd name="connsiteX7" fmla="*/ 271330 w 271330"/>
                  <a:gd name="connsiteY7" fmla="*/ 125430 h 334179"/>
                  <a:gd name="connsiteX8" fmla="*/ 253480 w 271330"/>
                  <a:gd name="connsiteY8" fmla="*/ 55779 h 334179"/>
                  <a:gd name="connsiteX9" fmla="*/ 240092 w 271330"/>
                  <a:gd name="connsiteY9" fmla="*/ 29882 h 334179"/>
                  <a:gd name="connsiteX10" fmla="*/ 178507 w 271330"/>
                  <a:gd name="connsiteY10" fmla="*/ 3093 h 334179"/>
                  <a:gd name="connsiteX11" fmla="*/ 120492 w 271330"/>
                  <a:gd name="connsiteY11" fmla="*/ 3093 h 334179"/>
                  <a:gd name="connsiteX12" fmla="*/ 88361 w 271330"/>
                  <a:gd name="connsiteY12" fmla="*/ 22739 h 334179"/>
                  <a:gd name="connsiteX13" fmla="*/ 47305 w 271330"/>
                  <a:gd name="connsiteY13" fmla="*/ 116500 h 334179"/>
                  <a:gd name="connsiteX14" fmla="*/ 61585 w 271330"/>
                  <a:gd name="connsiteY14" fmla="*/ 154898 h 334179"/>
                  <a:gd name="connsiteX15" fmla="*/ 69618 w 271330"/>
                  <a:gd name="connsiteY15" fmla="*/ 195082 h 334179"/>
                  <a:gd name="connsiteX16" fmla="*/ 45520 w 271330"/>
                  <a:gd name="connsiteY16" fmla="*/ 225443 h 334179"/>
                  <a:gd name="connsiteX17" fmla="*/ 34809 w 271330"/>
                  <a:gd name="connsiteY17" fmla="*/ 228121 h 334179"/>
                  <a:gd name="connsiteX18" fmla="*/ 30346 w 271330"/>
                  <a:gd name="connsiteY18" fmla="*/ 237051 h 334179"/>
                  <a:gd name="connsiteX19" fmla="*/ 41057 w 271330"/>
                  <a:gd name="connsiteY19" fmla="*/ 239730 h 334179"/>
                  <a:gd name="connsiteX20" fmla="*/ 51767 w 271330"/>
                  <a:gd name="connsiteY20" fmla="*/ 234372 h 334179"/>
                  <a:gd name="connsiteX21" fmla="*/ 59800 w 271330"/>
                  <a:gd name="connsiteY21" fmla="*/ 240623 h 334179"/>
                  <a:gd name="connsiteX22" fmla="*/ 57122 w 271330"/>
                  <a:gd name="connsiteY22" fmla="*/ 244195 h 334179"/>
                  <a:gd name="connsiteX23" fmla="*/ 29454 w 271330"/>
                  <a:gd name="connsiteY23" fmla="*/ 255803 h 334179"/>
                  <a:gd name="connsiteX24" fmla="*/ 23206 w 271330"/>
                  <a:gd name="connsiteY24" fmla="*/ 268305 h 334179"/>
                  <a:gd name="connsiteX25" fmla="*/ 35701 w 271330"/>
                  <a:gd name="connsiteY25" fmla="*/ 275449 h 334179"/>
                  <a:gd name="connsiteX26" fmla="*/ 36594 w 271330"/>
                  <a:gd name="connsiteY26" fmla="*/ 289736 h 334179"/>
                  <a:gd name="connsiteX27" fmla="*/ 24991 w 271330"/>
                  <a:gd name="connsiteY27" fmla="*/ 299559 h 334179"/>
                  <a:gd name="connsiteX28" fmla="*/ 3570 w 271330"/>
                  <a:gd name="connsiteY28" fmla="*/ 317418 h 334179"/>
                  <a:gd name="connsiteX29" fmla="*/ 0 w 271330"/>
                  <a:gd name="connsiteY29" fmla="*/ 323669 h 334179"/>
                  <a:gd name="connsiteX30" fmla="*/ 2678 w 271330"/>
                  <a:gd name="connsiteY30" fmla="*/ 328134 h 334179"/>
                  <a:gd name="connsiteX31" fmla="*/ 37486 w 271330"/>
                  <a:gd name="connsiteY31" fmla="*/ 328134 h 334179"/>
                  <a:gd name="connsiteX32" fmla="*/ 62477 w 271330"/>
                  <a:gd name="connsiteY32" fmla="*/ 299559 h 334179"/>
                  <a:gd name="connsiteX33" fmla="*/ 70510 w 271330"/>
                  <a:gd name="connsiteY33" fmla="*/ 312953 h 334179"/>
                  <a:gd name="connsiteX34" fmla="*/ 82113 w 271330"/>
                  <a:gd name="connsiteY34" fmla="*/ 309382 h 334179"/>
                  <a:gd name="connsiteX35" fmla="*/ 85683 w 271330"/>
                  <a:gd name="connsiteY35" fmla="*/ 306703 h 334179"/>
                  <a:gd name="connsiteX36" fmla="*/ 92824 w 271330"/>
                  <a:gd name="connsiteY36" fmla="*/ 312953 h 334179"/>
                  <a:gd name="connsiteX37" fmla="*/ 93716 w 271330"/>
                  <a:gd name="connsiteY37" fmla="*/ 323669 h 334179"/>
                  <a:gd name="connsiteX38" fmla="*/ 112459 w 271330"/>
                  <a:gd name="connsiteY38" fmla="*/ 333492 h 334179"/>
                  <a:gd name="connsiteX39" fmla="*/ 137450 w 271330"/>
                  <a:gd name="connsiteY39" fmla="*/ 321883 h 334179"/>
                  <a:gd name="connsiteX40" fmla="*/ 146376 w 271330"/>
                  <a:gd name="connsiteY40" fmla="*/ 295987 h 334179"/>
                  <a:gd name="connsiteX41" fmla="*/ 173152 w 271330"/>
                  <a:gd name="connsiteY41" fmla="*/ 304917 h 334179"/>
                  <a:gd name="connsiteX42" fmla="*/ 201713 w 271330"/>
                  <a:gd name="connsiteY42" fmla="*/ 285271 h 334179"/>
                  <a:gd name="connsiteX43" fmla="*/ 223133 w 271330"/>
                  <a:gd name="connsiteY43" fmla="*/ 284379 h 334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271330" h="334179">
                    <a:moveTo>
                      <a:pt x="223133" y="284379"/>
                    </a:moveTo>
                    <a:cubicBezTo>
                      <a:pt x="225811" y="286164"/>
                      <a:pt x="228489" y="287950"/>
                      <a:pt x="232059" y="287950"/>
                    </a:cubicBezTo>
                    <a:cubicBezTo>
                      <a:pt x="237414" y="288843"/>
                      <a:pt x="241877" y="284379"/>
                      <a:pt x="244554" y="279914"/>
                    </a:cubicBezTo>
                    <a:cubicBezTo>
                      <a:pt x="251694" y="269198"/>
                      <a:pt x="253480" y="254910"/>
                      <a:pt x="248125" y="243302"/>
                    </a:cubicBezTo>
                    <a:cubicBezTo>
                      <a:pt x="249909" y="240623"/>
                      <a:pt x="254372" y="242409"/>
                      <a:pt x="257050" y="242409"/>
                    </a:cubicBezTo>
                    <a:cubicBezTo>
                      <a:pt x="261513" y="242409"/>
                      <a:pt x="265082" y="237944"/>
                      <a:pt x="265975" y="233479"/>
                    </a:cubicBezTo>
                    <a:cubicBezTo>
                      <a:pt x="266868" y="229014"/>
                      <a:pt x="265082" y="224550"/>
                      <a:pt x="263297" y="220085"/>
                    </a:cubicBezTo>
                    <a:cubicBezTo>
                      <a:pt x="255265" y="188831"/>
                      <a:pt x="271330" y="157577"/>
                      <a:pt x="271330" y="125430"/>
                    </a:cubicBezTo>
                    <a:cubicBezTo>
                      <a:pt x="271330" y="101320"/>
                      <a:pt x="262405" y="78103"/>
                      <a:pt x="253480" y="55779"/>
                    </a:cubicBezTo>
                    <a:cubicBezTo>
                      <a:pt x="249909" y="46849"/>
                      <a:pt x="246339" y="37026"/>
                      <a:pt x="240092" y="29882"/>
                    </a:cubicBezTo>
                    <a:cubicBezTo>
                      <a:pt x="225811" y="12023"/>
                      <a:pt x="201713" y="6665"/>
                      <a:pt x="178507" y="3093"/>
                    </a:cubicBezTo>
                    <a:cubicBezTo>
                      <a:pt x="158871" y="414"/>
                      <a:pt x="139235" y="-2264"/>
                      <a:pt x="120492" y="3093"/>
                    </a:cubicBezTo>
                    <a:cubicBezTo>
                      <a:pt x="107997" y="6665"/>
                      <a:pt x="97286" y="13809"/>
                      <a:pt x="88361" y="22739"/>
                    </a:cubicBezTo>
                    <a:cubicBezTo>
                      <a:pt x="61585" y="45956"/>
                      <a:pt x="41057" y="80782"/>
                      <a:pt x="47305" y="116500"/>
                    </a:cubicBezTo>
                    <a:cubicBezTo>
                      <a:pt x="49982" y="129895"/>
                      <a:pt x="56230" y="142396"/>
                      <a:pt x="61585" y="154898"/>
                    </a:cubicBezTo>
                    <a:cubicBezTo>
                      <a:pt x="66940" y="167400"/>
                      <a:pt x="71403" y="181687"/>
                      <a:pt x="69618" y="195082"/>
                    </a:cubicBezTo>
                    <a:cubicBezTo>
                      <a:pt x="67833" y="208476"/>
                      <a:pt x="58908" y="222764"/>
                      <a:pt x="45520" y="225443"/>
                    </a:cubicBezTo>
                    <a:cubicBezTo>
                      <a:pt x="41949" y="226336"/>
                      <a:pt x="38379" y="226336"/>
                      <a:pt x="34809" y="228121"/>
                    </a:cubicBezTo>
                    <a:cubicBezTo>
                      <a:pt x="31239" y="229907"/>
                      <a:pt x="28561" y="233479"/>
                      <a:pt x="30346" y="237051"/>
                    </a:cubicBezTo>
                    <a:cubicBezTo>
                      <a:pt x="32132" y="240623"/>
                      <a:pt x="37486" y="240623"/>
                      <a:pt x="41057" y="239730"/>
                    </a:cubicBezTo>
                    <a:cubicBezTo>
                      <a:pt x="44627" y="237944"/>
                      <a:pt x="48197" y="235265"/>
                      <a:pt x="51767" y="234372"/>
                    </a:cubicBezTo>
                    <a:cubicBezTo>
                      <a:pt x="55337" y="233479"/>
                      <a:pt x="60693" y="237051"/>
                      <a:pt x="59800" y="240623"/>
                    </a:cubicBezTo>
                    <a:cubicBezTo>
                      <a:pt x="59800" y="242409"/>
                      <a:pt x="58015" y="243302"/>
                      <a:pt x="57122" y="244195"/>
                    </a:cubicBezTo>
                    <a:cubicBezTo>
                      <a:pt x="49089" y="250446"/>
                      <a:pt x="38379" y="250446"/>
                      <a:pt x="29454" y="255803"/>
                    </a:cubicBezTo>
                    <a:cubicBezTo>
                      <a:pt x="24991" y="258482"/>
                      <a:pt x="20529" y="263840"/>
                      <a:pt x="23206" y="268305"/>
                    </a:cubicBezTo>
                    <a:cubicBezTo>
                      <a:pt x="25884" y="272770"/>
                      <a:pt x="32132" y="271877"/>
                      <a:pt x="35701" y="275449"/>
                    </a:cubicBezTo>
                    <a:cubicBezTo>
                      <a:pt x="39272" y="279021"/>
                      <a:pt x="39272" y="285271"/>
                      <a:pt x="36594" y="289736"/>
                    </a:cubicBezTo>
                    <a:cubicBezTo>
                      <a:pt x="33917" y="294201"/>
                      <a:pt x="29454" y="296880"/>
                      <a:pt x="24991" y="299559"/>
                    </a:cubicBezTo>
                    <a:cubicBezTo>
                      <a:pt x="16958" y="304917"/>
                      <a:pt x="9818" y="311168"/>
                      <a:pt x="3570" y="317418"/>
                    </a:cubicBezTo>
                    <a:cubicBezTo>
                      <a:pt x="1785" y="319204"/>
                      <a:pt x="0" y="321883"/>
                      <a:pt x="0" y="323669"/>
                    </a:cubicBezTo>
                    <a:cubicBezTo>
                      <a:pt x="0" y="325455"/>
                      <a:pt x="893" y="326348"/>
                      <a:pt x="2678" y="328134"/>
                    </a:cubicBezTo>
                    <a:cubicBezTo>
                      <a:pt x="11603" y="337064"/>
                      <a:pt x="26776" y="335278"/>
                      <a:pt x="37486" y="328134"/>
                    </a:cubicBezTo>
                    <a:cubicBezTo>
                      <a:pt x="48197" y="320990"/>
                      <a:pt x="54445" y="310275"/>
                      <a:pt x="62477" y="299559"/>
                    </a:cubicBezTo>
                    <a:cubicBezTo>
                      <a:pt x="66940" y="303131"/>
                      <a:pt x="69618" y="307596"/>
                      <a:pt x="70510" y="312953"/>
                    </a:cubicBezTo>
                    <a:cubicBezTo>
                      <a:pt x="74973" y="313846"/>
                      <a:pt x="79436" y="312060"/>
                      <a:pt x="82113" y="309382"/>
                    </a:cubicBezTo>
                    <a:cubicBezTo>
                      <a:pt x="83006" y="308489"/>
                      <a:pt x="83898" y="307596"/>
                      <a:pt x="85683" y="306703"/>
                    </a:cubicBezTo>
                    <a:cubicBezTo>
                      <a:pt x="89253" y="305810"/>
                      <a:pt x="91931" y="309382"/>
                      <a:pt x="92824" y="312953"/>
                    </a:cubicBezTo>
                    <a:cubicBezTo>
                      <a:pt x="93716" y="316525"/>
                      <a:pt x="92824" y="320097"/>
                      <a:pt x="93716" y="323669"/>
                    </a:cubicBezTo>
                    <a:cubicBezTo>
                      <a:pt x="96394" y="330813"/>
                      <a:pt x="104426" y="333492"/>
                      <a:pt x="112459" y="333492"/>
                    </a:cubicBezTo>
                    <a:cubicBezTo>
                      <a:pt x="122277" y="333492"/>
                      <a:pt x="133880" y="330813"/>
                      <a:pt x="137450" y="321883"/>
                    </a:cubicBezTo>
                    <a:cubicBezTo>
                      <a:pt x="141021" y="312953"/>
                      <a:pt x="138343" y="300452"/>
                      <a:pt x="146376" y="295987"/>
                    </a:cubicBezTo>
                    <a:cubicBezTo>
                      <a:pt x="155301" y="291522"/>
                      <a:pt x="163334" y="304024"/>
                      <a:pt x="173152" y="304917"/>
                    </a:cubicBezTo>
                    <a:cubicBezTo>
                      <a:pt x="184754" y="305810"/>
                      <a:pt x="191002" y="291522"/>
                      <a:pt x="201713" y="285271"/>
                    </a:cubicBezTo>
                    <a:cubicBezTo>
                      <a:pt x="208853" y="281700"/>
                      <a:pt x="216886" y="280806"/>
                      <a:pt x="223133" y="284379"/>
                    </a:cubicBezTo>
                    <a:close/>
                  </a:path>
                </a:pathLst>
              </a:custGeom>
              <a:solidFill>
                <a:srgbClr val="1D117F"/>
              </a:solidFill>
              <a:ln w="8925" cap="flat">
                <a:noFill/>
                <a:prstDash val="solid"/>
                <a:miter/>
              </a:ln>
            </p:spPr>
            <p:txBody>
              <a:bodyPr rtlCol="0" anchor="ctr"/>
              <a:lstStyle/>
              <a:p>
                <a:endParaRPr lang="en-US"/>
              </a:p>
            </p:txBody>
          </p:sp>
        </p:grpSp>
        <p:grpSp>
          <p:nvGrpSpPr>
            <p:cNvPr id="165" name="Graphic 4">
              <a:extLst>
                <a:ext uri="{FF2B5EF4-FFF2-40B4-BE49-F238E27FC236}">
                  <a16:creationId xmlns:a16="http://schemas.microsoft.com/office/drawing/2014/main" id="{35576640-F443-C64C-CC54-D006269C1B3D}"/>
                </a:ext>
              </a:extLst>
            </p:cNvPr>
            <p:cNvGrpSpPr/>
            <p:nvPr/>
          </p:nvGrpSpPr>
          <p:grpSpPr>
            <a:xfrm>
              <a:off x="6826978" y="2180616"/>
              <a:ext cx="644712" cy="1633590"/>
              <a:chOff x="6107450" y="1891307"/>
              <a:chExt cx="644712" cy="1633590"/>
            </a:xfrm>
          </p:grpSpPr>
          <p:grpSp>
            <p:nvGrpSpPr>
              <p:cNvPr id="173" name="Graphic 4">
                <a:extLst>
                  <a:ext uri="{FF2B5EF4-FFF2-40B4-BE49-F238E27FC236}">
                    <a16:creationId xmlns:a16="http://schemas.microsoft.com/office/drawing/2014/main" id="{05F612AD-4FB5-40FC-728B-E63E094B739A}"/>
                  </a:ext>
                </a:extLst>
              </p:cNvPr>
              <p:cNvGrpSpPr/>
              <p:nvPr/>
            </p:nvGrpSpPr>
            <p:grpSpPr>
              <a:xfrm>
                <a:off x="6107450" y="2670869"/>
                <a:ext cx="644712" cy="854029"/>
                <a:chOff x="6107450" y="2670869"/>
                <a:chExt cx="644712" cy="854029"/>
              </a:xfrm>
            </p:grpSpPr>
            <p:sp>
              <p:nvSpPr>
                <p:cNvPr id="188" name="Freeform 187">
                  <a:extLst>
                    <a:ext uri="{FF2B5EF4-FFF2-40B4-BE49-F238E27FC236}">
                      <a16:creationId xmlns:a16="http://schemas.microsoft.com/office/drawing/2014/main" id="{F73D2F53-411D-18DF-AC59-402E931195A5}"/>
                    </a:ext>
                  </a:extLst>
                </p:cNvPr>
                <p:cNvSpPr/>
                <p:nvPr/>
              </p:nvSpPr>
              <p:spPr>
                <a:xfrm>
                  <a:off x="6249515" y="3323629"/>
                  <a:ext cx="79435" cy="91975"/>
                </a:xfrm>
                <a:custGeom>
                  <a:avLst/>
                  <a:gdLst>
                    <a:gd name="connsiteX0" fmla="*/ 0 w 79435"/>
                    <a:gd name="connsiteY0" fmla="*/ 16966 h 91975"/>
                    <a:gd name="connsiteX1" fmla="*/ 8032 w 79435"/>
                    <a:gd name="connsiteY1" fmla="*/ 39291 h 91975"/>
                    <a:gd name="connsiteX2" fmla="*/ 25883 w 79435"/>
                    <a:gd name="connsiteY2" fmla="*/ 91976 h 91975"/>
                    <a:gd name="connsiteX3" fmla="*/ 66940 w 79435"/>
                    <a:gd name="connsiteY3" fmla="*/ 90190 h 91975"/>
                    <a:gd name="connsiteX4" fmla="*/ 79435 w 79435"/>
                    <a:gd name="connsiteY4" fmla="*/ 76795 h 91975"/>
                    <a:gd name="connsiteX5" fmla="*/ 66047 w 79435"/>
                    <a:gd name="connsiteY5" fmla="*/ 36612 h 91975"/>
                    <a:gd name="connsiteX6" fmla="*/ 58907 w 79435"/>
                    <a:gd name="connsiteY6" fmla="*/ 0 h 9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435" h="91975">
                      <a:moveTo>
                        <a:pt x="0" y="16966"/>
                      </a:moveTo>
                      <a:lnTo>
                        <a:pt x="8032" y="39291"/>
                      </a:lnTo>
                      <a:lnTo>
                        <a:pt x="25883" y="91976"/>
                      </a:lnTo>
                      <a:lnTo>
                        <a:pt x="66940" y="90190"/>
                      </a:lnTo>
                      <a:lnTo>
                        <a:pt x="79435" y="76795"/>
                      </a:lnTo>
                      <a:lnTo>
                        <a:pt x="66047" y="36612"/>
                      </a:lnTo>
                      <a:lnTo>
                        <a:pt x="58907" y="0"/>
                      </a:lnTo>
                      <a:close/>
                    </a:path>
                  </a:pathLst>
                </a:custGeom>
                <a:solidFill>
                  <a:srgbClr val="FDB9CD"/>
                </a:solidFill>
                <a:ln w="8925" cap="flat">
                  <a:no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21C1BD33-8DBD-205C-1E52-1D463B976CA7}"/>
                    </a:ext>
                  </a:extLst>
                </p:cNvPr>
                <p:cNvSpPr/>
                <p:nvPr/>
              </p:nvSpPr>
              <p:spPr>
                <a:xfrm>
                  <a:off x="6537803" y="3324522"/>
                  <a:ext cx="72294" cy="95547"/>
                </a:xfrm>
                <a:custGeom>
                  <a:avLst/>
                  <a:gdLst>
                    <a:gd name="connsiteX0" fmla="*/ 10711 w 72294"/>
                    <a:gd name="connsiteY0" fmla="*/ 0 h 95547"/>
                    <a:gd name="connsiteX1" fmla="*/ 8033 w 72294"/>
                    <a:gd name="connsiteY1" fmla="*/ 23217 h 95547"/>
                    <a:gd name="connsiteX2" fmla="*/ 0 w 72294"/>
                    <a:gd name="connsiteY2" fmla="*/ 78581 h 95547"/>
                    <a:gd name="connsiteX3" fmla="*/ 36594 w 72294"/>
                    <a:gd name="connsiteY3" fmla="*/ 95548 h 95547"/>
                    <a:gd name="connsiteX4" fmla="*/ 54444 w 72294"/>
                    <a:gd name="connsiteY4" fmla="*/ 89297 h 95547"/>
                    <a:gd name="connsiteX5" fmla="*/ 60692 w 72294"/>
                    <a:gd name="connsiteY5" fmla="*/ 48221 h 95547"/>
                    <a:gd name="connsiteX6" fmla="*/ 72295 w 72294"/>
                    <a:gd name="connsiteY6" fmla="*/ 11609 h 95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2294" h="95547">
                      <a:moveTo>
                        <a:pt x="10711" y="0"/>
                      </a:moveTo>
                      <a:lnTo>
                        <a:pt x="8033" y="23217"/>
                      </a:lnTo>
                      <a:lnTo>
                        <a:pt x="0" y="78581"/>
                      </a:lnTo>
                      <a:lnTo>
                        <a:pt x="36594" y="95548"/>
                      </a:lnTo>
                      <a:lnTo>
                        <a:pt x="54444" y="89297"/>
                      </a:lnTo>
                      <a:lnTo>
                        <a:pt x="60692" y="48221"/>
                      </a:lnTo>
                      <a:lnTo>
                        <a:pt x="72295" y="11609"/>
                      </a:lnTo>
                      <a:close/>
                    </a:path>
                  </a:pathLst>
                </a:custGeom>
                <a:solidFill>
                  <a:srgbClr val="FDB9CD"/>
                </a:solidFill>
                <a:ln w="8925" cap="flat">
                  <a:no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E83AA419-89C7-93BF-F8CB-D8D28C9B974C}"/>
                    </a:ext>
                  </a:extLst>
                </p:cNvPr>
                <p:cNvSpPr/>
                <p:nvPr/>
              </p:nvSpPr>
              <p:spPr>
                <a:xfrm>
                  <a:off x="6161881" y="3357562"/>
                  <a:ext cx="186704" cy="167336"/>
                </a:xfrm>
                <a:custGeom>
                  <a:avLst/>
                  <a:gdLst>
                    <a:gd name="connsiteX0" fmla="*/ 153681 w 186704"/>
                    <a:gd name="connsiteY0" fmla="*/ 2679 h 167336"/>
                    <a:gd name="connsiteX1" fmla="*/ 96559 w 186704"/>
                    <a:gd name="connsiteY1" fmla="*/ 0 h 167336"/>
                    <a:gd name="connsiteX2" fmla="*/ 66213 w 186704"/>
                    <a:gd name="connsiteY2" fmla="*/ 24110 h 167336"/>
                    <a:gd name="connsiteX3" fmla="*/ 33189 w 186704"/>
                    <a:gd name="connsiteY3" fmla="*/ 104477 h 167336"/>
                    <a:gd name="connsiteX4" fmla="*/ 9091 w 186704"/>
                    <a:gd name="connsiteY4" fmla="*/ 134838 h 167336"/>
                    <a:gd name="connsiteX5" fmla="*/ 166 w 186704"/>
                    <a:gd name="connsiteY5" fmla="*/ 151805 h 167336"/>
                    <a:gd name="connsiteX6" fmla="*/ 19801 w 186704"/>
                    <a:gd name="connsiteY6" fmla="*/ 166985 h 167336"/>
                    <a:gd name="connsiteX7" fmla="*/ 101914 w 186704"/>
                    <a:gd name="connsiteY7" fmla="*/ 146447 h 167336"/>
                    <a:gd name="connsiteX8" fmla="*/ 131368 w 186704"/>
                    <a:gd name="connsiteY8" fmla="*/ 116979 h 167336"/>
                    <a:gd name="connsiteX9" fmla="*/ 169747 w 186704"/>
                    <a:gd name="connsiteY9" fmla="*/ 83939 h 167336"/>
                    <a:gd name="connsiteX10" fmla="*/ 186705 w 186704"/>
                    <a:gd name="connsiteY10" fmla="*/ 66973 h 167336"/>
                    <a:gd name="connsiteX11" fmla="*/ 170639 w 186704"/>
                    <a:gd name="connsiteY11" fmla="*/ 24110 h 167336"/>
                    <a:gd name="connsiteX12" fmla="*/ 153681 w 186704"/>
                    <a:gd name="connsiteY12" fmla="*/ 2679 h 167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704" h="167336">
                      <a:moveTo>
                        <a:pt x="153681" y="2679"/>
                      </a:moveTo>
                      <a:cubicBezTo>
                        <a:pt x="146541" y="19645"/>
                        <a:pt x="111732" y="15181"/>
                        <a:pt x="96559" y="0"/>
                      </a:cubicBezTo>
                      <a:cubicBezTo>
                        <a:pt x="74246" y="2679"/>
                        <a:pt x="66213" y="24110"/>
                        <a:pt x="66213" y="24110"/>
                      </a:cubicBezTo>
                      <a:cubicBezTo>
                        <a:pt x="66213" y="24110"/>
                        <a:pt x="40330" y="83046"/>
                        <a:pt x="33189" y="104477"/>
                      </a:cubicBezTo>
                      <a:cubicBezTo>
                        <a:pt x="23371" y="118765"/>
                        <a:pt x="16231" y="129480"/>
                        <a:pt x="9091" y="134838"/>
                      </a:cubicBezTo>
                      <a:cubicBezTo>
                        <a:pt x="1950" y="140196"/>
                        <a:pt x="-727" y="147340"/>
                        <a:pt x="166" y="151805"/>
                      </a:cubicBezTo>
                      <a:cubicBezTo>
                        <a:pt x="1058" y="156270"/>
                        <a:pt x="3736" y="169664"/>
                        <a:pt x="19801" y="166985"/>
                      </a:cubicBezTo>
                      <a:cubicBezTo>
                        <a:pt x="35867" y="164306"/>
                        <a:pt x="92989" y="151805"/>
                        <a:pt x="101914" y="146447"/>
                      </a:cubicBezTo>
                      <a:cubicBezTo>
                        <a:pt x="111732" y="141089"/>
                        <a:pt x="115302" y="138410"/>
                        <a:pt x="131368" y="116979"/>
                      </a:cubicBezTo>
                      <a:cubicBezTo>
                        <a:pt x="147434" y="95548"/>
                        <a:pt x="164391" y="88404"/>
                        <a:pt x="169747" y="83939"/>
                      </a:cubicBezTo>
                      <a:cubicBezTo>
                        <a:pt x="174210" y="79474"/>
                        <a:pt x="186705" y="72331"/>
                        <a:pt x="186705" y="66973"/>
                      </a:cubicBezTo>
                      <a:cubicBezTo>
                        <a:pt x="186705" y="58936"/>
                        <a:pt x="175994" y="32147"/>
                        <a:pt x="170639" y="24110"/>
                      </a:cubicBezTo>
                      <a:cubicBezTo>
                        <a:pt x="163499" y="15181"/>
                        <a:pt x="153681" y="2679"/>
                        <a:pt x="153681" y="2679"/>
                      </a:cubicBezTo>
                      <a:close/>
                    </a:path>
                  </a:pathLst>
                </a:custGeom>
                <a:solidFill>
                  <a:srgbClr val="231F20"/>
                </a:solidFill>
                <a:ln w="8925" cap="flat">
                  <a:noFill/>
                  <a:prstDash val="solid"/>
                  <a:miter/>
                </a:ln>
              </p:spPr>
              <p:txBody>
                <a:bodyPr rtlCol="0" anchor="ctr"/>
                <a:lstStyle/>
                <a:p>
                  <a:endParaRPr lang="en-US"/>
                </a:p>
              </p:txBody>
            </p:sp>
            <p:sp>
              <p:nvSpPr>
                <p:cNvPr id="191" name="Freeform 190">
                  <a:extLst>
                    <a:ext uri="{FF2B5EF4-FFF2-40B4-BE49-F238E27FC236}">
                      <a16:creationId xmlns:a16="http://schemas.microsoft.com/office/drawing/2014/main" id="{F0C02FCA-E6C2-8E69-E901-2D3285712B51}"/>
                    </a:ext>
                  </a:extLst>
                </p:cNvPr>
                <p:cNvSpPr/>
                <p:nvPr/>
              </p:nvSpPr>
              <p:spPr>
                <a:xfrm>
                  <a:off x="6107450" y="2670869"/>
                  <a:ext cx="644712" cy="699194"/>
                </a:xfrm>
                <a:custGeom>
                  <a:avLst/>
                  <a:gdLst>
                    <a:gd name="connsiteX0" fmla="*/ 584761 w 644712"/>
                    <a:gd name="connsiteY0" fmla="*/ 160734 h 699194"/>
                    <a:gd name="connsiteX1" fmla="*/ 429461 w 644712"/>
                    <a:gd name="connsiteY1" fmla="*/ 2679 h 699194"/>
                    <a:gd name="connsiteX2" fmla="*/ 233996 w 644712"/>
                    <a:gd name="connsiteY2" fmla="*/ 0 h 699194"/>
                    <a:gd name="connsiteX3" fmla="*/ 59952 w 644712"/>
                    <a:gd name="connsiteY3" fmla="*/ 145554 h 699194"/>
                    <a:gd name="connsiteX4" fmla="*/ 4615 w 644712"/>
                    <a:gd name="connsiteY4" fmla="*/ 293787 h 699194"/>
                    <a:gd name="connsiteX5" fmla="*/ 34068 w 644712"/>
                    <a:gd name="connsiteY5" fmla="*/ 388441 h 699194"/>
                    <a:gd name="connsiteX6" fmla="*/ 69769 w 644712"/>
                    <a:gd name="connsiteY6" fmla="*/ 490240 h 699194"/>
                    <a:gd name="connsiteX7" fmla="*/ 134032 w 644712"/>
                    <a:gd name="connsiteY7" fmla="*/ 685800 h 699194"/>
                    <a:gd name="connsiteX8" fmla="*/ 218823 w 644712"/>
                    <a:gd name="connsiteY8" fmla="*/ 676870 h 699194"/>
                    <a:gd name="connsiteX9" fmla="*/ 200080 w 644712"/>
                    <a:gd name="connsiteY9" fmla="*/ 486668 h 699194"/>
                    <a:gd name="connsiteX10" fmla="*/ 158130 w 644712"/>
                    <a:gd name="connsiteY10" fmla="*/ 326827 h 699194"/>
                    <a:gd name="connsiteX11" fmla="*/ 201865 w 644712"/>
                    <a:gd name="connsiteY11" fmla="*/ 265212 h 699194"/>
                    <a:gd name="connsiteX12" fmla="*/ 305398 w 644712"/>
                    <a:gd name="connsiteY12" fmla="*/ 232172 h 699194"/>
                    <a:gd name="connsiteX13" fmla="*/ 443741 w 644712"/>
                    <a:gd name="connsiteY13" fmla="*/ 279499 h 699194"/>
                    <a:gd name="connsiteX14" fmla="*/ 485690 w 644712"/>
                    <a:gd name="connsiteY14" fmla="*/ 340221 h 699194"/>
                    <a:gd name="connsiteX15" fmla="*/ 443741 w 644712"/>
                    <a:gd name="connsiteY15" fmla="*/ 500063 h 699194"/>
                    <a:gd name="connsiteX16" fmla="*/ 424998 w 644712"/>
                    <a:gd name="connsiteY16" fmla="*/ 690265 h 699194"/>
                    <a:gd name="connsiteX17" fmla="*/ 506218 w 644712"/>
                    <a:gd name="connsiteY17" fmla="*/ 699194 h 699194"/>
                    <a:gd name="connsiteX18" fmla="*/ 574943 w 644712"/>
                    <a:gd name="connsiteY18" fmla="*/ 503634 h 699194"/>
                    <a:gd name="connsiteX19" fmla="*/ 610645 w 644712"/>
                    <a:gd name="connsiteY19" fmla="*/ 401836 h 699194"/>
                    <a:gd name="connsiteX20" fmla="*/ 640098 w 644712"/>
                    <a:gd name="connsiteY20" fmla="*/ 307181 h 699194"/>
                    <a:gd name="connsiteX21" fmla="*/ 584761 w 644712"/>
                    <a:gd name="connsiteY21" fmla="*/ 160734 h 699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44712" h="699194">
                      <a:moveTo>
                        <a:pt x="584761" y="160734"/>
                      </a:moveTo>
                      <a:lnTo>
                        <a:pt x="429461" y="2679"/>
                      </a:lnTo>
                      <a:lnTo>
                        <a:pt x="233996" y="0"/>
                      </a:lnTo>
                      <a:lnTo>
                        <a:pt x="59952" y="145554"/>
                      </a:lnTo>
                      <a:cubicBezTo>
                        <a:pt x="16217" y="171450"/>
                        <a:pt x="-11451" y="245566"/>
                        <a:pt x="4615" y="293787"/>
                      </a:cubicBezTo>
                      <a:lnTo>
                        <a:pt x="34068" y="388441"/>
                      </a:lnTo>
                      <a:cubicBezTo>
                        <a:pt x="44779" y="422374"/>
                        <a:pt x="56381" y="456307"/>
                        <a:pt x="69769" y="490240"/>
                      </a:cubicBezTo>
                      <a:lnTo>
                        <a:pt x="134032" y="685800"/>
                      </a:lnTo>
                      <a:lnTo>
                        <a:pt x="218823" y="676870"/>
                      </a:lnTo>
                      <a:lnTo>
                        <a:pt x="200080" y="486668"/>
                      </a:lnTo>
                      <a:cubicBezTo>
                        <a:pt x="194724" y="431304"/>
                        <a:pt x="183121" y="375940"/>
                        <a:pt x="158130" y="326827"/>
                      </a:cubicBezTo>
                      <a:cubicBezTo>
                        <a:pt x="152775" y="316111"/>
                        <a:pt x="173304" y="275927"/>
                        <a:pt x="201865" y="265212"/>
                      </a:cubicBezTo>
                      <a:cubicBezTo>
                        <a:pt x="262557" y="243780"/>
                        <a:pt x="305398" y="232172"/>
                        <a:pt x="305398" y="232172"/>
                      </a:cubicBezTo>
                      <a:cubicBezTo>
                        <a:pt x="305398" y="232172"/>
                        <a:pt x="382156" y="258068"/>
                        <a:pt x="443741" y="279499"/>
                      </a:cubicBezTo>
                      <a:cubicBezTo>
                        <a:pt x="471409" y="289322"/>
                        <a:pt x="491045" y="329505"/>
                        <a:pt x="485690" y="340221"/>
                      </a:cubicBezTo>
                      <a:cubicBezTo>
                        <a:pt x="460699" y="389334"/>
                        <a:pt x="449096" y="444698"/>
                        <a:pt x="443741" y="500063"/>
                      </a:cubicBezTo>
                      <a:lnTo>
                        <a:pt x="424998" y="690265"/>
                      </a:lnTo>
                      <a:lnTo>
                        <a:pt x="506218" y="699194"/>
                      </a:lnTo>
                      <a:lnTo>
                        <a:pt x="574943" y="503634"/>
                      </a:lnTo>
                      <a:cubicBezTo>
                        <a:pt x="588331" y="470594"/>
                        <a:pt x="599934" y="436662"/>
                        <a:pt x="610645" y="401836"/>
                      </a:cubicBezTo>
                      <a:lnTo>
                        <a:pt x="640098" y="307181"/>
                      </a:lnTo>
                      <a:cubicBezTo>
                        <a:pt x="656164" y="260747"/>
                        <a:pt x="628495" y="186630"/>
                        <a:pt x="584761" y="160734"/>
                      </a:cubicBezTo>
                      <a:close/>
                    </a:path>
                  </a:pathLst>
                </a:custGeom>
                <a:solidFill>
                  <a:srgbClr val="FFA30D"/>
                </a:solidFill>
                <a:ln w="8925"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A503F755-3F7A-061A-E328-81F72FDF2150}"/>
                    </a:ext>
                  </a:extLst>
                </p:cNvPr>
                <p:cNvSpPr/>
                <p:nvPr/>
              </p:nvSpPr>
              <p:spPr>
                <a:xfrm>
                  <a:off x="6518598" y="3371254"/>
                  <a:ext cx="147996" cy="144363"/>
                </a:xfrm>
                <a:custGeom>
                  <a:avLst/>
                  <a:gdLst>
                    <a:gd name="connsiteX0" fmla="*/ 7603 w 147996"/>
                    <a:gd name="connsiteY0" fmla="*/ 23813 h 144363"/>
                    <a:gd name="connsiteX1" fmla="*/ 463 w 147996"/>
                    <a:gd name="connsiteY1" fmla="*/ 89000 h 144363"/>
                    <a:gd name="connsiteX2" fmla="*/ 30809 w 147996"/>
                    <a:gd name="connsiteY2" fmla="*/ 114896 h 144363"/>
                    <a:gd name="connsiteX3" fmla="*/ 47767 w 147996"/>
                    <a:gd name="connsiteY3" fmla="*/ 141685 h 144363"/>
                    <a:gd name="connsiteX4" fmla="*/ 142375 w 147996"/>
                    <a:gd name="connsiteY4" fmla="*/ 141685 h 144363"/>
                    <a:gd name="connsiteX5" fmla="*/ 145946 w 147996"/>
                    <a:gd name="connsiteY5" fmla="*/ 116682 h 144363"/>
                    <a:gd name="connsiteX6" fmla="*/ 111137 w 147996"/>
                    <a:gd name="connsiteY6" fmla="*/ 69354 h 144363"/>
                    <a:gd name="connsiteX7" fmla="*/ 87931 w 147996"/>
                    <a:gd name="connsiteY7" fmla="*/ 13098 h 144363"/>
                    <a:gd name="connsiteX8" fmla="*/ 43304 w 147996"/>
                    <a:gd name="connsiteY8" fmla="*/ 4168 h 144363"/>
                    <a:gd name="connsiteX9" fmla="*/ 16528 w 147996"/>
                    <a:gd name="connsiteY9" fmla="*/ 22027 h 144363"/>
                    <a:gd name="connsiteX10" fmla="*/ 7603 w 147996"/>
                    <a:gd name="connsiteY10" fmla="*/ 23813 h 144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996" h="144363">
                      <a:moveTo>
                        <a:pt x="7603" y="23813"/>
                      </a:moveTo>
                      <a:cubicBezTo>
                        <a:pt x="7603" y="23813"/>
                        <a:pt x="-2215" y="84535"/>
                        <a:pt x="463" y="89000"/>
                      </a:cubicBezTo>
                      <a:cubicBezTo>
                        <a:pt x="3140" y="93465"/>
                        <a:pt x="29023" y="110431"/>
                        <a:pt x="30809" y="114896"/>
                      </a:cubicBezTo>
                      <a:cubicBezTo>
                        <a:pt x="32594" y="119361"/>
                        <a:pt x="34379" y="139006"/>
                        <a:pt x="47767" y="141685"/>
                      </a:cubicBezTo>
                      <a:cubicBezTo>
                        <a:pt x="61155" y="145257"/>
                        <a:pt x="137913" y="145257"/>
                        <a:pt x="142375" y="141685"/>
                      </a:cubicBezTo>
                      <a:cubicBezTo>
                        <a:pt x="146838" y="138113"/>
                        <a:pt x="150408" y="125612"/>
                        <a:pt x="145946" y="116682"/>
                      </a:cubicBezTo>
                      <a:cubicBezTo>
                        <a:pt x="141483" y="107752"/>
                        <a:pt x="122739" y="93465"/>
                        <a:pt x="111137" y="69354"/>
                      </a:cubicBezTo>
                      <a:cubicBezTo>
                        <a:pt x="99534" y="46137"/>
                        <a:pt x="93286" y="20241"/>
                        <a:pt x="87931" y="13098"/>
                      </a:cubicBezTo>
                      <a:cubicBezTo>
                        <a:pt x="82575" y="5954"/>
                        <a:pt x="58477" y="-6548"/>
                        <a:pt x="43304" y="4168"/>
                      </a:cubicBezTo>
                      <a:cubicBezTo>
                        <a:pt x="28131" y="14884"/>
                        <a:pt x="20991" y="21134"/>
                        <a:pt x="16528" y="22027"/>
                      </a:cubicBezTo>
                      <a:cubicBezTo>
                        <a:pt x="13851" y="24706"/>
                        <a:pt x="7603" y="23813"/>
                        <a:pt x="7603" y="23813"/>
                      </a:cubicBezTo>
                      <a:close/>
                    </a:path>
                  </a:pathLst>
                </a:custGeom>
                <a:solidFill>
                  <a:srgbClr val="231F20"/>
                </a:solidFill>
                <a:ln w="8925" cap="flat">
                  <a:noFill/>
                  <a:prstDash val="solid"/>
                  <a:miter/>
                </a:ln>
              </p:spPr>
              <p:txBody>
                <a:bodyPr rtlCol="0" anchor="ctr"/>
                <a:lstStyle/>
                <a:p>
                  <a:endParaRPr lang="en-US"/>
                </a:p>
              </p:txBody>
            </p:sp>
          </p:grpSp>
          <p:grpSp>
            <p:nvGrpSpPr>
              <p:cNvPr id="174" name="Graphic 4">
                <a:extLst>
                  <a:ext uri="{FF2B5EF4-FFF2-40B4-BE49-F238E27FC236}">
                    <a16:creationId xmlns:a16="http://schemas.microsoft.com/office/drawing/2014/main" id="{508C97CB-0174-24BE-9B30-B8CDF8B86CEE}"/>
                  </a:ext>
                </a:extLst>
              </p:cNvPr>
              <p:cNvGrpSpPr/>
              <p:nvPr/>
            </p:nvGrpSpPr>
            <p:grpSpPr>
              <a:xfrm>
                <a:off x="6158877" y="1891307"/>
                <a:ext cx="562386" cy="965299"/>
                <a:chOff x="6158877" y="1891307"/>
                <a:chExt cx="562386" cy="965299"/>
              </a:xfrm>
            </p:grpSpPr>
            <p:sp>
              <p:nvSpPr>
                <p:cNvPr id="175" name="Freeform 174">
                  <a:extLst>
                    <a:ext uri="{FF2B5EF4-FFF2-40B4-BE49-F238E27FC236}">
                      <a16:creationId xmlns:a16="http://schemas.microsoft.com/office/drawing/2014/main" id="{E9D98CE5-1CAB-7982-0761-8B741A60663B}"/>
                    </a:ext>
                  </a:extLst>
                </p:cNvPr>
                <p:cNvSpPr/>
                <p:nvPr/>
              </p:nvSpPr>
              <p:spPr>
                <a:xfrm>
                  <a:off x="6158877" y="2233314"/>
                  <a:ext cx="201311" cy="617934"/>
                </a:xfrm>
                <a:custGeom>
                  <a:avLst/>
                  <a:gdLst>
                    <a:gd name="connsiteX0" fmla="*/ 4954 w 201311"/>
                    <a:gd name="connsiteY0" fmla="*/ 132159 h 617934"/>
                    <a:gd name="connsiteX1" fmla="*/ 492 w 201311"/>
                    <a:gd name="connsiteY1" fmla="*/ 378619 h 617934"/>
                    <a:gd name="connsiteX2" fmla="*/ 56722 w 201311"/>
                    <a:gd name="connsiteY2" fmla="*/ 484882 h 617934"/>
                    <a:gd name="connsiteX3" fmla="*/ 79927 w 201311"/>
                    <a:gd name="connsiteY3" fmla="*/ 512564 h 617934"/>
                    <a:gd name="connsiteX4" fmla="*/ 183461 w 201311"/>
                    <a:gd name="connsiteY4" fmla="*/ 617041 h 617934"/>
                    <a:gd name="connsiteX5" fmla="*/ 201312 w 201311"/>
                    <a:gd name="connsiteY5" fmla="*/ 617934 h 617934"/>
                    <a:gd name="connsiteX6" fmla="*/ 93315 w 201311"/>
                    <a:gd name="connsiteY6" fmla="*/ 420588 h 617934"/>
                    <a:gd name="connsiteX7" fmla="*/ 109381 w 201311"/>
                    <a:gd name="connsiteY7" fmla="*/ 187523 h 617934"/>
                    <a:gd name="connsiteX8" fmla="*/ 109381 w 201311"/>
                    <a:gd name="connsiteY8" fmla="*/ 0 h 617934"/>
                    <a:gd name="connsiteX9" fmla="*/ 4954 w 201311"/>
                    <a:gd name="connsiteY9" fmla="*/ 132159 h 6179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311" h="617934">
                      <a:moveTo>
                        <a:pt x="4954" y="132159"/>
                      </a:moveTo>
                      <a:cubicBezTo>
                        <a:pt x="-2186" y="202704"/>
                        <a:pt x="492" y="313432"/>
                        <a:pt x="492" y="378619"/>
                      </a:cubicBezTo>
                      <a:cubicBezTo>
                        <a:pt x="492" y="408980"/>
                        <a:pt x="43334" y="448270"/>
                        <a:pt x="56722" y="484882"/>
                      </a:cubicBezTo>
                      <a:cubicBezTo>
                        <a:pt x="61184" y="496491"/>
                        <a:pt x="69217" y="506313"/>
                        <a:pt x="79927" y="512564"/>
                      </a:cubicBezTo>
                      <a:lnTo>
                        <a:pt x="183461" y="617041"/>
                      </a:lnTo>
                      <a:lnTo>
                        <a:pt x="201312" y="617934"/>
                      </a:lnTo>
                      <a:lnTo>
                        <a:pt x="93315" y="420588"/>
                      </a:lnTo>
                      <a:cubicBezTo>
                        <a:pt x="94208" y="375940"/>
                        <a:pt x="109381" y="187523"/>
                        <a:pt x="109381" y="187523"/>
                      </a:cubicBezTo>
                      <a:lnTo>
                        <a:pt x="109381" y="0"/>
                      </a:lnTo>
                      <a:cubicBezTo>
                        <a:pt x="46011" y="24110"/>
                        <a:pt x="11202" y="64294"/>
                        <a:pt x="4954" y="132159"/>
                      </a:cubicBezTo>
                      <a:close/>
                    </a:path>
                  </a:pathLst>
                </a:custGeom>
                <a:solidFill>
                  <a:srgbClr val="05B3ED"/>
                </a:solidFill>
                <a:ln w="8925" cap="flat">
                  <a:noFill/>
                  <a:prstDash val="solid"/>
                  <a:miter/>
                </a:ln>
              </p:spPr>
              <p:txBody>
                <a:bodyPr rtlCol="0" anchor="ctr"/>
                <a:lstStyle/>
                <a:p>
                  <a:endParaRPr lang="en-US"/>
                </a:p>
              </p:txBody>
            </p:sp>
            <p:sp>
              <p:nvSpPr>
                <p:cNvPr id="176" name="Freeform 175">
                  <a:extLst>
                    <a:ext uri="{FF2B5EF4-FFF2-40B4-BE49-F238E27FC236}">
                      <a16:creationId xmlns:a16="http://schemas.microsoft.com/office/drawing/2014/main" id="{FE263AC1-CA9F-3590-0455-E111E2079862}"/>
                    </a:ext>
                  </a:extLst>
                </p:cNvPr>
                <p:cNvSpPr/>
                <p:nvPr/>
              </p:nvSpPr>
              <p:spPr>
                <a:xfrm>
                  <a:off x="6519953" y="2233314"/>
                  <a:ext cx="201311" cy="617934"/>
                </a:xfrm>
                <a:custGeom>
                  <a:avLst/>
                  <a:gdLst>
                    <a:gd name="connsiteX0" fmla="*/ 196357 w 201311"/>
                    <a:gd name="connsiteY0" fmla="*/ 132159 h 617934"/>
                    <a:gd name="connsiteX1" fmla="*/ 200820 w 201311"/>
                    <a:gd name="connsiteY1" fmla="*/ 378619 h 617934"/>
                    <a:gd name="connsiteX2" fmla="*/ 144590 w 201311"/>
                    <a:gd name="connsiteY2" fmla="*/ 484882 h 617934"/>
                    <a:gd name="connsiteX3" fmla="*/ 121384 w 201311"/>
                    <a:gd name="connsiteY3" fmla="*/ 512564 h 617934"/>
                    <a:gd name="connsiteX4" fmla="*/ 17851 w 201311"/>
                    <a:gd name="connsiteY4" fmla="*/ 617041 h 617934"/>
                    <a:gd name="connsiteX5" fmla="*/ 0 w 201311"/>
                    <a:gd name="connsiteY5" fmla="*/ 617934 h 617934"/>
                    <a:gd name="connsiteX6" fmla="*/ 107996 w 201311"/>
                    <a:gd name="connsiteY6" fmla="*/ 420588 h 617934"/>
                    <a:gd name="connsiteX7" fmla="*/ 91931 w 201311"/>
                    <a:gd name="connsiteY7" fmla="*/ 187523 h 617934"/>
                    <a:gd name="connsiteX8" fmla="*/ 91931 w 201311"/>
                    <a:gd name="connsiteY8" fmla="*/ 0 h 617934"/>
                    <a:gd name="connsiteX9" fmla="*/ 196357 w 201311"/>
                    <a:gd name="connsiteY9" fmla="*/ 132159 h 6179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311" h="617934">
                      <a:moveTo>
                        <a:pt x="196357" y="132159"/>
                      </a:moveTo>
                      <a:cubicBezTo>
                        <a:pt x="203497" y="202704"/>
                        <a:pt x="200820" y="313432"/>
                        <a:pt x="200820" y="378619"/>
                      </a:cubicBezTo>
                      <a:cubicBezTo>
                        <a:pt x="200820" y="408980"/>
                        <a:pt x="157978" y="448270"/>
                        <a:pt x="144590" y="484882"/>
                      </a:cubicBezTo>
                      <a:cubicBezTo>
                        <a:pt x="140128" y="496491"/>
                        <a:pt x="132095" y="506313"/>
                        <a:pt x="121384" y="512564"/>
                      </a:cubicBezTo>
                      <a:lnTo>
                        <a:pt x="17851" y="617041"/>
                      </a:lnTo>
                      <a:lnTo>
                        <a:pt x="0" y="617934"/>
                      </a:lnTo>
                      <a:lnTo>
                        <a:pt x="107996" y="420588"/>
                      </a:lnTo>
                      <a:cubicBezTo>
                        <a:pt x="107104" y="375940"/>
                        <a:pt x="91931" y="187523"/>
                        <a:pt x="91931" y="187523"/>
                      </a:cubicBezTo>
                      <a:lnTo>
                        <a:pt x="91931" y="0"/>
                      </a:lnTo>
                      <a:cubicBezTo>
                        <a:pt x="154408" y="24110"/>
                        <a:pt x="189217" y="64294"/>
                        <a:pt x="196357" y="132159"/>
                      </a:cubicBezTo>
                      <a:close/>
                    </a:path>
                  </a:pathLst>
                </a:custGeom>
                <a:solidFill>
                  <a:srgbClr val="05B3ED"/>
                </a:solidFill>
                <a:ln w="8925"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6F837DDE-2A03-AB39-4685-AD24CFFCE4E5}"/>
                    </a:ext>
                  </a:extLst>
                </p:cNvPr>
                <p:cNvSpPr/>
                <p:nvPr/>
              </p:nvSpPr>
              <p:spPr>
                <a:xfrm>
                  <a:off x="6231665" y="2202060"/>
                  <a:ext cx="415027" cy="654545"/>
                </a:xfrm>
                <a:custGeom>
                  <a:avLst/>
                  <a:gdLst>
                    <a:gd name="connsiteX0" fmla="*/ 380219 w 415027"/>
                    <a:gd name="connsiteY0" fmla="*/ 218777 h 654545"/>
                    <a:gd name="connsiteX1" fmla="*/ 380219 w 415027"/>
                    <a:gd name="connsiteY1" fmla="*/ 31254 h 654545"/>
                    <a:gd name="connsiteX2" fmla="*/ 372186 w 415027"/>
                    <a:gd name="connsiteY2" fmla="*/ 28575 h 654545"/>
                    <a:gd name="connsiteX3" fmla="*/ 226703 w 415027"/>
                    <a:gd name="connsiteY3" fmla="*/ 0 h 654545"/>
                    <a:gd name="connsiteX4" fmla="*/ 207960 w 415027"/>
                    <a:gd name="connsiteY4" fmla="*/ 1786 h 654545"/>
                    <a:gd name="connsiteX5" fmla="*/ 189217 w 415027"/>
                    <a:gd name="connsiteY5" fmla="*/ 0 h 654545"/>
                    <a:gd name="connsiteX6" fmla="*/ 43734 w 415027"/>
                    <a:gd name="connsiteY6" fmla="*/ 28575 h 654545"/>
                    <a:gd name="connsiteX7" fmla="*/ 35701 w 415027"/>
                    <a:gd name="connsiteY7" fmla="*/ 31254 h 654545"/>
                    <a:gd name="connsiteX8" fmla="*/ 35701 w 415027"/>
                    <a:gd name="connsiteY8" fmla="*/ 218777 h 654545"/>
                    <a:gd name="connsiteX9" fmla="*/ 0 w 415027"/>
                    <a:gd name="connsiteY9" fmla="*/ 654546 h 654545"/>
                    <a:gd name="connsiteX10" fmla="*/ 415028 w 415027"/>
                    <a:gd name="connsiteY10" fmla="*/ 654546 h 654545"/>
                    <a:gd name="connsiteX11" fmla="*/ 380219 w 415027"/>
                    <a:gd name="connsiteY11" fmla="*/ 218777 h 654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5027" h="654545">
                      <a:moveTo>
                        <a:pt x="380219" y="218777"/>
                      </a:moveTo>
                      <a:lnTo>
                        <a:pt x="380219" y="31254"/>
                      </a:lnTo>
                      <a:cubicBezTo>
                        <a:pt x="377541" y="30361"/>
                        <a:pt x="374864" y="29468"/>
                        <a:pt x="372186" y="28575"/>
                      </a:cubicBezTo>
                      <a:cubicBezTo>
                        <a:pt x="332915" y="15180"/>
                        <a:pt x="284718" y="3572"/>
                        <a:pt x="226703" y="0"/>
                      </a:cubicBezTo>
                      <a:cubicBezTo>
                        <a:pt x="220456" y="893"/>
                        <a:pt x="214208" y="893"/>
                        <a:pt x="207960" y="1786"/>
                      </a:cubicBezTo>
                      <a:cubicBezTo>
                        <a:pt x="201712" y="893"/>
                        <a:pt x="195464" y="893"/>
                        <a:pt x="189217" y="0"/>
                      </a:cubicBezTo>
                      <a:cubicBezTo>
                        <a:pt x="131202" y="4465"/>
                        <a:pt x="83005" y="16073"/>
                        <a:pt x="43734" y="28575"/>
                      </a:cubicBezTo>
                      <a:cubicBezTo>
                        <a:pt x="41056" y="29468"/>
                        <a:pt x="38379" y="30361"/>
                        <a:pt x="35701" y="31254"/>
                      </a:cubicBezTo>
                      <a:lnTo>
                        <a:pt x="35701" y="218777"/>
                      </a:lnTo>
                      <a:cubicBezTo>
                        <a:pt x="48196" y="303609"/>
                        <a:pt x="20528" y="500063"/>
                        <a:pt x="0" y="654546"/>
                      </a:cubicBezTo>
                      <a:lnTo>
                        <a:pt x="415028" y="654546"/>
                      </a:lnTo>
                      <a:cubicBezTo>
                        <a:pt x="395392" y="500063"/>
                        <a:pt x="367724" y="302716"/>
                        <a:pt x="380219" y="218777"/>
                      </a:cubicBezTo>
                      <a:close/>
                    </a:path>
                  </a:pathLst>
                </a:custGeom>
                <a:solidFill>
                  <a:srgbClr val="05C4F0"/>
                </a:solidFill>
                <a:ln w="8925" cap="flat">
                  <a:noFill/>
                  <a:prstDash val="solid"/>
                  <a:miter/>
                </a:ln>
              </p:spPr>
              <p:txBody>
                <a:bodyPr rtlCol="0" anchor="ctr"/>
                <a:lstStyle/>
                <a:p>
                  <a:endParaRPr lang="en-US"/>
                </a:p>
              </p:txBody>
            </p:sp>
            <p:grpSp>
              <p:nvGrpSpPr>
                <p:cNvPr id="178" name="Graphic 4">
                  <a:extLst>
                    <a:ext uri="{FF2B5EF4-FFF2-40B4-BE49-F238E27FC236}">
                      <a16:creationId xmlns:a16="http://schemas.microsoft.com/office/drawing/2014/main" id="{C7B00A3A-D6FA-B00B-0209-CB3B165BCC32}"/>
                    </a:ext>
                  </a:extLst>
                </p:cNvPr>
                <p:cNvGrpSpPr/>
                <p:nvPr/>
              </p:nvGrpSpPr>
              <p:grpSpPr>
                <a:xfrm>
                  <a:off x="6195963" y="2575321"/>
                  <a:ext cx="487322" cy="281285"/>
                  <a:chOff x="6195963" y="2575321"/>
                  <a:chExt cx="487322" cy="281285"/>
                </a:xfrm>
              </p:grpSpPr>
              <p:sp>
                <p:nvSpPr>
                  <p:cNvPr id="186" name="Freeform 185">
                    <a:extLst>
                      <a:ext uri="{FF2B5EF4-FFF2-40B4-BE49-F238E27FC236}">
                        <a16:creationId xmlns:a16="http://schemas.microsoft.com/office/drawing/2014/main" id="{579645CE-3FB5-8CD6-1B7C-6A86CC727113}"/>
                      </a:ext>
                    </a:extLst>
                  </p:cNvPr>
                  <p:cNvSpPr/>
                  <p:nvPr/>
                </p:nvSpPr>
                <p:spPr>
                  <a:xfrm>
                    <a:off x="6195963" y="2575321"/>
                    <a:ext cx="487322" cy="270569"/>
                  </a:xfrm>
                  <a:custGeom>
                    <a:avLst/>
                    <a:gdLst>
                      <a:gd name="connsiteX0" fmla="*/ 450729 w 487322"/>
                      <a:gd name="connsiteY0" fmla="*/ 270570 h 270569"/>
                      <a:gd name="connsiteX1" fmla="*/ 36594 w 487322"/>
                      <a:gd name="connsiteY1" fmla="*/ 270570 h 270569"/>
                      <a:gd name="connsiteX2" fmla="*/ 0 w 487322"/>
                      <a:gd name="connsiteY2" fmla="*/ 24110 h 270569"/>
                      <a:gd name="connsiteX3" fmla="*/ 24098 w 487322"/>
                      <a:gd name="connsiteY3" fmla="*/ 0 h 270569"/>
                      <a:gd name="connsiteX4" fmla="*/ 463224 w 487322"/>
                      <a:gd name="connsiteY4" fmla="*/ 0 h 270569"/>
                      <a:gd name="connsiteX5" fmla="*/ 487323 w 487322"/>
                      <a:gd name="connsiteY5" fmla="*/ 24110 h 270569"/>
                      <a:gd name="connsiteX6" fmla="*/ 450729 w 487322"/>
                      <a:gd name="connsiteY6" fmla="*/ 270570 h 270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7322" h="270569">
                        <a:moveTo>
                          <a:pt x="450729" y="270570"/>
                        </a:moveTo>
                        <a:lnTo>
                          <a:pt x="36594" y="270570"/>
                        </a:lnTo>
                        <a:lnTo>
                          <a:pt x="0" y="24110"/>
                        </a:lnTo>
                        <a:cubicBezTo>
                          <a:pt x="0" y="10716"/>
                          <a:pt x="10711" y="0"/>
                          <a:pt x="24098" y="0"/>
                        </a:cubicBezTo>
                        <a:lnTo>
                          <a:pt x="463224" y="0"/>
                        </a:lnTo>
                        <a:cubicBezTo>
                          <a:pt x="476612" y="0"/>
                          <a:pt x="487323" y="10716"/>
                          <a:pt x="487323" y="24110"/>
                        </a:cubicBezTo>
                        <a:lnTo>
                          <a:pt x="450729" y="270570"/>
                        </a:lnTo>
                        <a:close/>
                      </a:path>
                    </a:pathLst>
                  </a:custGeom>
                  <a:solidFill>
                    <a:srgbClr val="E4E7F5"/>
                  </a:solidFill>
                  <a:ln w="8925"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C7A0236A-7581-6050-309F-2BBFDCEDA633}"/>
                      </a:ext>
                    </a:extLst>
                  </p:cNvPr>
                  <p:cNvSpPr/>
                  <p:nvPr/>
                </p:nvSpPr>
                <p:spPr>
                  <a:xfrm>
                    <a:off x="6233450" y="2845891"/>
                    <a:ext cx="413242" cy="10715"/>
                  </a:xfrm>
                  <a:custGeom>
                    <a:avLst/>
                    <a:gdLst>
                      <a:gd name="connsiteX0" fmla="*/ 0 w 413242"/>
                      <a:gd name="connsiteY0" fmla="*/ 0 h 10715"/>
                      <a:gd name="connsiteX1" fmla="*/ 413243 w 413242"/>
                      <a:gd name="connsiteY1" fmla="*/ 0 h 10715"/>
                      <a:gd name="connsiteX2" fmla="*/ 413243 w 413242"/>
                      <a:gd name="connsiteY2" fmla="*/ 10716 h 10715"/>
                      <a:gd name="connsiteX3" fmla="*/ 0 w 413242"/>
                      <a:gd name="connsiteY3" fmla="*/ 10716 h 10715"/>
                    </a:gdLst>
                    <a:ahLst/>
                    <a:cxnLst>
                      <a:cxn ang="0">
                        <a:pos x="connsiteX0" y="connsiteY0"/>
                      </a:cxn>
                      <a:cxn ang="0">
                        <a:pos x="connsiteX1" y="connsiteY1"/>
                      </a:cxn>
                      <a:cxn ang="0">
                        <a:pos x="connsiteX2" y="connsiteY2"/>
                      </a:cxn>
                      <a:cxn ang="0">
                        <a:pos x="connsiteX3" y="connsiteY3"/>
                      </a:cxn>
                    </a:cxnLst>
                    <a:rect l="l" t="t" r="r" b="b"/>
                    <a:pathLst>
                      <a:path w="413242" h="10715">
                        <a:moveTo>
                          <a:pt x="0" y="0"/>
                        </a:moveTo>
                        <a:lnTo>
                          <a:pt x="413243" y="0"/>
                        </a:lnTo>
                        <a:lnTo>
                          <a:pt x="413243" y="10716"/>
                        </a:lnTo>
                        <a:lnTo>
                          <a:pt x="0" y="10716"/>
                        </a:lnTo>
                        <a:close/>
                      </a:path>
                    </a:pathLst>
                  </a:custGeom>
                  <a:solidFill>
                    <a:srgbClr val="CBCEDB"/>
                  </a:solidFill>
                  <a:ln w="8925" cap="flat">
                    <a:noFill/>
                    <a:prstDash val="solid"/>
                    <a:miter/>
                  </a:ln>
                </p:spPr>
                <p:txBody>
                  <a:bodyPr rtlCol="0" anchor="ctr"/>
                  <a:lstStyle/>
                  <a:p>
                    <a:endParaRPr lang="en-US"/>
                  </a:p>
                </p:txBody>
              </p:sp>
            </p:grpSp>
            <p:sp>
              <p:nvSpPr>
                <p:cNvPr id="179" name="Freeform 178">
                  <a:extLst>
                    <a:ext uri="{FF2B5EF4-FFF2-40B4-BE49-F238E27FC236}">
                      <a16:creationId xmlns:a16="http://schemas.microsoft.com/office/drawing/2014/main" id="{3867CD07-230A-EBB3-438C-76E731A45857}"/>
                    </a:ext>
                  </a:extLst>
                </p:cNvPr>
                <p:cNvSpPr/>
                <p:nvPr/>
              </p:nvSpPr>
              <p:spPr>
                <a:xfrm>
                  <a:off x="6346801" y="2200274"/>
                  <a:ext cx="186539" cy="45541"/>
                </a:xfrm>
                <a:custGeom>
                  <a:avLst/>
                  <a:gdLst>
                    <a:gd name="connsiteX0" fmla="*/ 186540 w 186539"/>
                    <a:gd name="connsiteY0" fmla="*/ 10716 h 45541"/>
                    <a:gd name="connsiteX1" fmla="*/ 111567 w 186539"/>
                    <a:gd name="connsiteY1" fmla="*/ 0 h 45541"/>
                    <a:gd name="connsiteX2" fmla="*/ 92824 w 186539"/>
                    <a:gd name="connsiteY2" fmla="*/ 1786 h 45541"/>
                    <a:gd name="connsiteX3" fmla="*/ 74081 w 186539"/>
                    <a:gd name="connsiteY3" fmla="*/ 0 h 45541"/>
                    <a:gd name="connsiteX4" fmla="*/ 0 w 186539"/>
                    <a:gd name="connsiteY4" fmla="*/ 9823 h 45541"/>
                    <a:gd name="connsiteX5" fmla="*/ 29454 w 186539"/>
                    <a:gd name="connsiteY5" fmla="*/ 29468 h 45541"/>
                    <a:gd name="connsiteX6" fmla="*/ 30346 w 186539"/>
                    <a:gd name="connsiteY6" fmla="*/ 29468 h 45541"/>
                    <a:gd name="connsiteX7" fmla="*/ 89253 w 186539"/>
                    <a:gd name="connsiteY7" fmla="*/ 45541 h 45541"/>
                    <a:gd name="connsiteX8" fmla="*/ 89253 w 186539"/>
                    <a:gd name="connsiteY8" fmla="*/ 45541 h 45541"/>
                    <a:gd name="connsiteX9" fmla="*/ 148161 w 186539"/>
                    <a:gd name="connsiteY9" fmla="*/ 29468 h 45541"/>
                    <a:gd name="connsiteX10" fmla="*/ 186540 w 186539"/>
                    <a:gd name="connsiteY10" fmla="*/ 10716 h 45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6539" h="45541">
                      <a:moveTo>
                        <a:pt x="186540" y="10716"/>
                      </a:moveTo>
                      <a:cubicBezTo>
                        <a:pt x="163334" y="6251"/>
                        <a:pt x="138343" y="2679"/>
                        <a:pt x="111567" y="0"/>
                      </a:cubicBezTo>
                      <a:cubicBezTo>
                        <a:pt x="105319" y="893"/>
                        <a:pt x="99071" y="893"/>
                        <a:pt x="92824" y="1786"/>
                      </a:cubicBezTo>
                      <a:cubicBezTo>
                        <a:pt x="86576" y="893"/>
                        <a:pt x="80328" y="893"/>
                        <a:pt x="74081" y="0"/>
                      </a:cubicBezTo>
                      <a:cubicBezTo>
                        <a:pt x="47305" y="1786"/>
                        <a:pt x="22313" y="5358"/>
                        <a:pt x="0" y="9823"/>
                      </a:cubicBezTo>
                      <a:lnTo>
                        <a:pt x="29454" y="29468"/>
                      </a:lnTo>
                      <a:lnTo>
                        <a:pt x="30346" y="29468"/>
                      </a:lnTo>
                      <a:cubicBezTo>
                        <a:pt x="48197" y="40184"/>
                        <a:pt x="68725" y="45541"/>
                        <a:pt x="89253" y="45541"/>
                      </a:cubicBezTo>
                      <a:lnTo>
                        <a:pt x="89253" y="45541"/>
                      </a:lnTo>
                      <a:cubicBezTo>
                        <a:pt x="109782" y="45541"/>
                        <a:pt x="130310" y="40184"/>
                        <a:pt x="148161" y="29468"/>
                      </a:cubicBezTo>
                      <a:lnTo>
                        <a:pt x="186540" y="10716"/>
                      </a:lnTo>
                      <a:close/>
                    </a:path>
                  </a:pathLst>
                </a:custGeom>
                <a:solidFill>
                  <a:srgbClr val="05C0DE"/>
                </a:solidFill>
                <a:ln w="8925" cap="flat">
                  <a:noFill/>
                  <a:prstDash val="solid"/>
                  <a:miter/>
                </a:ln>
              </p:spPr>
              <p:txBody>
                <a:bodyPr rtlCol="0" anchor="ctr"/>
                <a:lstStyle/>
                <a:p>
                  <a:endParaRPr lang="en-US"/>
                </a:p>
              </p:txBody>
            </p:sp>
            <p:grpSp>
              <p:nvGrpSpPr>
                <p:cNvPr id="180" name="Graphic 4">
                  <a:extLst>
                    <a:ext uri="{FF2B5EF4-FFF2-40B4-BE49-F238E27FC236}">
                      <a16:creationId xmlns:a16="http://schemas.microsoft.com/office/drawing/2014/main" id="{5BB7E811-422E-839F-FD8B-E04DCD908473}"/>
                    </a:ext>
                  </a:extLst>
                </p:cNvPr>
                <p:cNvGrpSpPr/>
                <p:nvPr/>
              </p:nvGrpSpPr>
              <p:grpSpPr>
                <a:xfrm>
                  <a:off x="6317440" y="1891307"/>
                  <a:ext cx="221821" cy="357187"/>
                  <a:chOff x="6317440" y="1891307"/>
                  <a:chExt cx="221821" cy="357187"/>
                </a:xfrm>
              </p:grpSpPr>
              <p:sp>
                <p:nvSpPr>
                  <p:cNvPr id="182" name="Freeform 181">
                    <a:extLst>
                      <a:ext uri="{FF2B5EF4-FFF2-40B4-BE49-F238E27FC236}">
                        <a16:creationId xmlns:a16="http://schemas.microsoft.com/office/drawing/2014/main" id="{871C18AE-0A01-35AD-5F3C-4625B6E732B4}"/>
                      </a:ext>
                    </a:extLst>
                  </p:cNvPr>
                  <p:cNvSpPr/>
                  <p:nvPr/>
                </p:nvSpPr>
                <p:spPr>
                  <a:xfrm>
                    <a:off x="6360189" y="2161877"/>
                    <a:ext cx="153515" cy="86617"/>
                  </a:xfrm>
                  <a:custGeom>
                    <a:avLst/>
                    <a:gdLst>
                      <a:gd name="connsiteX0" fmla="*/ 19636 w 153515"/>
                      <a:gd name="connsiteY0" fmla="*/ 71438 h 86617"/>
                      <a:gd name="connsiteX1" fmla="*/ 74973 w 153515"/>
                      <a:gd name="connsiteY1" fmla="*/ 86618 h 86617"/>
                      <a:gd name="connsiteX2" fmla="*/ 74973 w 153515"/>
                      <a:gd name="connsiteY2" fmla="*/ 86618 h 86617"/>
                      <a:gd name="connsiteX3" fmla="*/ 130310 w 153515"/>
                      <a:gd name="connsiteY3" fmla="*/ 71438 h 86617"/>
                      <a:gd name="connsiteX4" fmla="*/ 153516 w 153515"/>
                      <a:gd name="connsiteY4" fmla="*/ 59829 h 86617"/>
                      <a:gd name="connsiteX5" fmla="*/ 140128 w 153515"/>
                      <a:gd name="connsiteY5" fmla="*/ 8037 h 86617"/>
                      <a:gd name="connsiteX6" fmla="*/ 75865 w 153515"/>
                      <a:gd name="connsiteY6" fmla="*/ 0 h 86617"/>
                      <a:gd name="connsiteX7" fmla="*/ 3570 w 153515"/>
                      <a:gd name="connsiteY7" fmla="*/ 8037 h 86617"/>
                      <a:gd name="connsiteX8" fmla="*/ 7141 w 153515"/>
                      <a:gd name="connsiteY8" fmla="*/ 39291 h 86617"/>
                      <a:gd name="connsiteX9" fmla="*/ 0 w 153515"/>
                      <a:gd name="connsiteY9" fmla="*/ 58936 h 86617"/>
                      <a:gd name="connsiteX10" fmla="*/ 0 w 153515"/>
                      <a:gd name="connsiteY10" fmla="*/ 58936 h 86617"/>
                      <a:gd name="connsiteX11" fmla="*/ 19636 w 153515"/>
                      <a:gd name="connsiteY11" fmla="*/ 71438 h 86617"/>
                      <a:gd name="connsiteX12" fmla="*/ 19636 w 153515"/>
                      <a:gd name="connsiteY12" fmla="*/ 71438 h 86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3515" h="86617">
                        <a:moveTo>
                          <a:pt x="19636" y="71438"/>
                        </a:moveTo>
                        <a:cubicBezTo>
                          <a:pt x="36594" y="81260"/>
                          <a:pt x="55337" y="86618"/>
                          <a:pt x="74973" y="86618"/>
                        </a:cubicBezTo>
                        <a:lnTo>
                          <a:pt x="74973" y="86618"/>
                        </a:lnTo>
                        <a:cubicBezTo>
                          <a:pt x="94609" y="86618"/>
                          <a:pt x="113352" y="81260"/>
                          <a:pt x="130310" y="71438"/>
                        </a:cubicBezTo>
                        <a:lnTo>
                          <a:pt x="153516" y="59829"/>
                        </a:lnTo>
                        <a:cubicBezTo>
                          <a:pt x="139235" y="47327"/>
                          <a:pt x="140128" y="8037"/>
                          <a:pt x="140128" y="8037"/>
                        </a:cubicBezTo>
                        <a:lnTo>
                          <a:pt x="75865" y="0"/>
                        </a:lnTo>
                        <a:lnTo>
                          <a:pt x="3570" y="8037"/>
                        </a:lnTo>
                        <a:lnTo>
                          <a:pt x="7141" y="39291"/>
                        </a:lnTo>
                        <a:cubicBezTo>
                          <a:pt x="8033" y="46434"/>
                          <a:pt x="5356" y="53578"/>
                          <a:pt x="0" y="58936"/>
                        </a:cubicBezTo>
                        <a:lnTo>
                          <a:pt x="0" y="58936"/>
                        </a:lnTo>
                        <a:lnTo>
                          <a:pt x="19636" y="71438"/>
                        </a:lnTo>
                        <a:lnTo>
                          <a:pt x="19636" y="71438"/>
                        </a:lnTo>
                        <a:close/>
                      </a:path>
                    </a:pathLst>
                  </a:custGeom>
                  <a:solidFill>
                    <a:srgbClr val="ED9DB4"/>
                  </a:solidFill>
                  <a:ln w="8925" cap="flat">
                    <a:noFill/>
                    <a:prstDash val="solid"/>
                    <a:miter/>
                  </a:ln>
                </p:spPr>
                <p:txBody>
                  <a:bodyPr rtlCol="0" anchor="ctr"/>
                  <a:lstStyle/>
                  <a:p>
                    <a:endParaRPr lang="en-US"/>
                  </a:p>
                </p:txBody>
              </p:sp>
              <p:grpSp>
                <p:nvGrpSpPr>
                  <p:cNvPr id="183" name="Graphic 4">
                    <a:extLst>
                      <a:ext uri="{FF2B5EF4-FFF2-40B4-BE49-F238E27FC236}">
                        <a16:creationId xmlns:a16="http://schemas.microsoft.com/office/drawing/2014/main" id="{D1485587-B984-C36B-DDF2-3BD929E27820}"/>
                      </a:ext>
                    </a:extLst>
                  </p:cNvPr>
                  <p:cNvGrpSpPr/>
                  <p:nvPr/>
                </p:nvGrpSpPr>
                <p:grpSpPr>
                  <a:xfrm>
                    <a:off x="6317440" y="1891307"/>
                    <a:ext cx="221821" cy="334863"/>
                    <a:chOff x="6317440" y="1891307"/>
                    <a:chExt cx="221821" cy="334863"/>
                  </a:xfrm>
                </p:grpSpPr>
                <p:sp>
                  <p:nvSpPr>
                    <p:cNvPr id="184" name="Freeform 183">
                      <a:extLst>
                        <a:ext uri="{FF2B5EF4-FFF2-40B4-BE49-F238E27FC236}">
                          <a16:creationId xmlns:a16="http://schemas.microsoft.com/office/drawing/2014/main" id="{E46AD1F2-C2C0-1E76-7BCE-C334A5D13D9A}"/>
                        </a:ext>
                      </a:extLst>
                    </p:cNvPr>
                    <p:cNvSpPr/>
                    <p:nvPr/>
                  </p:nvSpPr>
                  <p:spPr>
                    <a:xfrm>
                      <a:off x="6331628" y="1988641"/>
                      <a:ext cx="197249" cy="237529"/>
                    </a:xfrm>
                    <a:custGeom>
                      <a:avLst/>
                      <a:gdLst>
                        <a:gd name="connsiteX0" fmla="*/ 197250 w 197249"/>
                        <a:gd name="connsiteY0" fmla="*/ 109835 h 237529"/>
                        <a:gd name="connsiteX1" fmla="*/ 186539 w 197249"/>
                        <a:gd name="connsiteY1" fmla="*/ 76795 h 237529"/>
                        <a:gd name="connsiteX2" fmla="*/ 186539 w 197249"/>
                        <a:gd name="connsiteY2" fmla="*/ 57150 h 237529"/>
                        <a:gd name="connsiteX3" fmla="*/ 129417 w 197249"/>
                        <a:gd name="connsiteY3" fmla="*/ 0 h 237529"/>
                        <a:gd name="connsiteX4" fmla="*/ 69617 w 197249"/>
                        <a:gd name="connsiteY4" fmla="*/ 0 h 237529"/>
                        <a:gd name="connsiteX5" fmla="*/ 12495 w 197249"/>
                        <a:gd name="connsiteY5" fmla="*/ 57150 h 237529"/>
                        <a:gd name="connsiteX6" fmla="*/ 12495 w 197249"/>
                        <a:gd name="connsiteY6" fmla="*/ 76795 h 237529"/>
                        <a:gd name="connsiteX7" fmla="*/ 0 w 197249"/>
                        <a:gd name="connsiteY7" fmla="*/ 110728 h 237529"/>
                        <a:gd name="connsiteX8" fmla="*/ 12495 w 197249"/>
                        <a:gd name="connsiteY8" fmla="*/ 144661 h 237529"/>
                        <a:gd name="connsiteX9" fmla="*/ 13388 w 197249"/>
                        <a:gd name="connsiteY9" fmla="*/ 144661 h 237529"/>
                        <a:gd name="connsiteX10" fmla="*/ 27668 w 197249"/>
                        <a:gd name="connsiteY10" fmla="*/ 181273 h 237529"/>
                        <a:gd name="connsiteX11" fmla="*/ 51767 w 197249"/>
                        <a:gd name="connsiteY11" fmla="*/ 214313 h 237529"/>
                        <a:gd name="connsiteX12" fmla="*/ 97286 w 197249"/>
                        <a:gd name="connsiteY12" fmla="*/ 237530 h 237529"/>
                        <a:gd name="connsiteX13" fmla="*/ 101748 w 197249"/>
                        <a:gd name="connsiteY13" fmla="*/ 237530 h 237529"/>
                        <a:gd name="connsiteX14" fmla="*/ 147268 w 197249"/>
                        <a:gd name="connsiteY14" fmla="*/ 214313 h 237529"/>
                        <a:gd name="connsiteX15" fmla="*/ 171366 w 197249"/>
                        <a:gd name="connsiteY15" fmla="*/ 181273 h 237529"/>
                        <a:gd name="connsiteX16" fmla="*/ 185647 w 197249"/>
                        <a:gd name="connsiteY16" fmla="*/ 144661 h 237529"/>
                        <a:gd name="connsiteX17" fmla="*/ 197250 w 197249"/>
                        <a:gd name="connsiteY17" fmla="*/ 109835 h 237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7249" h="237529">
                          <a:moveTo>
                            <a:pt x="197250" y="109835"/>
                          </a:moveTo>
                          <a:cubicBezTo>
                            <a:pt x="197250" y="92869"/>
                            <a:pt x="192787" y="79474"/>
                            <a:pt x="186539" y="76795"/>
                          </a:cubicBezTo>
                          <a:lnTo>
                            <a:pt x="186539" y="57150"/>
                          </a:lnTo>
                          <a:cubicBezTo>
                            <a:pt x="186539" y="25896"/>
                            <a:pt x="160656" y="0"/>
                            <a:pt x="129417" y="0"/>
                          </a:cubicBezTo>
                          <a:lnTo>
                            <a:pt x="69617" y="0"/>
                          </a:lnTo>
                          <a:cubicBezTo>
                            <a:pt x="38379" y="0"/>
                            <a:pt x="12495" y="25896"/>
                            <a:pt x="12495" y="57150"/>
                          </a:cubicBezTo>
                          <a:lnTo>
                            <a:pt x="12495" y="76795"/>
                          </a:lnTo>
                          <a:cubicBezTo>
                            <a:pt x="5355" y="76795"/>
                            <a:pt x="0" y="91976"/>
                            <a:pt x="0" y="110728"/>
                          </a:cubicBezTo>
                          <a:cubicBezTo>
                            <a:pt x="0" y="129480"/>
                            <a:pt x="5355" y="144661"/>
                            <a:pt x="12495" y="144661"/>
                          </a:cubicBezTo>
                          <a:cubicBezTo>
                            <a:pt x="12495" y="144661"/>
                            <a:pt x="13388" y="144661"/>
                            <a:pt x="13388" y="144661"/>
                          </a:cubicBezTo>
                          <a:cubicBezTo>
                            <a:pt x="15173" y="158055"/>
                            <a:pt x="20528" y="170557"/>
                            <a:pt x="27668" y="181273"/>
                          </a:cubicBezTo>
                          <a:lnTo>
                            <a:pt x="51767" y="214313"/>
                          </a:lnTo>
                          <a:cubicBezTo>
                            <a:pt x="62477" y="228600"/>
                            <a:pt x="78543" y="237530"/>
                            <a:pt x="97286" y="237530"/>
                          </a:cubicBezTo>
                          <a:lnTo>
                            <a:pt x="101748" y="237530"/>
                          </a:lnTo>
                          <a:cubicBezTo>
                            <a:pt x="120492" y="237530"/>
                            <a:pt x="136557" y="228600"/>
                            <a:pt x="147268" y="214313"/>
                          </a:cubicBezTo>
                          <a:lnTo>
                            <a:pt x="171366" y="181273"/>
                          </a:lnTo>
                          <a:cubicBezTo>
                            <a:pt x="179399" y="170557"/>
                            <a:pt x="183862" y="158055"/>
                            <a:pt x="185647" y="144661"/>
                          </a:cubicBezTo>
                          <a:cubicBezTo>
                            <a:pt x="191895" y="141089"/>
                            <a:pt x="197250" y="126802"/>
                            <a:pt x="197250" y="109835"/>
                          </a:cubicBezTo>
                          <a:close/>
                        </a:path>
                      </a:pathLst>
                    </a:custGeom>
                    <a:solidFill>
                      <a:srgbClr val="FDB9CD"/>
                    </a:solidFill>
                    <a:ln w="8925"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E6BC1339-FDEC-DA47-581F-C9394CB34F95}"/>
                        </a:ext>
                      </a:extLst>
                    </p:cNvPr>
                    <p:cNvSpPr/>
                    <p:nvPr/>
                  </p:nvSpPr>
                  <p:spPr>
                    <a:xfrm>
                      <a:off x="6317440" y="1891307"/>
                      <a:ext cx="221821" cy="240208"/>
                    </a:xfrm>
                    <a:custGeom>
                      <a:avLst/>
                      <a:gdLst>
                        <a:gd name="connsiteX0" fmla="*/ 27576 w 221821"/>
                        <a:gd name="connsiteY0" fmla="*/ 240209 h 240208"/>
                        <a:gd name="connsiteX1" fmla="*/ 23114 w 221821"/>
                        <a:gd name="connsiteY1" fmla="*/ 223242 h 240208"/>
                        <a:gd name="connsiteX2" fmla="*/ 14188 w 221821"/>
                        <a:gd name="connsiteY2" fmla="*/ 192881 h 240208"/>
                        <a:gd name="connsiteX3" fmla="*/ 4370 w 221821"/>
                        <a:gd name="connsiteY3" fmla="*/ 143768 h 240208"/>
                        <a:gd name="connsiteX4" fmla="*/ 2585 w 221821"/>
                        <a:gd name="connsiteY4" fmla="*/ 72330 h 240208"/>
                        <a:gd name="connsiteX5" fmla="*/ 49890 w 221821"/>
                        <a:gd name="connsiteY5" fmla="*/ 0 h 240208"/>
                        <a:gd name="connsiteX6" fmla="*/ 76666 w 221821"/>
                        <a:gd name="connsiteY6" fmla="*/ 32147 h 240208"/>
                        <a:gd name="connsiteX7" fmla="*/ 176629 w 221821"/>
                        <a:gd name="connsiteY7" fmla="*/ 69652 h 240208"/>
                        <a:gd name="connsiteX8" fmla="*/ 213223 w 221821"/>
                        <a:gd name="connsiteY8" fmla="*/ 197346 h 240208"/>
                        <a:gd name="connsiteX9" fmla="*/ 201620 w 221821"/>
                        <a:gd name="connsiteY9" fmla="*/ 240209 h 240208"/>
                        <a:gd name="connsiteX10" fmla="*/ 190017 w 221821"/>
                        <a:gd name="connsiteY10" fmla="*/ 176808 h 240208"/>
                        <a:gd name="connsiteX11" fmla="*/ 147175 w 221821"/>
                        <a:gd name="connsiteY11" fmla="*/ 110728 h 240208"/>
                        <a:gd name="connsiteX12" fmla="*/ 35609 w 221821"/>
                        <a:gd name="connsiteY12" fmla="*/ 169664 h 240208"/>
                        <a:gd name="connsiteX13" fmla="*/ 27576 w 221821"/>
                        <a:gd name="connsiteY13" fmla="*/ 240209 h 24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1821" h="240208">
                          <a:moveTo>
                            <a:pt x="27576" y="240209"/>
                          </a:moveTo>
                          <a:cubicBezTo>
                            <a:pt x="28469" y="237530"/>
                            <a:pt x="23114" y="225921"/>
                            <a:pt x="23114" y="223242"/>
                          </a:cubicBezTo>
                          <a:cubicBezTo>
                            <a:pt x="20436" y="212527"/>
                            <a:pt x="17758" y="202704"/>
                            <a:pt x="14188" y="192881"/>
                          </a:cubicBezTo>
                          <a:cubicBezTo>
                            <a:pt x="8833" y="176808"/>
                            <a:pt x="7940" y="160734"/>
                            <a:pt x="4370" y="143768"/>
                          </a:cubicBezTo>
                          <a:cubicBezTo>
                            <a:pt x="-93" y="122337"/>
                            <a:pt x="-1878" y="92869"/>
                            <a:pt x="2585" y="72330"/>
                          </a:cubicBezTo>
                          <a:cubicBezTo>
                            <a:pt x="8833" y="43755"/>
                            <a:pt x="35609" y="0"/>
                            <a:pt x="49890" y="0"/>
                          </a:cubicBezTo>
                          <a:cubicBezTo>
                            <a:pt x="53459" y="22324"/>
                            <a:pt x="62385" y="27682"/>
                            <a:pt x="76666" y="32147"/>
                          </a:cubicBezTo>
                          <a:cubicBezTo>
                            <a:pt x="107904" y="41076"/>
                            <a:pt x="163241" y="34826"/>
                            <a:pt x="176629" y="69652"/>
                          </a:cubicBezTo>
                          <a:cubicBezTo>
                            <a:pt x="203405" y="58043"/>
                            <a:pt x="238214" y="122337"/>
                            <a:pt x="213223" y="197346"/>
                          </a:cubicBezTo>
                          <a:cubicBezTo>
                            <a:pt x="209653" y="208062"/>
                            <a:pt x="208760" y="229493"/>
                            <a:pt x="201620" y="240209"/>
                          </a:cubicBezTo>
                          <a:cubicBezTo>
                            <a:pt x="205190" y="208062"/>
                            <a:pt x="190017" y="176808"/>
                            <a:pt x="190017" y="176808"/>
                          </a:cubicBezTo>
                          <a:cubicBezTo>
                            <a:pt x="190017" y="176808"/>
                            <a:pt x="198050" y="117872"/>
                            <a:pt x="147175" y="110728"/>
                          </a:cubicBezTo>
                          <a:cubicBezTo>
                            <a:pt x="96301" y="103584"/>
                            <a:pt x="41857" y="100012"/>
                            <a:pt x="35609" y="169664"/>
                          </a:cubicBezTo>
                          <a:cubicBezTo>
                            <a:pt x="35609" y="223242"/>
                            <a:pt x="27576" y="240209"/>
                            <a:pt x="27576" y="240209"/>
                          </a:cubicBezTo>
                          <a:close/>
                        </a:path>
                      </a:pathLst>
                    </a:custGeom>
                    <a:solidFill>
                      <a:srgbClr val="1D117F"/>
                    </a:solidFill>
                    <a:ln w="8925" cap="flat">
                      <a:noFill/>
                      <a:prstDash val="solid"/>
                      <a:miter/>
                    </a:ln>
                  </p:spPr>
                  <p:txBody>
                    <a:bodyPr rtlCol="0" anchor="ctr"/>
                    <a:lstStyle/>
                    <a:p>
                      <a:endParaRPr lang="en-US"/>
                    </a:p>
                  </p:txBody>
                </p:sp>
              </p:grpSp>
            </p:grpSp>
            <p:sp>
              <p:nvSpPr>
                <p:cNvPr id="181" name="Freeform 180">
                  <a:extLst>
                    <a:ext uri="{FF2B5EF4-FFF2-40B4-BE49-F238E27FC236}">
                      <a16:creationId xmlns:a16="http://schemas.microsoft.com/office/drawing/2014/main" id="{80D8CAE8-9CB4-D8E5-73E5-0504556EE223}"/>
                    </a:ext>
                  </a:extLst>
                </p:cNvPr>
                <p:cNvSpPr/>
                <p:nvPr/>
              </p:nvSpPr>
              <p:spPr>
                <a:xfrm>
                  <a:off x="6332521" y="2210990"/>
                  <a:ext cx="214207" cy="51792"/>
                </a:xfrm>
                <a:custGeom>
                  <a:avLst/>
                  <a:gdLst>
                    <a:gd name="connsiteX0" fmla="*/ 200820 w 214207"/>
                    <a:gd name="connsiteY0" fmla="*/ 0 h 51792"/>
                    <a:gd name="connsiteX1" fmla="*/ 162441 w 214207"/>
                    <a:gd name="connsiteY1" fmla="*/ 19645 h 51792"/>
                    <a:gd name="connsiteX2" fmla="*/ 103534 w 214207"/>
                    <a:gd name="connsiteY2" fmla="*/ 35719 h 51792"/>
                    <a:gd name="connsiteX3" fmla="*/ 103534 w 214207"/>
                    <a:gd name="connsiteY3" fmla="*/ 35719 h 51792"/>
                    <a:gd name="connsiteX4" fmla="*/ 44627 w 214207"/>
                    <a:gd name="connsiteY4" fmla="*/ 19645 h 51792"/>
                    <a:gd name="connsiteX5" fmla="*/ 43734 w 214207"/>
                    <a:gd name="connsiteY5" fmla="*/ 19645 h 51792"/>
                    <a:gd name="connsiteX6" fmla="*/ 14280 w 214207"/>
                    <a:gd name="connsiteY6" fmla="*/ 0 h 51792"/>
                    <a:gd name="connsiteX7" fmla="*/ 0 w 214207"/>
                    <a:gd name="connsiteY7" fmla="*/ 2679 h 51792"/>
                    <a:gd name="connsiteX8" fmla="*/ 97286 w 214207"/>
                    <a:gd name="connsiteY8" fmla="*/ 51792 h 51792"/>
                    <a:gd name="connsiteX9" fmla="*/ 214208 w 214207"/>
                    <a:gd name="connsiteY9" fmla="*/ 2679 h 51792"/>
                    <a:gd name="connsiteX10" fmla="*/ 200820 w 214207"/>
                    <a:gd name="connsiteY10" fmla="*/ 0 h 51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207" h="51792">
                      <a:moveTo>
                        <a:pt x="200820" y="0"/>
                      </a:moveTo>
                      <a:lnTo>
                        <a:pt x="162441" y="19645"/>
                      </a:lnTo>
                      <a:cubicBezTo>
                        <a:pt x="144590" y="30361"/>
                        <a:pt x="124062" y="35719"/>
                        <a:pt x="103534" y="35719"/>
                      </a:cubicBezTo>
                      <a:lnTo>
                        <a:pt x="103534" y="35719"/>
                      </a:lnTo>
                      <a:cubicBezTo>
                        <a:pt x="83005" y="35719"/>
                        <a:pt x="62477" y="30361"/>
                        <a:pt x="44627" y="19645"/>
                      </a:cubicBezTo>
                      <a:lnTo>
                        <a:pt x="43734" y="19645"/>
                      </a:lnTo>
                      <a:lnTo>
                        <a:pt x="14280" y="0"/>
                      </a:lnTo>
                      <a:cubicBezTo>
                        <a:pt x="9818" y="893"/>
                        <a:pt x="4463" y="1786"/>
                        <a:pt x="0" y="2679"/>
                      </a:cubicBezTo>
                      <a:cubicBezTo>
                        <a:pt x="30346" y="28575"/>
                        <a:pt x="67832" y="51792"/>
                        <a:pt x="97286" y="51792"/>
                      </a:cubicBezTo>
                      <a:cubicBezTo>
                        <a:pt x="128525" y="51792"/>
                        <a:pt x="182969" y="30361"/>
                        <a:pt x="214208" y="2679"/>
                      </a:cubicBezTo>
                      <a:cubicBezTo>
                        <a:pt x="210638" y="2679"/>
                        <a:pt x="205283" y="1786"/>
                        <a:pt x="200820" y="0"/>
                      </a:cubicBezTo>
                      <a:close/>
                    </a:path>
                  </a:pathLst>
                </a:custGeom>
                <a:solidFill>
                  <a:srgbClr val="05A8DE"/>
                </a:solidFill>
                <a:ln w="8925" cap="flat">
                  <a:noFill/>
                  <a:prstDash val="solid"/>
                  <a:miter/>
                </a:ln>
              </p:spPr>
              <p:txBody>
                <a:bodyPr rtlCol="0" anchor="ctr"/>
                <a:lstStyle/>
                <a:p>
                  <a:endParaRPr lang="en-US"/>
                </a:p>
              </p:txBody>
            </p:sp>
          </p:grpSp>
        </p:grpSp>
        <p:grpSp>
          <p:nvGrpSpPr>
            <p:cNvPr id="166" name="Graphic 4">
              <a:extLst>
                <a:ext uri="{FF2B5EF4-FFF2-40B4-BE49-F238E27FC236}">
                  <a16:creationId xmlns:a16="http://schemas.microsoft.com/office/drawing/2014/main" id="{B1BDA075-15B3-BEB2-388F-F1B740C8E4FF}"/>
                </a:ext>
              </a:extLst>
            </p:cNvPr>
            <p:cNvGrpSpPr/>
            <p:nvPr/>
          </p:nvGrpSpPr>
          <p:grpSpPr>
            <a:xfrm>
              <a:off x="9749147" y="4504193"/>
              <a:ext cx="727943" cy="1011661"/>
              <a:chOff x="9029619" y="4214884"/>
              <a:chExt cx="727943" cy="1011661"/>
            </a:xfrm>
          </p:grpSpPr>
          <p:sp>
            <p:nvSpPr>
              <p:cNvPr id="167" name="Freeform 166">
                <a:extLst>
                  <a:ext uri="{FF2B5EF4-FFF2-40B4-BE49-F238E27FC236}">
                    <a16:creationId xmlns:a16="http://schemas.microsoft.com/office/drawing/2014/main" id="{A31E7E5C-0731-3378-272E-04E2609D776D}"/>
                  </a:ext>
                </a:extLst>
              </p:cNvPr>
              <p:cNvSpPr/>
              <p:nvPr/>
            </p:nvSpPr>
            <p:spPr>
              <a:xfrm>
                <a:off x="9173454" y="4883646"/>
                <a:ext cx="423059" cy="342899"/>
              </a:xfrm>
              <a:custGeom>
                <a:avLst/>
                <a:gdLst>
                  <a:gd name="connsiteX0" fmla="*/ 301675 w 423059"/>
                  <a:gd name="connsiteY0" fmla="*/ 342900 h 342899"/>
                  <a:gd name="connsiteX1" fmla="*/ 122277 w 423059"/>
                  <a:gd name="connsiteY1" fmla="*/ 342900 h 342899"/>
                  <a:gd name="connsiteX2" fmla="*/ 86575 w 423059"/>
                  <a:gd name="connsiteY2" fmla="*/ 314325 h 342899"/>
                  <a:gd name="connsiteX3" fmla="*/ 0 w 423059"/>
                  <a:gd name="connsiteY3" fmla="*/ 0 h 342899"/>
                  <a:gd name="connsiteX4" fmla="*/ 423060 w 423059"/>
                  <a:gd name="connsiteY4" fmla="*/ 0 h 342899"/>
                  <a:gd name="connsiteX5" fmla="*/ 336484 w 423059"/>
                  <a:gd name="connsiteY5" fmla="*/ 314325 h 342899"/>
                  <a:gd name="connsiteX6" fmla="*/ 301675 w 423059"/>
                  <a:gd name="connsiteY6" fmla="*/ 342900 h 342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059" h="342899">
                    <a:moveTo>
                      <a:pt x="301675" y="342900"/>
                    </a:moveTo>
                    <a:lnTo>
                      <a:pt x="122277" y="342900"/>
                    </a:lnTo>
                    <a:cubicBezTo>
                      <a:pt x="105318" y="342900"/>
                      <a:pt x="90146" y="331291"/>
                      <a:pt x="86575" y="314325"/>
                    </a:cubicBezTo>
                    <a:lnTo>
                      <a:pt x="0" y="0"/>
                    </a:lnTo>
                    <a:lnTo>
                      <a:pt x="423060" y="0"/>
                    </a:lnTo>
                    <a:lnTo>
                      <a:pt x="336484" y="314325"/>
                    </a:lnTo>
                    <a:cubicBezTo>
                      <a:pt x="333806" y="331291"/>
                      <a:pt x="318634" y="342900"/>
                      <a:pt x="301675" y="342900"/>
                    </a:cubicBezTo>
                    <a:close/>
                  </a:path>
                </a:pathLst>
              </a:custGeom>
              <a:solidFill>
                <a:srgbClr val="065381"/>
              </a:solidFill>
              <a:ln w="8925"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5851955C-1E16-0C95-D3AF-4E241D2F7E9B}"/>
                  </a:ext>
                </a:extLst>
              </p:cNvPr>
              <p:cNvSpPr/>
              <p:nvPr/>
            </p:nvSpPr>
            <p:spPr>
              <a:xfrm>
                <a:off x="9264491" y="4883646"/>
                <a:ext cx="333807" cy="342899"/>
              </a:xfrm>
              <a:custGeom>
                <a:avLst/>
                <a:gdLst>
                  <a:gd name="connsiteX0" fmla="*/ 303461 w 333807"/>
                  <a:gd name="connsiteY0" fmla="*/ 0 h 342899"/>
                  <a:gd name="connsiteX1" fmla="*/ 0 w 333807"/>
                  <a:gd name="connsiteY1" fmla="*/ 323254 h 342899"/>
                  <a:gd name="connsiteX2" fmla="*/ 32131 w 333807"/>
                  <a:gd name="connsiteY2" fmla="*/ 342900 h 342899"/>
                  <a:gd name="connsiteX3" fmla="*/ 211530 w 333807"/>
                  <a:gd name="connsiteY3" fmla="*/ 342900 h 342899"/>
                  <a:gd name="connsiteX4" fmla="*/ 247231 w 333807"/>
                  <a:gd name="connsiteY4" fmla="*/ 314325 h 342899"/>
                  <a:gd name="connsiteX5" fmla="*/ 333808 w 333807"/>
                  <a:gd name="connsiteY5" fmla="*/ 0 h 342899"/>
                  <a:gd name="connsiteX6" fmla="*/ 303461 w 333807"/>
                  <a:gd name="connsiteY6" fmla="*/ 0 h 342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3807" h="342899">
                    <a:moveTo>
                      <a:pt x="303461" y="0"/>
                    </a:moveTo>
                    <a:cubicBezTo>
                      <a:pt x="244554" y="203597"/>
                      <a:pt x="84791" y="317004"/>
                      <a:pt x="0" y="323254"/>
                    </a:cubicBezTo>
                    <a:cubicBezTo>
                      <a:pt x="6247" y="334863"/>
                      <a:pt x="18743" y="342900"/>
                      <a:pt x="32131" y="342900"/>
                    </a:cubicBezTo>
                    <a:lnTo>
                      <a:pt x="211530" y="342900"/>
                    </a:lnTo>
                    <a:cubicBezTo>
                      <a:pt x="228488" y="342900"/>
                      <a:pt x="243662" y="331291"/>
                      <a:pt x="247231" y="314325"/>
                    </a:cubicBezTo>
                    <a:lnTo>
                      <a:pt x="333808" y="0"/>
                    </a:lnTo>
                    <a:lnTo>
                      <a:pt x="303461" y="0"/>
                    </a:lnTo>
                    <a:close/>
                  </a:path>
                </a:pathLst>
              </a:custGeom>
              <a:solidFill>
                <a:srgbClr val="054870"/>
              </a:solidFill>
              <a:ln w="8925"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988EA7CC-038A-FC7C-6A96-540361175B90}"/>
                  </a:ext>
                </a:extLst>
              </p:cNvPr>
              <p:cNvSpPr/>
              <p:nvPr/>
            </p:nvSpPr>
            <p:spPr>
              <a:xfrm>
                <a:off x="9269482" y="4214884"/>
                <a:ext cx="313860" cy="608933"/>
              </a:xfrm>
              <a:custGeom>
                <a:avLst/>
                <a:gdLst>
                  <a:gd name="connsiteX0" fmla="*/ 236885 w 313860"/>
                  <a:gd name="connsiteY0" fmla="*/ 91011 h 608933"/>
                  <a:gd name="connsiteX1" fmla="*/ 141385 w 313860"/>
                  <a:gd name="connsiteY1" fmla="*/ 89225 h 608933"/>
                  <a:gd name="connsiteX2" fmla="*/ 68196 w 313860"/>
                  <a:gd name="connsiteY2" fmla="*/ 21360 h 608933"/>
                  <a:gd name="connsiteX3" fmla="*/ 13752 w 313860"/>
                  <a:gd name="connsiteY3" fmla="*/ 4393 h 608933"/>
                  <a:gd name="connsiteX4" fmla="*/ 6612 w 313860"/>
                  <a:gd name="connsiteY4" fmla="*/ 55293 h 608933"/>
                  <a:gd name="connsiteX5" fmla="*/ 37851 w 313860"/>
                  <a:gd name="connsiteY5" fmla="*/ 102620 h 608933"/>
                  <a:gd name="connsiteX6" fmla="*/ 36065 w 313860"/>
                  <a:gd name="connsiteY6" fmla="*/ 168700 h 608933"/>
                  <a:gd name="connsiteX7" fmla="*/ 3934 w 313860"/>
                  <a:gd name="connsiteY7" fmla="*/ 224064 h 608933"/>
                  <a:gd name="connsiteX8" fmla="*/ 11075 w 313860"/>
                  <a:gd name="connsiteY8" fmla="*/ 284785 h 608933"/>
                  <a:gd name="connsiteX9" fmla="*/ 31603 w 313860"/>
                  <a:gd name="connsiteY9" fmla="*/ 316039 h 608933"/>
                  <a:gd name="connsiteX10" fmla="*/ 20893 w 313860"/>
                  <a:gd name="connsiteY10" fmla="*/ 349972 h 608933"/>
                  <a:gd name="connsiteX11" fmla="*/ 44991 w 313860"/>
                  <a:gd name="connsiteY11" fmla="*/ 394621 h 608933"/>
                  <a:gd name="connsiteX12" fmla="*/ 78907 w 313860"/>
                  <a:gd name="connsiteY12" fmla="*/ 434804 h 608933"/>
                  <a:gd name="connsiteX13" fmla="*/ 70874 w 313860"/>
                  <a:gd name="connsiteY13" fmla="*/ 481239 h 608933"/>
                  <a:gd name="connsiteX14" fmla="*/ 68196 w 313860"/>
                  <a:gd name="connsiteY14" fmla="*/ 550890 h 608933"/>
                  <a:gd name="connsiteX15" fmla="*/ 78907 w 313860"/>
                  <a:gd name="connsiteY15" fmla="*/ 583930 h 608933"/>
                  <a:gd name="connsiteX16" fmla="*/ 89617 w 313860"/>
                  <a:gd name="connsiteY16" fmla="*/ 608933 h 608933"/>
                  <a:gd name="connsiteX17" fmla="*/ 151202 w 313860"/>
                  <a:gd name="connsiteY17" fmla="*/ 592860 h 608933"/>
                  <a:gd name="connsiteX18" fmla="*/ 209217 w 313860"/>
                  <a:gd name="connsiteY18" fmla="*/ 565178 h 608933"/>
                  <a:gd name="connsiteX19" fmla="*/ 228852 w 313860"/>
                  <a:gd name="connsiteY19" fmla="*/ 507135 h 608933"/>
                  <a:gd name="connsiteX20" fmla="*/ 200292 w 313860"/>
                  <a:gd name="connsiteY20" fmla="*/ 449985 h 608933"/>
                  <a:gd name="connsiteX21" fmla="*/ 235101 w 313860"/>
                  <a:gd name="connsiteY21" fmla="*/ 399978 h 608933"/>
                  <a:gd name="connsiteX22" fmla="*/ 292223 w 313860"/>
                  <a:gd name="connsiteY22" fmla="*/ 371403 h 608933"/>
                  <a:gd name="connsiteX23" fmla="*/ 309180 w 313860"/>
                  <a:gd name="connsiteY23" fmla="*/ 315146 h 608933"/>
                  <a:gd name="connsiteX24" fmla="*/ 266339 w 313860"/>
                  <a:gd name="connsiteY24" fmla="*/ 283000 h 608933"/>
                  <a:gd name="connsiteX25" fmla="*/ 260984 w 313860"/>
                  <a:gd name="connsiteY25" fmla="*/ 212455 h 608933"/>
                  <a:gd name="connsiteX26" fmla="*/ 278835 w 313860"/>
                  <a:gd name="connsiteY26" fmla="*/ 140125 h 608933"/>
                  <a:gd name="connsiteX27" fmla="*/ 236885 w 313860"/>
                  <a:gd name="connsiteY27" fmla="*/ 91011 h 608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13860" h="608933">
                    <a:moveTo>
                      <a:pt x="236885" y="91011"/>
                    </a:moveTo>
                    <a:cubicBezTo>
                      <a:pt x="206539" y="82082"/>
                      <a:pt x="171731" y="98155"/>
                      <a:pt x="141385" y="89225"/>
                    </a:cubicBezTo>
                    <a:cubicBezTo>
                      <a:pt x="109254" y="80296"/>
                      <a:pt x="90510" y="46363"/>
                      <a:pt x="68196" y="21360"/>
                    </a:cubicBezTo>
                    <a:cubicBezTo>
                      <a:pt x="53916" y="6179"/>
                      <a:pt x="30710" y="-7215"/>
                      <a:pt x="13752" y="4393"/>
                    </a:cubicBezTo>
                    <a:cubicBezTo>
                      <a:pt x="-2313" y="14216"/>
                      <a:pt x="-1421" y="39219"/>
                      <a:pt x="6612" y="55293"/>
                    </a:cubicBezTo>
                    <a:cubicBezTo>
                      <a:pt x="14644" y="71366"/>
                      <a:pt x="29818" y="85654"/>
                      <a:pt x="37851" y="102620"/>
                    </a:cubicBezTo>
                    <a:cubicBezTo>
                      <a:pt x="47669" y="123158"/>
                      <a:pt x="46776" y="148161"/>
                      <a:pt x="36065" y="168700"/>
                    </a:cubicBezTo>
                    <a:cubicBezTo>
                      <a:pt x="25355" y="188345"/>
                      <a:pt x="9289" y="201739"/>
                      <a:pt x="3934" y="224064"/>
                    </a:cubicBezTo>
                    <a:cubicBezTo>
                      <a:pt x="-1421" y="245495"/>
                      <a:pt x="-3206" y="266033"/>
                      <a:pt x="11075" y="284785"/>
                    </a:cubicBezTo>
                    <a:cubicBezTo>
                      <a:pt x="19107" y="294608"/>
                      <a:pt x="30710" y="303538"/>
                      <a:pt x="31603" y="316039"/>
                    </a:cubicBezTo>
                    <a:cubicBezTo>
                      <a:pt x="32495" y="327648"/>
                      <a:pt x="22677" y="338364"/>
                      <a:pt x="20893" y="349972"/>
                    </a:cubicBezTo>
                    <a:cubicBezTo>
                      <a:pt x="18215" y="367832"/>
                      <a:pt x="31603" y="383012"/>
                      <a:pt x="44991" y="394621"/>
                    </a:cubicBezTo>
                    <a:cubicBezTo>
                      <a:pt x="58379" y="406229"/>
                      <a:pt x="74445" y="417838"/>
                      <a:pt x="78907" y="434804"/>
                    </a:cubicBezTo>
                    <a:cubicBezTo>
                      <a:pt x="82478" y="449985"/>
                      <a:pt x="75337" y="466058"/>
                      <a:pt x="70874" y="481239"/>
                    </a:cubicBezTo>
                    <a:cubicBezTo>
                      <a:pt x="64627" y="503563"/>
                      <a:pt x="63734" y="527673"/>
                      <a:pt x="68196" y="550890"/>
                    </a:cubicBezTo>
                    <a:cubicBezTo>
                      <a:pt x="70874" y="562499"/>
                      <a:pt x="74445" y="573215"/>
                      <a:pt x="78907" y="583930"/>
                    </a:cubicBezTo>
                    <a:cubicBezTo>
                      <a:pt x="82478" y="591074"/>
                      <a:pt x="84262" y="602682"/>
                      <a:pt x="89617" y="608933"/>
                    </a:cubicBezTo>
                    <a:cubicBezTo>
                      <a:pt x="110146" y="602682"/>
                      <a:pt x="130674" y="598218"/>
                      <a:pt x="151202" y="592860"/>
                    </a:cubicBezTo>
                    <a:cubicBezTo>
                      <a:pt x="171731" y="587502"/>
                      <a:pt x="193151" y="580358"/>
                      <a:pt x="209217" y="565178"/>
                    </a:cubicBezTo>
                    <a:cubicBezTo>
                      <a:pt x="225283" y="550890"/>
                      <a:pt x="235101" y="527673"/>
                      <a:pt x="228852" y="507135"/>
                    </a:cubicBezTo>
                    <a:cubicBezTo>
                      <a:pt x="222605" y="486596"/>
                      <a:pt x="202076" y="471416"/>
                      <a:pt x="200292" y="449985"/>
                    </a:cubicBezTo>
                    <a:cubicBezTo>
                      <a:pt x="198507" y="428553"/>
                      <a:pt x="216358" y="410694"/>
                      <a:pt x="235101" y="399978"/>
                    </a:cubicBezTo>
                    <a:cubicBezTo>
                      <a:pt x="253844" y="390156"/>
                      <a:pt x="275265" y="384798"/>
                      <a:pt x="292223" y="371403"/>
                    </a:cubicBezTo>
                    <a:cubicBezTo>
                      <a:pt x="309180" y="358009"/>
                      <a:pt x="320784" y="333899"/>
                      <a:pt x="309180" y="315146"/>
                    </a:cubicBezTo>
                    <a:cubicBezTo>
                      <a:pt x="299363" y="299966"/>
                      <a:pt x="278835" y="295501"/>
                      <a:pt x="266339" y="283000"/>
                    </a:cubicBezTo>
                    <a:cubicBezTo>
                      <a:pt x="249381" y="265140"/>
                      <a:pt x="252059" y="235672"/>
                      <a:pt x="260984" y="212455"/>
                    </a:cubicBezTo>
                    <a:cubicBezTo>
                      <a:pt x="269910" y="189238"/>
                      <a:pt x="282404" y="165128"/>
                      <a:pt x="278835" y="140125"/>
                    </a:cubicBezTo>
                    <a:cubicBezTo>
                      <a:pt x="276157" y="117800"/>
                      <a:pt x="259199" y="97262"/>
                      <a:pt x="236885" y="91011"/>
                    </a:cubicBezTo>
                    <a:close/>
                  </a:path>
                </a:pathLst>
              </a:custGeom>
              <a:gradFill>
                <a:gsLst>
                  <a:gs pos="22780">
                    <a:srgbClr val="05AAB0"/>
                  </a:gs>
                  <a:gs pos="35060">
                    <a:srgbClr val="05B9BF"/>
                  </a:gs>
                  <a:gs pos="54130">
                    <a:srgbClr val="05CAD1"/>
                  </a:gs>
                  <a:gs pos="74840">
                    <a:srgbClr val="05D4DB"/>
                  </a:gs>
                  <a:gs pos="100000">
                    <a:srgbClr val="05D7DE"/>
                  </a:gs>
                </a:gsLst>
                <a:lin ang="16319313" scaled="1"/>
              </a:gradFill>
              <a:ln w="8925" cap="flat">
                <a:noFill/>
                <a:prstDash val="solid"/>
                <a:miter/>
              </a:ln>
            </p:spPr>
            <p:txBody>
              <a:bodyPr rtlCol="0" anchor="ctr"/>
              <a:lstStyle/>
              <a:p>
                <a:endParaRPr lang="en-US"/>
              </a:p>
            </p:txBody>
          </p:sp>
          <p:sp>
            <p:nvSpPr>
              <p:cNvPr id="170" name="Freeform 169">
                <a:extLst>
                  <a:ext uri="{FF2B5EF4-FFF2-40B4-BE49-F238E27FC236}">
                    <a16:creationId xmlns:a16="http://schemas.microsoft.com/office/drawing/2014/main" id="{39A592B6-84D5-42E1-FEB3-4F6A4C0DB710}"/>
                  </a:ext>
                </a:extLst>
              </p:cNvPr>
              <p:cNvSpPr/>
              <p:nvPr/>
            </p:nvSpPr>
            <p:spPr>
              <a:xfrm>
                <a:off x="9029619" y="4308126"/>
                <a:ext cx="401663" cy="576412"/>
              </a:xfrm>
              <a:custGeom>
                <a:avLst/>
                <a:gdLst>
                  <a:gd name="connsiteX0" fmla="*/ 102777 w 401663"/>
                  <a:gd name="connsiteY0" fmla="*/ 309414 h 576412"/>
                  <a:gd name="connsiteX1" fmla="*/ 127768 w 401663"/>
                  <a:gd name="connsiteY1" fmla="*/ 307629 h 576412"/>
                  <a:gd name="connsiteX2" fmla="*/ 145619 w 401663"/>
                  <a:gd name="connsiteY2" fmla="*/ 322809 h 576412"/>
                  <a:gd name="connsiteX3" fmla="*/ 140264 w 401663"/>
                  <a:gd name="connsiteY3" fmla="*/ 354956 h 576412"/>
                  <a:gd name="connsiteX4" fmla="*/ 178642 w 401663"/>
                  <a:gd name="connsiteY4" fmla="*/ 395140 h 576412"/>
                  <a:gd name="connsiteX5" fmla="*/ 209881 w 401663"/>
                  <a:gd name="connsiteY5" fmla="*/ 388889 h 576412"/>
                  <a:gd name="connsiteX6" fmla="*/ 241119 w 401663"/>
                  <a:gd name="connsiteY6" fmla="*/ 424607 h 576412"/>
                  <a:gd name="connsiteX7" fmla="*/ 238443 w 401663"/>
                  <a:gd name="connsiteY7" fmla="*/ 475507 h 576412"/>
                  <a:gd name="connsiteX8" fmla="*/ 257186 w 401663"/>
                  <a:gd name="connsiteY8" fmla="*/ 520155 h 576412"/>
                  <a:gd name="connsiteX9" fmla="*/ 308059 w 401663"/>
                  <a:gd name="connsiteY9" fmla="*/ 526406 h 576412"/>
                  <a:gd name="connsiteX10" fmla="*/ 361611 w 401663"/>
                  <a:gd name="connsiteY10" fmla="*/ 576412 h 576412"/>
                  <a:gd name="connsiteX11" fmla="*/ 374107 w 401663"/>
                  <a:gd name="connsiteY11" fmla="*/ 351384 h 576412"/>
                  <a:gd name="connsiteX12" fmla="*/ 340192 w 401663"/>
                  <a:gd name="connsiteY12" fmla="*/ 370137 h 576412"/>
                  <a:gd name="connsiteX13" fmla="*/ 314308 w 401663"/>
                  <a:gd name="connsiteY13" fmla="*/ 336203 h 576412"/>
                  <a:gd name="connsiteX14" fmla="*/ 318771 w 401663"/>
                  <a:gd name="connsiteY14" fmla="*/ 292448 h 576412"/>
                  <a:gd name="connsiteX15" fmla="*/ 321447 w 401663"/>
                  <a:gd name="connsiteY15" fmla="*/ 265659 h 576412"/>
                  <a:gd name="connsiteX16" fmla="*/ 302704 w 401663"/>
                  <a:gd name="connsiteY16" fmla="*/ 249586 h 576412"/>
                  <a:gd name="connsiteX17" fmla="*/ 275928 w 401663"/>
                  <a:gd name="connsiteY17" fmla="*/ 262087 h 576412"/>
                  <a:gd name="connsiteX18" fmla="*/ 258970 w 401663"/>
                  <a:gd name="connsiteY18" fmla="*/ 249586 h 576412"/>
                  <a:gd name="connsiteX19" fmla="*/ 258078 w 401663"/>
                  <a:gd name="connsiteY19" fmla="*/ 227261 h 576412"/>
                  <a:gd name="connsiteX20" fmla="*/ 283069 w 401663"/>
                  <a:gd name="connsiteY20" fmla="*/ 138857 h 576412"/>
                  <a:gd name="connsiteX21" fmla="*/ 288424 w 401663"/>
                  <a:gd name="connsiteY21" fmla="*/ 121891 h 576412"/>
                  <a:gd name="connsiteX22" fmla="*/ 281283 w 401663"/>
                  <a:gd name="connsiteY22" fmla="*/ 106711 h 576412"/>
                  <a:gd name="connsiteX23" fmla="*/ 258970 w 401663"/>
                  <a:gd name="connsiteY23" fmla="*/ 119212 h 576412"/>
                  <a:gd name="connsiteX24" fmla="*/ 240227 w 401663"/>
                  <a:gd name="connsiteY24" fmla="*/ 139750 h 576412"/>
                  <a:gd name="connsiteX25" fmla="*/ 218806 w 401663"/>
                  <a:gd name="connsiteY25" fmla="*/ 125463 h 576412"/>
                  <a:gd name="connsiteX26" fmla="*/ 217022 w 401663"/>
                  <a:gd name="connsiteY26" fmla="*/ 97781 h 576412"/>
                  <a:gd name="connsiteX27" fmla="*/ 210774 w 401663"/>
                  <a:gd name="connsiteY27" fmla="*/ 24558 h 576412"/>
                  <a:gd name="connsiteX28" fmla="*/ 193816 w 401663"/>
                  <a:gd name="connsiteY28" fmla="*/ 447 h 576412"/>
                  <a:gd name="connsiteX29" fmla="*/ 167040 w 401663"/>
                  <a:gd name="connsiteY29" fmla="*/ 17414 h 576412"/>
                  <a:gd name="connsiteX30" fmla="*/ 148297 w 401663"/>
                  <a:gd name="connsiteY30" fmla="*/ 64741 h 576412"/>
                  <a:gd name="connsiteX31" fmla="*/ 134909 w 401663"/>
                  <a:gd name="connsiteY31" fmla="*/ 94209 h 576412"/>
                  <a:gd name="connsiteX32" fmla="*/ 97422 w 401663"/>
                  <a:gd name="connsiteY32" fmla="*/ 80814 h 576412"/>
                  <a:gd name="connsiteX33" fmla="*/ 59043 w 401663"/>
                  <a:gd name="connsiteY33" fmla="*/ 69206 h 576412"/>
                  <a:gd name="connsiteX34" fmla="*/ 57258 w 401663"/>
                  <a:gd name="connsiteY34" fmla="*/ 106711 h 576412"/>
                  <a:gd name="connsiteX35" fmla="*/ 76001 w 401663"/>
                  <a:gd name="connsiteY35" fmla="*/ 143322 h 576412"/>
                  <a:gd name="connsiteX36" fmla="*/ 72431 w 401663"/>
                  <a:gd name="connsiteY36" fmla="*/ 155824 h 576412"/>
                  <a:gd name="connsiteX37" fmla="*/ 52795 w 401663"/>
                  <a:gd name="connsiteY37" fmla="*/ 157610 h 576412"/>
                  <a:gd name="connsiteX38" fmla="*/ 34052 w 401663"/>
                  <a:gd name="connsiteY38" fmla="*/ 148680 h 576412"/>
                  <a:gd name="connsiteX39" fmla="*/ 1921 w 401663"/>
                  <a:gd name="connsiteY39" fmla="*/ 167433 h 576412"/>
                  <a:gd name="connsiteX40" fmla="*/ 9954 w 401663"/>
                  <a:gd name="connsiteY40" fmla="*/ 205830 h 576412"/>
                  <a:gd name="connsiteX41" fmla="*/ 43870 w 401663"/>
                  <a:gd name="connsiteY41" fmla="*/ 227261 h 576412"/>
                  <a:gd name="connsiteX42" fmla="*/ 69754 w 401663"/>
                  <a:gd name="connsiteY42" fmla="*/ 245121 h 576412"/>
                  <a:gd name="connsiteX43" fmla="*/ 54580 w 401663"/>
                  <a:gd name="connsiteY43" fmla="*/ 270124 h 576412"/>
                  <a:gd name="connsiteX44" fmla="*/ 33160 w 401663"/>
                  <a:gd name="connsiteY44" fmla="*/ 291555 h 576412"/>
                  <a:gd name="connsiteX45" fmla="*/ 59043 w 401663"/>
                  <a:gd name="connsiteY45" fmla="*/ 319237 h 576412"/>
                  <a:gd name="connsiteX46" fmla="*/ 102777 w 401663"/>
                  <a:gd name="connsiteY46" fmla="*/ 309414 h 57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01663" h="576412">
                    <a:moveTo>
                      <a:pt x="102777" y="309414"/>
                    </a:moveTo>
                    <a:cubicBezTo>
                      <a:pt x="110810" y="306735"/>
                      <a:pt x="118843" y="305843"/>
                      <a:pt x="127768" y="307629"/>
                    </a:cubicBezTo>
                    <a:cubicBezTo>
                      <a:pt x="135801" y="309414"/>
                      <a:pt x="143834" y="314772"/>
                      <a:pt x="145619" y="322809"/>
                    </a:cubicBezTo>
                    <a:cubicBezTo>
                      <a:pt x="148297" y="333525"/>
                      <a:pt x="142049" y="344240"/>
                      <a:pt x="140264" y="354956"/>
                    </a:cubicBezTo>
                    <a:cubicBezTo>
                      <a:pt x="136694" y="376387"/>
                      <a:pt x="157222" y="396926"/>
                      <a:pt x="178642" y="395140"/>
                    </a:cubicBezTo>
                    <a:cubicBezTo>
                      <a:pt x="189353" y="394246"/>
                      <a:pt x="199171" y="387996"/>
                      <a:pt x="209881" y="388889"/>
                    </a:cubicBezTo>
                    <a:cubicBezTo>
                      <a:pt x="226839" y="389781"/>
                      <a:pt x="238443" y="407641"/>
                      <a:pt x="241119" y="424607"/>
                    </a:cubicBezTo>
                    <a:cubicBezTo>
                      <a:pt x="243798" y="441574"/>
                      <a:pt x="239335" y="458540"/>
                      <a:pt x="238443" y="475507"/>
                    </a:cubicBezTo>
                    <a:cubicBezTo>
                      <a:pt x="238443" y="492473"/>
                      <a:pt x="242905" y="511226"/>
                      <a:pt x="257186" y="520155"/>
                    </a:cubicBezTo>
                    <a:cubicBezTo>
                      <a:pt x="272358" y="529085"/>
                      <a:pt x="291102" y="524620"/>
                      <a:pt x="308059" y="526406"/>
                    </a:cubicBezTo>
                    <a:cubicBezTo>
                      <a:pt x="333943" y="529978"/>
                      <a:pt x="357149" y="550516"/>
                      <a:pt x="361611" y="576412"/>
                    </a:cubicBezTo>
                    <a:cubicBezTo>
                      <a:pt x="409808" y="513012"/>
                      <a:pt x="415163" y="420143"/>
                      <a:pt x="374107" y="351384"/>
                    </a:cubicBezTo>
                    <a:cubicBezTo>
                      <a:pt x="372322" y="366564"/>
                      <a:pt x="354472" y="374601"/>
                      <a:pt x="340192" y="370137"/>
                    </a:cubicBezTo>
                    <a:cubicBezTo>
                      <a:pt x="325910" y="365672"/>
                      <a:pt x="316985" y="350491"/>
                      <a:pt x="314308" y="336203"/>
                    </a:cubicBezTo>
                    <a:cubicBezTo>
                      <a:pt x="311630" y="321916"/>
                      <a:pt x="315200" y="306735"/>
                      <a:pt x="318771" y="292448"/>
                    </a:cubicBezTo>
                    <a:cubicBezTo>
                      <a:pt x="320555" y="283518"/>
                      <a:pt x="323233" y="274589"/>
                      <a:pt x="321447" y="265659"/>
                    </a:cubicBezTo>
                    <a:cubicBezTo>
                      <a:pt x="319663" y="256729"/>
                      <a:pt x="311630" y="248692"/>
                      <a:pt x="302704" y="249586"/>
                    </a:cubicBezTo>
                    <a:cubicBezTo>
                      <a:pt x="292887" y="250479"/>
                      <a:pt x="285746" y="261194"/>
                      <a:pt x="275928" y="262087"/>
                    </a:cubicBezTo>
                    <a:cubicBezTo>
                      <a:pt x="268789" y="262087"/>
                      <a:pt x="261648" y="256729"/>
                      <a:pt x="258970" y="249586"/>
                    </a:cubicBezTo>
                    <a:cubicBezTo>
                      <a:pt x="256293" y="242442"/>
                      <a:pt x="257186" y="234405"/>
                      <a:pt x="258078" y="227261"/>
                    </a:cubicBezTo>
                    <a:cubicBezTo>
                      <a:pt x="261648" y="196900"/>
                      <a:pt x="270574" y="166540"/>
                      <a:pt x="283069" y="138857"/>
                    </a:cubicBezTo>
                    <a:cubicBezTo>
                      <a:pt x="285746" y="133500"/>
                      <a:pt x="288424" y="128142"/>
                      <a:pt x="288424" y="121891"/>
                    </a:cubicBezTo>
                    <a:cubicBezTo>
                      <a:pt x="288424" y="115640"/>
                      <a:pt x="286640" y="109390"/>
                      <a:pt x="281283" y="106711"/>
                    </a:cubicBezTo>
                    <a:cubicBezTo>
                      <a:pt x="272358" y="103139"/>
                      <a:pt x="263433" y="111175"/>
                      <a:pt x="258970" y="119212"/>
                    </a:cubicBezTo>
                    <a:cubicBezTo>
                      <a:pt x="254507" y="127249"/>
                      <a:pt x="250045" y="137964"/>
                      <a:pt x="240227" y="139750"/>
                    </a:cubicBezTo>
                    <a:cubicBezTo>
                      <a:pt x="231302" y="141536"/>
                      <a:pt x="221484" y="134393"/>
                      <a:pt x="218806" y="125463"/>
                    </a:cubicBezTo>
                    <a:cubicBezTo>
                      <a:pt x="215237" y="116533"/>
                      <a:pt x="217022" y="106711"/>
                      <a:pt x="217022" y="97781"/>
                    </a:cubicBezTo>
                    <a:cubicBezTo>
                      <a:pt x="218806" y="72778"/>
                      <a:pt x="217022" y="48668"/>
                      <a:pt x="210774" y="24558"/>
                    </a:cubicBezTo>
                    <a:cubicBezTo>
                      <a:pt x="208096" y="14735"/>
                      <a:pt x="203634" y="3126"/>
                      <a:pt x="193816" y="447"/>
                    </a:cubicBezTo>
                    <a:cubicBezTo>
                      <a:pt x="183105" y="-2232"/>
                      <a:pt x="173287" y="7591"/>
                      <a:pt x="167040" y="17414"/>
                    </a:cubicBezTo>
                    <a:cubicBezTo>
                      <a:pt x="158115" y="31701"/>
                      <a:pt x="151866" y="47775"/>
                      <a:pt x="148297" y="64741"/>
                    </a:cubicBezTo>
                    <a:cubicBezTo>
                      <a:pt x="146511" y="75457"/>
                      <a:pt x="144727" y="88851"/>
                      <a:pt x="134909" y="94209"/>
                    </a:cubicBezTo>
                    <a:cubicBezTo>
                      <a:pt x="122413" y="101353"/>
                      <a:pt x="107240" y="90637"/>
                      <a:pt x="97422" y="80814"/>
                    </a:cubicBezTo>
                    <a:cubicBezTo>
                      <a:pt x="86712" y="70992"/>
                      <a:pt x="71539" y="61169"/>
                      <a:pt x="59043" y="69206"/>
                    </a:cubicBezTo>
                    <a:cubicBezTo>
                      <a:pt x="47440" y="77243"/>
                      <a:pt x="50118" y="95102"/>
                      <a:pt x="57258" y="106711"/>
                    </a:cubicBezTo>
                    <a:cubicBezTo>
                      <a:pt x="64399" y="118319"/>
                      <a:pt x="75109" y="129035"/>
                      <a:pt x="76001" y="143322"/>
                    </a:cubicBezTo>
                    <a:cubicBezTo>
                      <a:pt x="76894" y="147787"/>
                      <a:pt x="76001" y="153145"/>
                      <a:pt x="72431" y="155824"/>
                    </a:cubicBezTo>
                    <a:cubicBezTo>
                      <a:pt x="67968" y="161182"/>
                      <a:pt x="59043" y="160289"/>
                      <a:pt x="52795" y="157610"/>
                    </a:cubicBezTo>
                    <a:cubicBezTo>
                      <a:pt x="46548" y="154931"/>
                      <a:pt x="40300" y="150466"/>
                      <a:pt x="34052" y="148680"/>
                    </a:cubicBezTo>
                    <a:cubicBezTo>
                      <a:pt x="20664" y="146001"/>
                      <a:pt x="6384" y="154931"/>
                      <a:pt x="1921" y="167433"/>
                    </a:cubicBezTo>
                    <a:cubicBezTo>
                      <a:pt x="-2541" y="179934"/>
                      <a:pt x="1028" y="195114"/>
                      <a:pt x="9954" y="205830"/>
                    </a:cubicBezTo>
                    <a:cubicBezTo>
                      <a:pt x="18879" y="216546"/>
                      <a:pt x="30482" y="222796"/>
                      <a:pt x="43870" y="227261"/>
                    </a:cubicBezTo>
                    <a:cubicBezTo>
                      <a:pt x="54580" y="230833"/>
                      <a:pt x="67076" y="234405"/>
                      <a:pt x="69754" y="245121"/>
                    </a:cubicBezTo>
                    <a:cubicBezTo>
                      <a:pt x="72431" y="254943"/>
                      <a:pt x="63506" y="264766"/>
                      <a:pt x="54580" y="270124"/>
                    </a:cubicBezTo>
                    <a:cubicBezTo>
                      <a:pt x="45655" y="275482"/>
                      <a:pt x="35837" y="281732"/>
                      <a:pt x="33160" y="291555"/>
                    </a:cubicBezTo>
                    <a:cubicBezTo>
                      <a:pt x="29590" y="305843"/>
                      <a:pt x="44763" y="318344"/>
                      <a:pt x="59043" y="319237"/>
                    </a:cubicBezTo>
                    <a:cubicBezTo>
                      <a:pt x="75109" y="319237"/>
                      <a:pt x="89389" y="312986"/>
                      <a:pt x="102777" y="309414"/>
                    </a:cubicBezTo>
                    <a:close/>
                  </a:path>
                </a:pathLst>
              </a:custGeom>
              <a:gradFill>
                <a:gsLst>
                  <a:gs pos="0">
                    <a:srgbClr val="056EAB"/>
                  </a:gs>
                  <a:gs pos="8631">
                    <a:srgbClr val="057FBA"/>
                  </a:gs>
                  <a:gs pos="22060">
                    <a:srgbClr val="0591CA"/>
                  </a:gs>
                  <a:gs pos="37940">
                    <a:srgbClr val="059ED5"/>
                  </a:gs>
                  <a:gs pos="58430">
                    <a:srgbClr val="05A6DC"/>
                  </a:gs>
                  <a:gs pos="100000">
                    <a:srgbClr val="05A8DE"/>
                  </a:gs>
                </a:gsLst>
                <a:lin ang="12271120" scaled="1"/>
              </a:gradFill>
              <a:ln w="8925" cap="flat">
                <a:noFill/>
                <a:prstDash val="solid"/>
                <a:miter/>
              </a:ln>
            </p:spPr>
            <p:txBody>
              <a:bodyPr rtlCol="0" anchor="ctr"/>
              <a:lstStyle/>
              <a:p>
                <a:endParaRPr lang="en-US"/>
              </a:p>
            </p:txBody>
          </p:sp>
          <p:sp>
            <p:nvSpPr>
              <p:cNvPr id="171" name="Freeform 170">
                <a:extLst>
                  <a:ext uri="{FF2B5EF4-FFF2-40B4-BE49-F238E27FC236}">
                    <a16:creationId xmlns:a16="http://schemas.microsoft.com/office/drawing/2014/main" id="{C1ED2FC1-0568-9ADC-7000-37E5296E0E51}"/>
                  </a:ext>
                </a:extLst>
              </p:cNvPr>
              <p:cNvSpPr/>
              <p:nvPr/>
            </p:nvSpPr>
            <p:spPr>
              <a:xfrm>
                <a:off x="9354597" y="4419158"/>
                <a:ext cx="402966" cy="465380"/>
              </a:xfrm>
              <a:custGeom>
                <a:avLst/>
                <a:gdLst>
                  <a:gd name="connsiteX0" fmla="*/ 42882 w 402966"/>
                  <a:gd name="connsiteY0" fmla="*/ 465380 h 465380"/>
                  <a:gd name="connsiteX1" fmla="*/ 96434 w 402966"/>
                  <a:gd name="connsiteY1" fmla="*/ 385906 h 465380"/>
                  <a:gd name="connsiteX2" fmla="*/ 187472 w 402966"/>
                  <a:gd name="connsiteY2" fmla="*/ 350187 h 465380"/>
                  <a:gd name="connsiteX3" fmla="*/ 282081 w 402966"/>
                  <a:gd name="connsiteY3" fmla="*/ 322505 h 465380"/>
                  <a:gd name="connsiteX4" fmla="*/ 304394 w 402966"/>
                  <a:gd name="connsiteY4" fmla="*/ 308218 h 465380"/>
                  <a:gd name="connsiteX5" fmla="*/ 309750 w 402966"/>
                  <a:gd name="connsiteY5" fmla="*/ 283215 h 465380"/>
                  <a:gd name="connsiteX6" fmla="*/ 264230 w 402966"/>
                  <a:gd name="connsiteY6" fmla="*/ 249282 h 465380"/>
                  <a:gd name="connsiteX7" fmla="*/ 270478 w 402966"/>
                  <a:gd name="connsiteY7" fmla="*/ 216242 h 465380"/>
                  <a:gd name="connsiteX8" fmla="*/ 300825 w 402966"/>
                  <a:gd name="connsiteY8" fmla="*/ 197490 h 465380"/>
                  <a:gd name="connsiteX9" fmla="*/ 380259 w 402966"/>
                  <a:gd name="connsiteY9" fmla="*/ 144805 h 465380"/>
                  <a:gd name="connsiteX10" fmla="*/ 399896 w 402966"/>
                  <a:gd name="connsiteY10" fmla="*/ 122481 h 465380"/>
                  <a:gd name="connsiteX11" fmla="*/ 397217 w 402966"/>
                  <a:gd name="connsiteY11" fmla="*/ 94798 h 465380"/>
                  <a:gd name="connsiteX12" fmla="*/ 370442 w 402966"/>
                  <a:gd name="connsiteY12" fmla="*/ 86762 h 465380"/>
                  <a:gd name="connsiteX13" fmla="*/ 317782 w 402966"/>
                  <a:gd name="connsiteY13" fmla="*/ 96584 h 465380"/>
                  <a:gd name="connsiteX14" fmla="*/ 282974 w 402966"/>
                  <a:gd name="connsiteY14" fmla="*/ 102835 h 465380"/>
                  <a:gd name="connsiteX15" fmla="*/ 264230 w 402966"/>
                  <a:gd name="connsiteY15" fmla="*/ 70688 h 465380"/>
                  <a:gd name="connsiteX16" fmla="*/ 266908 w 402966"/>
                  <a:gd name="connsiteY16" fmla="*/ 31398 h 465380"/>
                  <a:gd name="connsiteX17" fmla="*/ 244595 w 402966"/>
                  <a:gd name="connsiteY17" fmla="*/ 144 h 465380"/>
                  <a:gd name="connsiteX18" fmla="*/ 210678 w 402966"/>
                  <a:gd name="connsiteY18" fmla="*/ 27826 h 465380"/>
                  <a:gd name="connsiteX19" fmla="*/ 196398 w 402966"/>
                  <a:gd name="connsiteY19" fmla="*/ 52829 h 465380"/>
                  <a:gd name="connsiteX20" fmla="*/ 171407 w 402966"/>
                  <a:gd name="connsiteY20" fmla="*/ 65331 h 465380"/>
                  <a:gd name="connsiteX21" fmla="*/ 124103 w 402966"/>
                  <a:gd name="connsiteY21" fmla="*/ 35862 h 465380"/>
                  <a:gd name="connsiteX22" fmla="*/ 85723 w 402966"/>
                  <a:gd name="connsiteY22" fmla="*/ 41220 h 465380"/>
                  <a:gd name="connsiteX23" fmla="*/ 61625 w 402966"/>
                  <a:gd name="connsiteY23" fmla="*/ 72474 h 465380"/>
                  <a:gd name="connsiteX24" fmla="*/ 57163 w 402966"/>
                  <a:gd name="connsiteY24" fmla="*/ 179630 h 465380"/>
                  <a:gd name="connsiteX25" fmla="*/ 33957 w 402966"/>
                  <a:gd name="connsiteY25" fmla="*/ 282322 h 465380"/>
                  <a:gd name="connsiteX26" fmla="*/ 2718 w 402966"/>
                  <a:gd name="connsiteY26" fmla="*/ 317148 h 465380"/>
                  <a:gd name="connsiteX27" fmla="*/ 2718 w 402966"/>
                  <a:gd name="connsiteY27" fmla="*/ 352867 h 465380"/>
                  <a:gd name="connsiteX28" fmla="*/ 42882 w 402966"/>
                  <a:gd name="connsiteY28" fmla="*/ 465380 h 465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02966" h="465380">
                    <a:moveTo>
                      <a:pt x="42882" y="465380"/>
                    </a:moveTo>
                    <a:cubicBezTo>
                      <a:pt x="46453" y="432341"/>
                      <a:pt x="68766" y="404659"/>
                      <a:pt x="96434" y="385906"/>
                    </a:cubicBezTo>
                    <a:cubicBezTo>
                      <a:pt x="124103" y="368047"/>
                      <a:pt x="155341" y="358224"/>
                      <a:pt x="187472" y="350187"/>
                    </a:cubicBezTo>
                    <a:cubicBezTo>
                      <a:pt x="219603" y="342151"/>
                      <a:pt x="251735" y="335900"/>
                      <a:pt x="282081" y="322505"/>
                    </a:cubicBezTo>
                    <a:cubicBezTo>
                      <a:pt x="290114" y="318933"/>
                      <a:pt x="298147" y="314469"/>
                      <a:pt x="304394" y="308218"/>
                    </a:cubicBezTo>
                    <a:cubicBezTo>
                      <a:pt x="310642" y="301074"/>
                      <a:pt x="313319" y="291252"/>
                      <a:pt x="309750" y="283215"/>
                    </a:cubicBezTo>
                    <a:cubicBezTo>
                      <a:pt x="302609" y="265355"/>
                      <a:pt x="274049" y="266249"/>
                      <a:pt x="264230" y="249282"/>
                    </a:cubicBezTo>
                    <a:cubicBezTo>
                      <a:pt x="257983" y="238566"/>
                      <a:pt x="262445" y="225172"/>
                      <a:pt x="270478" y="216242"/>
                    </a:cubicBezTo>
                    <a:cubicBezTo>
                      <a:pt x="278511" y="207312"/>
                      <a:pt x="290114" y="202847"/>
                      <a:pt x="300825" y="197490"/>
                    </a:cubicBezTo>
                    <a:cubicBezTo>
                      <a:pt x="329385" y="183203"/>
                      <a:pt x="356161" y="165343"/>
                      <a:pt x="380259" y="144805"/>
                    </a:cubicBezTo>
                    <a:cubicBezTo>
                      <a:pt x="388292" y="138554"/>
                      <a:pt x="395433" y="131410"/>
                      <a:pt x="399896" y="122481"/>
                    </a:cubicBezTo>
                    <a:cubicBezTo>
                      <a:pt x="404358" y="113551"/>
                      <a:pt x="404358" y="101942"/>
                      <a:pt x="397217" y="94798"/>
                    </a:cubicBezTo>
                    <a:cubicBezTo>
                      <a:pt x="390970" y="87655"/>
                      <a:pt x="380259" y="86762"/>
                      <a:pt x="370442" y="86762"/>
                    </a:cubicBezTo>
                    <a:cubicBezTo>
                      <a:pt x="352591" y="86762"/>
                      <a:pt x="334740" y="90334"/>
                      <a:pt x="317782" y="96584"/>
                    </a:cubicBezTo>
                    <a:cubicBezTo>
                      <a:pt x="306180" y="101049"/>
                      <a:pt x="293684" y="106407"/>
                      <a:pt x="282974" y="102835"/>
                    </a:cubicBezTo>
                    <a:cubicBezTo>
                      <a:pt x="270478" y="98370"/>
                      <a:pt x="265123" y="84083"/>
                      <a:pt x="264230" y="70688"/>
                    </a:cubicBezTo>
                    <a:cubicBezTo>
                      <a:pt x="264230" y="57294"/>
                      <a:pt x="267800" y="44792"/>
                      <a:pt x="266908" y="31398"/>
                    </a:cubicBezTo>
                    <a:cubicBezTo>
                      <a:pt x="266016" y="17110"/>
                      <a:pt x="257983" y="1930"/>
                      <a:pt x="244595" y="144"/>
                    </a:cubicBezTo>
                    <a:cubicBezTo>
                      <a:pt x="229422" y="-1642"/>
                      <a:pt x="217819" y="13538"/>
                      <a:pt x="210678" y="27826"/>
                    </a:cubicBezTo>
                    <a:cubicBezTo>
                      <a:pt x="206215" y="36755"/>
                      <a:pt x="202646" y="44792"/>
                      <a:pt x="196398" y="52829"/>
                    </a:cubicBezTo>
                    <a:cubicBezTo>
                      <a:pt x="190150" y="59973"/>
                      <a:pt x="181225" y="65331"/>
                      <a:pt x="171407" y="65331"/>
                    </a:cubicBezTo>
                    <a:cubicBezTo>
                      <a:pt x="152663" y="64438"/>
                      <a:pt x="141953" y="43006"/>
                      <a:pt x="124103" y="35862"/>
                    </a:cubicBezTo>
                    <a:cubicBezTo>
                      <a:pt x="111607" y="30505"/>
                      <a:pt x="97327" y="33184"/>
                      <a:pt x="85723" y="41220"/>
                    </a:cubicBezTo>
                    <a:cubicBezTo>
                      <a:pt x="75013" y="48364"/>
                      <a:pt x="66980" y="59973"/>
                      <a:pt x="61625" y="72474"/>
                    </a:cubicBezTo>
                    <a:cubicBezTo>
                      <a:pt x="48237" y="105514"/>
                      <a:pt x="54485" y="143912"/>
                      <a:pt x="57163" y="179630"/>
                    </a:cubicBezTo>
                    <a:cubicBezTo>
                      <a:pt x="59841" y="215349"/>
                      <a:pt x="58055" y="255533"/>
                      <a:pt x="33957" y="282322"/>
                    </a:cubicBezTo>
                    <a:cubicBezTo>
                      <a:pt x="23246" y="293930"/>
                      <a:pt x="8966" y="301967"/>
                      <a:pt x="2718" y="317148"/>
                    </a:cubicBezTo>
                    <a:cubicBezTo>
                      <a:pt x="-1744" y="328756"/>
                      <a:pt x="40" y="341258"/>
                      <a:pt x="2718" y="352867"/>
                    </a:cubicBezTo>
                    <a:cubicBezTo>
                      <a:pt x="9858" y="389478"/>
                      <a:pt x="23246" y="428769"/>
                      <a:pt x="42882" y="465380"/>
                    </a:cubicBezTo>
                    <a:close/>
                  </a:path>
                </a:pathLst>
              </a:custGeom>
              <a:gradFill>
                <a:gsLst>
                  <a:gs pos="0">
                    <a:srgbClr val="009DB8"/>
                  </a:gs>
                  <a:gs pos="12730">
                    <a:srgbClr val="02ABC7"/>
                  </a:gs>
                  <a:gs pos="30460">
                    <a:srgbClr val="04B7D4"/>
                  </a:gs>
                  <a:gs pos="53430">
                    <a:srgbClr val="05BEDC"/>
                  </a:gs>
                  <a:gs pos="100000">
                    <a:srgbClr val="05C0DE"/>
                  </a:gs>
                </a:gsLst>
                <a:lin ang="17744048" scaled="1"/>
              </a:gradFill>
              <a:ln w="8925"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0234D942-6A64-C32D-E548-24116CBB9046}"/>
                  </a:ext>
                </a:extLst>
              </p:cNvPr>
              <p:cNvSpPr/>
              <p:nvPr/>
            </p:nvSpPr>
            <p:spPr>
              <a:xfrm>
                <a:off x="9149354" y="4838997"/>
                <a:ext cx="473042" cy="44648"/>
              </a:xfrm>
              <a:custGeom>
                <a:avLst/>
                <a:gdLst>
                  <a:gd name="connsiteX0" fmla="*/ 450729 w 473042"/>
                  <a:gd name="connsiteY0" fmla="*/ 44648 h 44648"/>
                  <a:gd name="connsiteX1" fmla="*/ 22313 w 473042"/>
                  <a:gd name="connsiteY1" fmla="*/ 44648 h 44648"/>
                  <a:gd name="connsiteX2" fmla="*/ 0 w 473042"/>
                  <a:gd name="connsiteY2" fmla="*/ 22324 h 44648"/>
                  <a:gd name="connsiteX3" fmla="*/ 0 w 473042"/>
                  <a:gd name="connsiteY3" fmla="*/ 22324 h 44648"/>
                  <a:gd name="connsiteX4" fmla="*/ 22313 w 473042"/>
                  <a:gd name="connsiteY4" fmla="*/ 0 h 44648"/>
                  <a:gd name="connsiteX5" fmla="*/ 450729 w 473042"/>
                  <a:gd name="connsiteY5" fmla="*/ 0 h 44648"/>
                  <a:gd name="connsiteX6" fmla="*/ 473042 w 473042"/>
                  <a:gd name="connsiteY6" fmla="*/ 22324 h 44648"/>
                  <a:gd name="connsiteX7" fmla="*/ 473042 w 473042"/>
                  <a:gd name="connsiteY7" fmla="*/ 22324 h 44648"/>
                  <a:gd name="connsiteX8" fmla="*/ 450729 w 473042"/>
                  <a:gd name="connsiteY8" fmla="*/ 44648 h 44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3042" h="44648">
                    <a:moveTo>
                      <a:pt x="450729" y="44648"/>
                    </a:moveTo>
                    <a:lnTo>
                      <a:pt x="22313" y="44648"/>
                    </a:lnTo>
                    <a:cubicBezTo>
                      <a:pt x="9818" y="44648"/>
                      <a:pt x="0" y="34825"/>
                      <a:pt x="0" y="22324"/>
                    </a:cubicBezTo>
                    <a:lnTo>
                      <a:pt x="0" y="22324"/>
                    </a:lnTo>
                    <a:cubicBezTo>
                      <a:pt x="0" y="9822"/>
                      <a:pt x="9818" y="0"/>
                      <a:pt x="22313" y="0"/>
                    </a:cubicBezTo>
                    <a:lnTo>
                      <a:pt x="450729" y="0"/>
                    </a:lnTo>
                    <a:cubicBezTo>
                      <a:pt x="463225" y="0"/>
                      <a:pt x="473042" y="9822"/>
                      <a:pt x="473042" y="22324"/>
                    </a:cubicBezTo>
                    <a:lnTo>
                      <a:pt x="473042" y="22324"/>
                    </a:lnTo>
                    <a:cubicBezTo>
                      <a:pt x="473042" y="34825"/>
                      <a:pt x="463225" y="44648"/>
                      <a:pt x="450729" y="44648"/>
                    </a:cubicBezTo>
                    <a:close/>
                  </a:path>
                </a:pathLst>
              </a:custGeom>
              <a:solidFill>
                <a:srgbClr val="054870"/>
              </a:solidFill>
              <a:ln w="8925" cap="flat">
                <a:noFill/>
                <a:prstDash val="solid"/>
                <a:miter/>
              </a:ln>
            </p:spPr>
            <p:txBody>
              <a:bodyPr rtlCol="0" anchor="ctr"/>
              <a:lstStyle/>
              <a:p>
                <a:endParaRPr lang="en-US"/>
              </a:p>
            </p:txBody>
          </p:sp>
        </p:grpSp>
      </p:grpSp>
      <p:sp>
        <p:nvSpPr>
          <p:cNvPr id="272" name="Freeform 761">
            <a:extLst>
              <a:ext uri="{FF2B5EF4-FFF2-40B4-BE49-F238E27FC236}">
                <a16:creationId xmlns:a16="http://schemas.microsoft.com/office/drawing/2014/main" id="{64A8640F-A94E-B130-B2E9-16A70954E6D5}"/>
              </a:ext>
            </a:extLst>
          </p:cNvPr>
          <p:cNvSpPr>
            <a:spLocks noChangeArrowheads="1"/>
          </p:cNvSpPr>
          <p:nvPr/>
        </p:nvSpPr>
        <p:spPr bwMode="auto">
          <a:xfrm>
            <a:off x="9122283" y="830285"/>
            <a:ext cx="1703704" cy="2121394"/>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Tree>
    <p:extLst>
      <p:ext uri="{BB962C8B-B14F-4D97-AF65-F5344CB8AC3E}">
        <p14:creationId xmlns:p14="http://schemas.microsoft.com/office/powerpoint/2010/main" val="11698251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5F6732-D4A4-DEBC-DEA5-9423D4091A66}"/>
              </a:ext>
            </a:extLst>
          </p:cNvPr>
          <p:cNvSpPr/>
          <p:nvPr/>
        </p:nvSpPr>
        <p:spPr>
          <a:xfrm>
            <a:off x="-1" y="-31699"/>
            <a:ext cx="12192000" cy="6858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A6ED080D-0E25-C191-0854-BC496356D19E}"/>
              </a:ext>
            </a:extLst>
          </p:cNvPr>
          <p:cNvGrpSpPr/>
          <p:nvPr/>
        </p:nvGrpSpPr>
        <p:grpSpPr>
          <a:xfrm>
            <a:off x="-4123459" y="3813990"/>
            <a:ext cx="2369391" cy="2360733"/>
            <a:chOff x="2339687" y="52481"/>
            <a:chExt cx="2369391" cy="2360733"/>
          </a:xfrm>
        </p:grpSpPr>
        <p:sp>
          <p:nvSpPr>
            <p:cNvPr id="51" name="Rounded Rectangle 50">
              <a:extLst>
                <a:ext uri="{FF2B5EF4-FFF2-40B4-BE49-F238E27FC236}">
                  <a16:creationId xmlns:a16="http://schemas.microsoft.com/office/drawing/2014/main" id="{6C044977-DA0E-B5AB-8DC8-F9A2737FCBD9}"/>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a:extLst>
                <a:ext uri="{FF2B5EF4-FFF2-40B4-BE49-F238E27FC236}">
                  <a16:creationId xmlns:a16="http://schemas.microsoft.com/office/drawing/2014/main" id="{95BD7F5D-BBD5-64C1-9EA8-79874FE86E6A}"/>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a:extLst>
                <a:ext uri="{FF2B5EF4-FFF2-40B4-BE49-F238E27FC236}">
                  <a16:creationId xmlns:a16="http://schemas.microsoft.com/office/drawing/2014/main" id="{C13BD283-6AFD-692D-4B8F-6BD0D8D3AA26}"/>
                </a:ext>
              </a:extLst>
            </p:cNvPr>
            <p:cNvSpPr/>
            <p:nvPr/>
          </p:nvSpPr>
          <p:spPr>
            <a:xfrm>
              <a:off x="2339687" y="52481"/>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58" name="Group 57">
            <a:extLst>
              <a:ext uri="{FF2B5EF4-FFF2-40B4-BE49-F238E27FC236}">
                <a16:creationId xmlns:a16="http://schemas.microsoft.com/office/drawing/2014/main" id="{53FDA933-5B8C-FB03-4421-A7A5A8AFA81E}"/>
              </a:ext>
            </a:extLst>
          </p:cNvPr>
          <p:cNvGrpSpPr/>
          <p:nvPr/>
        </p:nvGrpSpPr>
        <p:grpSpPr>
          <a:xfrm>
            <a:off x="1131477" y="3964511"/>
            <a:ext cx="2378976" cy="2362612"/>
            <a:chOff x="2348345" y="50602"/>
            <a:chExt cx="2378976" cy="2362612"/>
          </a:xfrm>
        </p:grpSpPr>
        <p:sp>
          <p:nvSpPr>
            <p:cNvPr id="59" name="Rounded Rectangle 58">
              <a:extLst>
                <a:ext uri="{FF2B5EF4-FFF2-40B4-BE49-F238E27FC236}">
                  <a16:creationId xmlns:a16="http://schemas.microsoft.com/office/drawing/2014/main" id="{3B047BC5-79BF-D5C4-3897-B1692A0ABC5D}"/>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a:extLst>
                <a:ext uri="{FF2B5EF4-FFF2-40B4-BE49-F238E27FC236}">
                  <a16:creationId xmlns:a16="http://schemas.microsoft.com/office/drawing/2014/main" id="{1C9DE28D-8E44-0735-0FBB-B623B42B8DC9}"/>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reeform 60">
              <a:extLst>
                <a:ext uri="{FF2B5EF4-FFF2-40B4-BE49-F238E27FC236}">
                  <a16:creationId xmlns:a16="http://schemas.microsoft.com/office/drawing/2014/main" id="{072E4F3D-C137-CACC-C86C-451F322CBBDC}"/>
                </a:ext>
              </a:extLst>
            </p:cNvPr>
            <p:cNvSpPr/>
            <p:nvPr/>
          </p:nvSpPr>
          <p:spPr>
            <a:xfrm rot="5400000">
              <a:off x="3726072" y="-28261"/>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2" name="Group 61">
            <a:extLst>
              <a:ext uri="{FF2B5EF4-FFF2-40B4-BE49-F238E27FC236}">
                <a16:creationId xmlns:a16="http://schemas.microsoft.com/office/drawing/2014/main" id="{EAF034CF-78E4-64AF-2F1C-29E1672105CA}"/>
              </a:ext>
            </a:extLst>
          </p:cNvPr>
          <p:cNvGrpSpPr/>
          <p:nvPr/>
        </p:nvGrpSpPr>
        <p:grpSpPr>
          <a:xfrm>
            <a:off x="-4128846" y="7945185"/>
            <a:ext cx="2383436" cy="2368736"/>
            <a:chOff x="2325642" y="52481"/>
            <a:chExt cx="2383436" cy="2368736"/>
          </a:xfrm>
        </p:grpSpPr>
        <p:sp>
          <p:nvSpPr>
            <p:cNvPr id="63" name="Rounded Rectangle 62">
              <a:extLst>
                <a:ext uri="{FF2B5EF4-FFF2-40B4-BE49-F238E27FC236}">
                  <a16:creationId xmlns:a16="http://schemas.microsoft.com/office/drawing/2014/main" id="{C6083D75-1AC0-FFE6-40E5-36555DA26997}"/>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ounded Rectangle 63">
              <a:extLst>
                <a:ext uri="{FF2B5EF4-FFF2-40B4-BE49-F238E27FC236}">
                  <a16:creationId xmlns:a16="http://schemas.microsoft.com/office/drawing/2014/main" id="{5EB64A7B-F916-EF05-8D72-4850326D8416}"/>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Freeform 64">
              <a:extLst>
                <a:ext uri="{FF2B5EF4-FFF2-40B4-BE49-F238E27FC236}">
                  <a16:creationId xmlns:a16="http://schemas.microsoft.com/office/drawing/2014/main" id="{5558419C-928F-460B-B22B-6E23A2047A6C}"/>
                </a:ext>
              </a:extLst>
            </p:cNvPr>
            <p:cNvSpPr/>
            <p:nvPr/>
          </p:nvSpPr>
          <p:spPr>
            <a:xfrm rot="16200000">
              <a:off x="2404505" y="1419969"/>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6" name="Group 65">
            <a:extLst>
              <a:ext uri="{FF2B5EF4-FFF2-40B4-BE49-F238E27FC236}">
                <a16:creationId xmlns:a16="http://schemas.microsoft.com/office/drawing/2014/main" id="{E5520F8E-24CD-3E27-1891-CEE120FD6904}"/>
              </a:ext>
            </a:extLst>
          </p:cNvPr>
          <p:cNvGrpSpPr/>
          <p:nvPr/>
        </p:nvGrpSpPr>
        <p:grpSpPr>
          <a:xfrm>
            <a:off x="1140135" y="8097585"/>
            <a:ext cx="2360733" cy="2360733"/>
            <a:chOff x="2348345" y="52481"/>
            <a:chExt cx="2360733" cy="2360733"/>
          </a:xfrm>
        </p:grpSpPr>
        <p:sp>
          <p:nvSpPr>
            <p:cNvPr id="67" name="Rounded Rectangle 66">
              <a:extLst>
                <a:ext uri="{FF2B5EF4-FFF2-40B4-BE49-F238E27FC236}">
                  <a16:creationId xmlns:a16="http://schemas.microsoft.com/office/drawing/2014/main" id="{65AB5F36-129F-DB1C-C300-DCA033972B62}"/>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unded Rectangle 67">
              <a:extLst>
                <a:ext uri="{FF2B5EF4-FFF2-40B4-BE49-F238E27FC236}">
                  <a16:creationId xmlns:a16="http://schemas.microsoft.com/office/drawing/2014/main" id="{AF016090-9CA1-4E0A-6AB1-1882A3D7D1D3}"/>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a:extLst>
                <a:ext uri="{FF2B5EF4-FFF2-40B4-BE49-F238E27FC236}">
                  <a16:creationId xmlns:a16="http://schemas.microsoft.com/office/drawing/2014/main" id="{F0491FD0-69FB-50F6-40EB-82F93959B5B7}"/>
                </a:ext>
              </a:extLst>
            </p:cNvPr>
            <p:cNvSpPr/>
            <p:nvPr/>
          </p:nvSpPr>
          <p:spPr>
            <a:xfrm rot="10800000">
              <a:off x="3778035" y="1332704"/>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9" name="Freeform 38">
            <a:extLst>
              <a:ext uri="{FF2B5EF4-FFF2-40B4-BE49-F238E27FC236}">
                <a16:creationId xmlns:a16="http://schemas.microsoft.com/office/drawing/2014/main" id="{084B5922-5B3A-8F80-9C91-38CF6C238B77}"/>
              </a:ext>
            </a:extLst>
          </p:cNvPr>
          <p:cNvSpPr/>
          <p:nvPr/>
        </p:nvSpPr>
        <p:spPr>
          <a:xfrm rot="5400000">
            <a:off x="6928" y="4790737"/>
            <a:ext cx="2025698" cy="2025700"/>
          </a:xfrm>
          <a:custGeom>
            <a:avLst/>
            <a:gdLst>
              <a:gd name="connsiteX0" fmla="*/ 0 w 2025698"/>
              <a:gd name="connsiteY0" fmla="*/ 2025700 h 2025700"/>
              <a:gd name="connsiteX1" fmla="*/ 17698 w 2025698"/>
              <a:gd name="connsiteY1" fmla="*/ 1909745 h 2025700"/>
              <a:gd name="connsiteX2" fmla="*/ 1909746 w 2025698"/>
              <a:gd name="connsiteY2" fmla="*/ 17697 h 2025700"/>
              <a:gd name="connsiteX3" fmla="*/ 2025698 w 2025698"/>
              <a:gd name="connsiteY3" fmla="*/ 0 h 2025700"/>
              <a:gd name="connsiteX4" fmla="*/ 2025698 w 2025698"/>
              <a:gd name="connsiteY4" fmla="*/ 821468 h 2025700"/>
              <a:gd name="connsiteX5" fmla="*/ 1917038 w 2025698"/>
              <a:gd name="connsiteY5" fmla="*/ 849407 h 2025700"/>
              <a:gd name="connsiteX6" fmla="*/ 849407 w 2025698"/>
              <a:gd name="connsiteY6" fmla="*/ 1917038 h 2025700"/>
              <a:gd name="connsiteX7" fmla="*/ 821467 w 2025698"/>
              <a:gd name="connsiteY7" fmla="*/ 2025700 h 2025700"/>
              <a:gd name="connsiteX8" fmla="*/ 0 w 2025698"/>
              <a:gd name="connsiteY8" fmla="*/ 2025700 h 20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698" h="2025700">
                <a:moveTo>
                  <a:pt x="0" y="2025700"/>
                </a:moveTo>
                <a:lnTo>
                  <a:pt x="17698" y="1909745"/>
                </a:lnTo>
                <a:cubicBezTo>
                  <a:pt x="212034" y="960047"/>
                  <a:pt x="960047" y="212034"/>
                  <a:pt x="1909746" y="17697"/>
                </a:cubicBezTo>
                <a:lnTo>
                  <a:pt x="2025698" y="0"/>
                </a:lnTo>
                <a:lnTo>
                  <a:pt x="2025698" y="821468"/>
                </a:lnTo>
                <a:lnTo>
                  <a:pt x="1917038" y="849407"/>
                </a:lnTo>
                <a:cubicBezTo>
                  <a:pt x="1408719" y="1007510"/>
                  <a:pt x="1007510" y="1408720"/>
                  <a:pt x="849407" y="1917038"/>
                </a:cubicBezTo>
                <a:lnTo>
                  <a:pt x="821467" y="2025700"/>
                </a:lnTo>
                <a:lnTo>
                  <a:pt x="0" y="2025700"/>
                </a:ln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37">
            <a:extLst>
              <a:ext uri="{FF2B5EF4-FFF2-40B4-BE49-F238E27FC236}">
                <a16:creationId xmlns:a16="http://schemas.microsoft.com/office/drawing/2014/main" id="{728583A0-6236-A590-6C39-83F73968A273}"/>
              </a:ext>
            </a:extLst>
          </p:cNvPr>
          <p:cNvSpPr/>
          <p:nvPr/>
        </p:nvSpPr>
        <p:spPr>
          <a:xfrm rot="5400000">
            <a:off x="-2766915" y="4790740"/>
            <a:ext cx="2025697" cy="2025696"/>
          </a:xfrm>
          <a:custGeom>
            <a:avLst/>
            <a:gdLst>
              <a:gd name="connsiteX0" fmla="*/ 0 w 2025697"/>
              <a:gd name="connsiteY0" fmla="*/ 0 h 2025696"/>
              <a:gd name="connsiteX1" fmla="*/ 821466 w 2025697"/>
              <a:gd name="connsiteY1" fmla="*/ 0 h 2025696"/>
              <a:gd name="connsiteX2" fmla="*/ 849406 w 2025697"/>
              <a:gd name="connsiteY2" fmla="*/ 108661 h 2025696"/>
              <a:gd name="connsiteX3" fmla="*/ 1917037 w 2025697"/>
              <a:gd name="connsiteY3" fmla="*/ 1176292 h 2025696"/>
              <a:gd name="connsiteX4" fmla="*/ 2025697 w 2025697"/>
              <a:gd name="connsiteY4" fmla="*/ 1204231 h 2025696"/>
              <a:gd name="connsiteX5" fmla="*/ 2025696 w 2025697"/>
              <a:gd name="connsiteY5" fmla="*/ 2025696 h 2025696"/>
              <a:gd name="connsiteX6" fmla="*/ 1909744 w 2025697"/>
              <a:gd name="connsiteY6" fmla="*/ 2008000 h 2025696"/>
              <a:gd name="connsiteX7" fmla="*/ 17697 w 2025697"/>
              <a:gd name="connsiteY7" fmla="*/ 115952 h 2025696"/>
              <a:gd name="connsiteX8" fmla="*/ 0 w 2025697"/>
              <a:gd name="connsiteY8" fmla="*/ 0 h 20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697" h="2025696">
                <a:moveTo>
                  <a:pt x="0" y="0"/>
                </a:moveTo>
                <a:lnTo>
                  <a:pt x="821466" y="0"/>
                </a:lnTo>
                <a:lnTo>
                  <a:pt x="849406" y="108661"/>
                </a:lnTo>
                <a:cubicBezTo>
                  <a:pt x="1007509" y="616979"/>
                  <a:pt x="1408718" y="1018189"/>
                  <a:pt x="1917037" y="1176292"/>
                </a:cubicBezTo>
                <a:lnTo>
                  <a:pt x="2025697" y="1204231"/>
                </a:lnTo>
                <a:lnTo>
                  <a:pt x="2025696" y="2025696"/>
                </a:lnTo>
                <a:lnTo>
                  <a:pt x="1909744" y="2008000"/>
                </a:lnTo>
                <a:cubicBezTo>
                  <a:pt x="960046" y="1813663"/>
                  <a:pt x="212033" y="1065650"/>
                  <a:pt x="17697" y="115952"/>
                </a:cubicBezTo>
                <a:lnTo>
                  <a:pt x="0" y="0"/>
                </a:ln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380B1F1E-95F6-71CA-0649-075A219758BD}"/>
              </a:ext>
            </a:extLst>
          </p:cNvPr>
          <p:cNvSpPr/>
          <p:nvPr/>
        </p:nvSpPr>
        <p:spPr>
          <a:xfrm rot="5400000">
            <a:off x="-2766918" y="7564582"/>
            <a:ext cx="2025700" cy="2025697"/>
          </a:xfrm>
          <a:custGeom>
            <a:avLst/>
            <a:gdLst>
              <a:gd name="connsiteX0" fmla="*/ 0 w 2025700"/>
              <a:gd name="connsiteY0" fmla="*/ 2025697 h 2025697"/>
              <a:gd name="connsiteX1" fmla="*/ 1 w 2025700"/>
              <a:gd name="connsiteY1" fmla="*/ 1204232 h 2025697"/>
              <a:gd name="connsiteX2" fmla="*/ 108664 w 2025700"/>
              <a:gd name="connsiteY2" fmla="*/ 1176292 h 2025697"/>
              <a:gd name="connsiteX3" fmla="*/ 1176295 w 2025700"/>
              <a:gd name="connsiteY3" fmla="*/ 108661 h 2025697"/>
              <a:gd name="connsiteX4" fmla="*/ 1204234 w 2025700"/>
              <a:gd name="connsiteY4" fmla="*/ 0 h 2025697"/>
              <a:gd name="connsiteX5" fmla="*/ 2025700 w 2025700"/>
              <a:gd name="connsiteY5" fmla="*/ 0 h 2025697"/>
              <a:gd name="connsiteX6" fmla="*/ 2008004 w 2025700"/>
              <a:gd name="connsiteY6" fmla="*/ 115952 h 2025697"/>
              <a:gd name="connsiteX7" fmla="*/ 115955 w 2025700"/>
              <a:gd name="connsiteY7" fmla="*/ 2008000 h 2025697"/>
              <a:gd name="connsiteX8" fmla="*/ 0 w 2025700"/>
              <a:gd name="connsiteY8" fmla="*/ 2025697 h 2025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700" h="2025697">
                <a:moveTo>
                  <a:pt x="0" y="2025697"/>
                </a:moveTo>
                <a:lnTo>
                  <a:pt x="1" y="1204232"/>
                </a:lnTo>
                <a:lnTo>
                  <a:pt x="108664" y="1176292"/>
                </a:lnTo>
                <a:cubicBezTo>
                  <a:pt x="616982" y="1018189"/>
                  <a:pt x="1018192" y="616979"/>
                  <a:pt x="1176295" y="108661"/>
                </a:cubicBezTo>
                <a:lnTo>
                  <a:pt x="1204234" y="0"/>
                </a:lnTo>
                <a:lnTo>
                  <a:pt x="2025700" y="0"/>
                </a:lnTo>
                <a:lnTo>
                  <a:pt x="2008004" y="115952"/>
                </a:lnTo>
                <a:cubicBezTo>
                  <a:pt x="1813667" y="1065650"/>
                  <a:pt x="1065654" y="1813663"/>
                  <a:pt x="115955" y="2008000"/>
                </a:cubicBezTo>
                <a:lnTo>
                  <a:pt x="0" y="2025697"/>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91D485F4-40E4-7A5E-9E56-4BBE80AE49FA}"/>
              </a:ext>
            </a:extLst>
          </p:cNvPr>
          <p:cNvSpPr/>
          <p:nvPr/>
        </p:nvSpPr>
        <p:spPr>
          <a:xfrm rot="5400000">
            <a:off x="6927" y="7564581"/>
            <a:ext cx="2025700" cy="2025700"/>
          </a:xfrm>
          <a:custGeom>
            <a:avLst/>
            <a:gdLst>
              <a:gd name="connsiteX0" fmla="*/ 0 w 2025700"/>
              <a:gd name="connsiteY0" fmla="*/ 821467 h 2025700"/>
              <a:gd name="connsiteX1" fmla="*/ 0 w 2025700"/>
              <a:gd name="connsiteY1" fmla="*/ 0 h 2025700"/>
              <a:gd name="connsiteX2" fmla="*/ 115955 w 2025700"/>
              <a:gd name="connsiteY2" fmla="*/ 17697 h 2025700"/>
              <a:gd name="connsiteX3" fmla="*/ 2008003 w 2025700"/>
              <a:gd name="connsiteY3" fmla="*/ 1909745 h 2025700"/>
              <a:gd name="connsiteX4" fmla="*/ 2025700 w 2025700"/>
              <a:gd name="connsiteY4" fmla="*/ 2025700 h 2025700"/>
              <a:gd name="connsiteX5" fmla="*/ 1204234 w 2025700"/>
              <a:gd name="connsiteY5" fmla="*/ 2025700 h 2025700"/>
              <a:gd name="connsiteX6" fmla="*/ 1176294 w 2025700"/>
              <a:gd name="connsiteY6" fmla="*/ 1917038 h 2025700"/>
              <a:gd name="connsiteX7" fmla="*/ 108663 w 2025700"/>
              <a:gd name="connsiteY7" fmla="*/ 849407 h 2025700"/>
              <a:gd name="connsiteX8" fmla="*/ 0 w 2025700"/>
              <a:gd name="connsiteY8" fmla="*/ 821467 h 20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700" h="2025700">
                <a:moveTo>
                  <a:pt x="0" y="821467"/>
                </a:moveTo>
                <a:lnTo>
                  <a:pt x="0" y="0"/>
                </a:lnTo>
                <a:lnTo>
                  <a:pt x="115955" y="17697"/>
                </a:lnTo>
                <a:cubicBezTo>
                  <a:pt x="1065653" y="212034"/>
                  <a:pt x="1813666" y="960047"/>
                  <a:pt x="2008003" y="1909745"/>
                </a:cubicBezTo>
                <a:lnTo>
                  <a:pt x="2025700" y="2025700"/>
                </a:lnTo>
                <a:lnTo>
                  <a:pt x="1204234" y="2025700"/>
                </a:lnTo>
                <a:lnTo>
                  <a:pt x="1176294" y="1917038"/>
                </a:lnTo>
                <a:cubicBezTo>
                  <a:pt x="1018191" y="1408720"/>
                  <a:pt x="616981" y="1007510"/>
                  <a:pt x="108663" y="849407"/>
                </a:cubicBezTo>
                <a:lnTo>
                  <a:pt x="0" y="821467"/>
                </a:ln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0" name="Oval 49">
            <a:extLst>
              <a:ext uri="{FF2B5EF4-FFF2-40B4-BE49-F238E27FC236}">
                <a16:creationId xmlns:a16="http://schemas.microsoft.com/office/drawing/2014/main" id="{3B20D5AA-9FE1-5F84-0E60-D76CE53AA57F}"/>
              </a:ext>
            </a:extLst>
          </p:cNvPr>
          <p:cNvSpPr/>
          <p:nvPr/>
        </p:nvSpPr>
        <p:spPr>
          <a:xfrm>
            <a:off x="-1989860" y="5567795"/>
            <a:ext cx="3245427" cy="3245427"/>
          </a:xfrm>
          <a:prstGeom prst="ellipse">
            <a:avLst/>
          </a:prstGeom>
          <a:solidFill>
            <a:schemeClr val="bg1"/>
          </a:solidFill>
          <a:ln w="76200">
            <a:solidFill>
              <a:schemeClr val="bg1">
                <a:lumMod val="75000"/>
              </a:schemeClr>
            </a:solidFill>
          </a:ln>
          <a:effectLst>
            <a:outerShdw blurRad="210393"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TextBox 106">
            <a:extLst>
              <a:ext uri="{FF2B5EF4-FFF2-40B4-BE49-F238E27FC236}">
                <a16:creationId xmlns:a16="http://schemas.microsoft.com/office/drawing/2014/main" id="{9BC922DE-1CF2-E1CF-FA26-DC57A1311758}"/>
              </a:ext>
            </a:extLst>
          </p:cNvPr>
          <p:cNvSpPr txBox="1"/>
          <p:nvPr/>
        </p:nvSpPr>
        <p:spPr>
          <a:xfrm>
            <a:off x="-4028716" y="4030880"/>
            <a:ext cx="1558637" cy="646331"/>
          </a:xfrm>
          <a:prstGeom prst="rect">
            <a:avLst/>
          </a:prstGeom>
          <a:noFill/>
        </p:spPr>
        <p:txBody>
          <a:bodyPr wrap="square" rtlCol="0">
            <a:spAutoFit/>
          </a:bodyPr>
          <a:lstStyle/>
          <a:p>
            <a:r>
              <a:rPr lang="en-US" sz="3600" b="1" dirty="0">
                <a:solidFill>
                  <a:schemeClr val="bg1"/>
                </a:solidFill>
                <a:latin typeface="+mj-lt"/>
              </a:rPr>
              <a:t>01</a:t>
            </a:r>
          </a:p>
        </p:txBody>
      </p:sp>
      <p:sp>
        <p:nvSpPr>
          <p:cNvPr id="108" name="TextBox 107">
            <a:extLst>
              <a:ext uri="{FF2B5EF4-FFF2-40B4-BE49-F238E27FC236}">
                <a16:creationId xmlns:a16="http://schemas.microsoft.com/office/drawing/2014/main" id="{B41F6BF8-AC3A-2503-D082-DE2A9AFB992F}"/>
              </a:ext>
            </a:extLst>
          </p:cNvPr>
          <p:cNvSpPr txBox="1"/>
          <p:nvPr/>
        </p:nvSpPr>
        <p:spPr>
          <a:xfrm>
            <a:off x="2643282" y="4119588"/>
            <a:ext cx="1558637" cy="646331"/>
          </a:xfrm>
          <a:prstGeom prst="rect">
            <a:avLst/>
          </a:prstGeom>
          <a:noFill/>
        </p:spPr>
        <p:txBody>
          <a:bodyPr wrap="square" rtlCol="0">
            <a:spAutoFit/>
          </a:bodyPr>
          <a:lstStyle/>
          <a:p>
            <a:r>
              <a:rPr lang="en-US" sz="3600" b="1" dirty="0">
                <a:solidFill>
                  <a:schemeClr val="bg1"/>
                </a:solidFill>
                <a:latin typeface="+mj-lt"/>
              </a:rPr>
              <a:t>02</a:t>
            </a:r>
          </a:p>
        </p:txBody>
      </p:sp>
      <p:sp>
        <p:nvSpPr>
          <p:cNvPr id="109" name="TextBox 108">
            <a:extLst>
              <a:ext uri="{FF2B5EF4-FFF2-40B4-BE49-F238E27FC236}">
                <a16:creationId xmlns:a16="http://schemas.microsoft.com/office/drawing/2014/main" id="{DCD9653E-3BFC-AB1B-DAB4-315D8AD3A435}"/>
              </a:ext>
            </a:extLst>
          </p:cNvPr>
          <p:cNvSpPr txBox="1"/>
          <p:nvPr/>
        </p:nvSpPr>
        <p:spPr>
          <a:xfrm>
            <a:off x="-3926970" y="9586473"/>
            <a:ext cx="1558637" cy="646331"/>
          </a:xfrm>
          <a:prstGeom prst="rect">
            <a:avLst/>
          </a:prstGeom>
          <a:noFill/>
        </p:spPr>
        <p:txBody>
          <a:bodyPr wrap="square" rtlCol="0">
            <a:spAutoFit/>
          </a:bodyPr>
          <a:lstStyle/>
          <a:p>
            <a:r>
              <a:rPr lang="en-US" sz="3600" b="1" dirty="0">
                <a:solidFill>
                  <a:schemeClr val="bg1"/>
                </a:solidFill>
                <a:latin typeface="+mj-lt"/>
              </a:rPr>
              <a:t>03</a:t>
            </a:r>
          </a:p>
        </p:txBody>
      </p:sp>
      <p:sp>
        <p:nvSpPr>
          <p:cNvPr id="110" name="TextBox 109">
            <a:extLst>
              <a:ext uri="{FF2B5EF4-FFF2-40B4-BE49-F238E27FC236}">
                <a16:creationId xmlns:a16="http://schemas.microsoft.com/office/drawing/2014/main" id="{F67C35F3-05DE-AED6-B7F6-28C09EEE3DE9}"/>
              </a:ext>
            </a:extLst>
          </p:cNvPr>
          <p:cNvSpPr txBox="1"/>
          <p:nvPr/>
        </p:nvSpPr>
        <p:spPr>
          <a:xfrm>
            <a:off x="2745028" y="9675181"/>
            <a:ext cx="1558637" cy="646331"/>
          </a:xfrm>
          <a:prstGeom prst="rect">
            <a:avLst/>
          </a:prstGeom>
          <a:noFill/>
        </p:spPr>
        <p:txBody>
          <a:bodyPr wrap="square" rtlCol="0">
            <a:spAutoFit/>
          </a:bodyPr>
          <a:lstStyle/>
          <a:p>
            <a:r>
              <a:rPr lang="en-US" sz="3600" b="1" dirty="0">
                <a:solidFill>
                  <a:schemeClr val="bg1"/>
                </a:solidFill>
                <a:latin typeface="+mj-lt"/>
              </a:rPr>
              <a:t>04</a:t>
            </a:r>
          </a:p>
        </p:txBody>
      </p:sp>
      <p:sp>
        <p:nvSpPr>
          <p:cNvPr id="111" name="Subtitle 2">
            <a:extLst>
              <a:ext uri="{FF2B5EF4-FFF2-40B4-BE49-F238E27FC236}">
                <a16:creationId xmlns:a16="http://schemas.microsoft.com/office/drawing/2014/main" id="{FD59A47A-6577-BE74-7C64-A93876700706}"/>
              </a:ext>
            </a:extLst>
          </p:cNvPr>
          <p:cNvSpPr txBox="1">
            <a:spLocks/>
          </p:cNvSpPr>
          <p:nvPr/>
        </p:nvSpPr>
        <p:spPr>
          <a:xfrm>
            <a:off x="-3872223" y="4350807"/>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2" name="Subtitle 2">
            <a:extLst>
              <a:ext uri="{FF2B5EF4-FFF2-40B4-BE49-F238E27FC236}">
                <a16:creationId xmlns:a16="http://schemas.microsoft.com/office/drawing/2014/main" id="{AAB0634D-BAB9-2698-12BE-C69D7ABA0F61}"/>
              </a:ext>
            </a:extLst>
          </p:cNvPr>
          <p:cNvSpPr txBox="1">
            <a:spLocks/>
          </p:cNvSpPr>
          <p:nvPr/>
        </p:nvSpPr>
        <p:spPr>
          <a:xfrm>
            <a:off x="1365397" y="4357589"/>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3" name="Subtitle 2">
            <a:extLst>
              <a:ext uri="{FF2B5EF4-FFF2-40B4-BE49-F238E27FC236}">
                <a16:creationId xmlns:a16="http://schemas.microsoft.com/office/drawing/2014/main" id="{7FB79EFD-EC6E-46DA-0E7F-875E6F973633}"/>
              </a:ext>
            </a:extLst>
          </p:cNvPr>
          <p:cNvSpPr txBox="1">
            <a:spLocks/>
          </p:cNvSpPr>
          <p:nvPr/>
        </p:nvSpPr>
        <p:spPr>
          <a:xfrm>
            <a:off x="-3946960" y="8800346"/>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4" name="Subtitle 2">
            <a:extLst>
              <a:ext uri="{FF2B5EF4-FFF2-40B4-BE49-F238E27FC236}">
                <a16:creationId xmlns:a16="http://schemas.microsoft.com/office/drawing/2014/main" id="{12638BA6-05CA-0B3D-5BEF-2E75786D3FEF}"/>
              </a:ext>
            </a:extLst>
          </p:cNvPr>
          <p:cNvSpPr txBox="1">
            <a:spLocks/>
          </p:cNvSpPr>
          <p:nvPr/>
        </p:nvSpPr>
        <p:spPr>
          <a:xfrm>
            <a:off x="1316713" y="9003028"/>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5" name="Freeform 761">
            <a:extLst>
              <a:ext uri="{FF2B5EF4-FFF2-40B4-BE49-F238E27FC236}">
                <a16:creationId xmlns:a16="http://schemas.microsoft.com/office/drawing/2014/main" id="{133FA6A7-CA10-7A0B-E3F4-19B8C19EB5A6}"/>
              </a:ext>
            </a:extLst>
          </p:cNvPr>
          <p:cNvSpPr>
            <a:spLocks noChangeArrowheads="1"/>
          </p:cNvSpPr>
          <p:nvPr/>
        </p:nvSpPr>
        <p:spPr bwMode="auto">
          <a:xfrm>
            <a:off x="-3652238" y="5273151"/>
            <a:ext cx="519073" cy="646332"/>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116" name="Freeform 762">
            <a:extLst>
              <a:ext uri="{FF2B5EF4-FFF2-40B4-BE49-F238E27FC236}">
                <a16:creationId xmlns:a16="http://schemas.microsoft.com/office/drawing/2014/main" id="{324983A9-DB94-908C-553D-15502C31970D}"/>
              </a:ext>
            </a:extLst>
          </p:cNvPr>
          <p:cNvSpPr>
            <a:spLocks noChangeArrowheads="1"/>
          </p:cNvSpPr>
          <p:nvPr/>
        </p:nvSpPr>
        <p:spPr bwMode="auto">
          <a:xfrm>
            <a:off x="2330066" y="5515023"/>
            <a:ext cx="706146" cy="523209"/>
          </a:xfrm>
          <a:custGeom>
            <a:avLst/>
            <a:gdLst>
              <a:gd name="T0" fmla="*/ 175917 w 305681"/>
              <a:gd name="T1" fmla="*/ 198547 h 226205"/>
              <a:gd name="T2" fmla="*/ 259637 w 305681"/>
              <a:gd name="T3" fmla="*/ 202398 h 226205"/>
              <a:gd name="T4" fmla="*/ 239000 w 305681"/>
              <a:gd name="T5" fmla="*/ 197812 h 226205"/>
              <a:gd name="T6" fmla="*/ 71092 w 305681"/>
              <a:gd name="T7" fmla="*/ 193226 h 226205"/>
              <a:gd name="T8" fmla="*/ 71092 w 305681"/>
              <a:gd name="T9" fmla="*/ 193226 h 226205"/>
              <a:gd name="T10" fmla="*/ 39341 w 305681"/>
              <a:gd name="T11" fmla="*/ 197812 h 226205"/>
              <a:gd name="T12" fmla="*/ 259637 w 305681"/>
              <a:gd name="T13" fmla="*/ 176985 h 226205"/>
              <a:gd name="T14" fmla="*/ 239000 w 305681"/>
              <a:gd name="T15" fmla="*/ 172222 h 226205"/>
              <a:gd name="T16" fmla="*/ 71092 w 305681"/>
              <a:gd name="T17" fmla="*/ 167826 h 226205"/>
              <a:gd name="T18" fmla="*/ 71092 w 305681"/>
              <a:gd name="T19" fmla="*/ 167826 h 226205"/>
              <a:gd name="T20" fmla="*/ 39341 w 305681"/>
              <a:gd name="T21" fmla="*/ 172222 h 226205"/>
              <a:gd name="T22" fmla="*/ 180629 w 305681"/>
              <a:gd name="T23" fmla="*/ 175398 h 226205"/>
              <a:gd name="T24" fmla="*/ 156463 w 305681"/>
              <a:gd name="T25" fmla="*/ 171002 h 226205"/>
              <a:gd name="T26" fmla="*/ 124890 w 305681"/>
              <a:gd name="T27" fmla="*/ 166239 h 226205"/>
              <a:gd name="T28" fmla="*/ 124890 w 305681"/>
              <a:gd name="T29" fmla="*/ 166239 h 226205"/>
              <a:gd name="T30" fmla="*/ 255241 w 305681"/>
              <a:gd name="T31" fmla="*/ 147012 h 226205"/>
              <a:gd name="T32" fmla="*/ 234604 w 305681"/>
              <a:gd name="T33" fmla="*/ 151598 h 226205"/>
              <a:gd name="T34" fmla="*/ 75488 w 305681"/>
              <a:gd name="T35" fmla="*/ 147012 h 226205"/>
              <a:gd name="T36" fmla="*/ 43927 w 305681"/>
              <a:gd name="T37" fmla="*/ 142426 h 226205"/>
              <a:gd name="T38" fmla="*/ 43927 w 305681"/>
              <a:gd name="T39" fmla="*/ 142426 h 226205"/>
              <a:gd name="T40" fmla="*/ 175866 w 305681"/>
              <a:gd name="T41" fmla="*/ 145425 h 226205"/>
              <a:gd name="T42" fmla="*/ 151877 w 305681"/>
              <a:gd name="T43" fmla="*/ 150011 h 226205"/>
              <a:gd name="T44" fmla="*/ 129476 w 305681"/>
              <a:gd name="T45" fmla="*/ 145425 h 226205"/>
              <a:gd name="T46" fmla="*/ 259637 w 305681"/>
              <a:gd name="T47" fmla="*/ 118614 h 226205"/>
              <a:gd name="T48" fmla="*/ 259637 w 305681"/>
              <a:gd name="T49" fmla="*/ 118614 h 226205"/>
              <a:gd name="T50" fmla="*/ 229841 w 305681"/>
              <a:gd name="T51" fmla="*/ 123200 h 226205"/>
              <a:gd name="T52" fmla="*/ 71092 w 305681"/>
              <a:gd name="T53" fmla="*/ 127786 h 226205"/>
              <a:gd name="T54" fmla="*/ 48513 w 305681"/>
              <a:gd name="T55" fmla="*/ 123200 h 226205"/>
              <a:gd name="T56" fmla="*/ 180629 w 305681"/>
              <a:gd name="T57" fmla="*/ 115439 h 226205"/>
              <a:gd name="T58" fmla="*/ 180629 w 305681"/>
              <a:gd name="T59" fmla="*/ 115439 h 226205"/>
              <a:gd name="T60" fmla="*/ 147291 w 305681"/>
              <a:gd name="T61" fmla="*/ 120202 h 226205"/>
              <a:gd name="T62" fmla="*/ 124890 w 305681"/>
              <a:gd name="T63" fmla="*/ 124598 h 226205"/>
              <a:gd name="T64" fmla="*/ 212683 w 305681"/>
              <a:gd name="T65" fmla="*/ 216866 h 226205"/>
              <a:gd name="T66" fmla="*/ 23084 w 305681"/>
              <a:gd name="T67" fmla="*/ 101563 h 226205"/>
              <a:gd name="T68" fmla="*/ 23084 w 305681"/>
              <a:gd name="T69" fmla="*/ 101563 h 226205"/>
              <a:gd name="T70" fmla="*/ 175866 w 305681"/>
              <a:gd name="T71" fmla="*/ 94802 h 226205"/>
              <a:gd name="T72" fmla="*/ 151877 w 305681"/>
              <a:gd name="T73" fmla="*/ 99198 h 226205"/>
              <a:gd name="T74" fmla="*/ 129476 w 305681"/>
              <a:gd name="T75" fmla="*/ 94802 h 226205"/>
              <a:gd name="T76" fmla="*/ 102024 w 305681"/>
              <a:gd name="T77" fmla="*/ 73905 h 226205"/>
              <a:gd name="T78" fmla="*/ 120407 w 305681"/>
              <a:gd name="T79" fmla="*/ 193877 h 226205"/>
              <a:gd name="T80" fmla="*/ 184928 w 305681"/>
              <a:gd name="T81" fmla="*/ 216866 h 226205"/>
              <a:gd name="T82" fmla="*/ 102024 w 305681"/>
              <a:gd name="T83" fmla="*/ 73905 h 226205"/>
              <a:gd name="T84" fmla="*/ 226741 w 305681"/>
              <a:gd name="T85" fmla="*/ 73905 h 226205"/>
              <a:gd name="T86" fmla="*/ 291263 w 305681"/>
              <a:gd name="T87" fmla="*/ 92224 h 226205"/>
              <a:gd name="T88" fmla="*/ 14072 w 305681"/>
              <a:gd name="T89" fmla="*/ 92224 h 226205"/>
              <a:gd name="T90" fmla="*/ 78594 w 305681"/>
              <a:gd name="T91" fmla="*/ 73905 h 226205"/>
              <a:gd name="T92" fmla="*/ 57688 w 305681"/>
              <a:gd name="T93" fmla="*/ 36908 h 226205"/>
              <a:gd name="T94" fmla="*/ 208358 w 305681"/>
              <a:gd name="T95" fmla="*/ 64566 h 226205"/>
              <a:gd name="T96" fmla="*/ 155731 w 305681"/>
              <a:gd name="T97" fmla="*/ 1347 h 226205"/>
              <a:gd name="T98" fmla="*/ 304599 w 305681"/>
              <a:gd name="T99" fmla="*/ 94020 h 226205"/>
              <a:gd name="T100" fmla="*/ 291623 w 305681"/>
              <a:gd name="T101" fmla="*/ 216866 h 226205"/>
              <a:gd name="T102" fmla="*/ 286937 w 305681"/>
              <a:gd name="T103" fmla="*/ 226205 h 226205"/>
              <a:gd name="T104" fmla="*/ 97338 w 305681"/>
              <a:gd name="T105" fmla="*/ 226205 h 226205"/>
              <a:gd name="T106" fmla="*/ 4701 w 305681"/>
              <a:gd name="T107" fmla="*/ 216866 h 226205"/>
              <a:gd name="T108" fmla="*/ 375 w 305681"/>
              <a:gd name="T109" fmla="*/ 99049 h 226205"/>
              <a:gd name="T110" fmla="*/ 119325 w 305681"/>
              <a:gd name="T111" fmla="*/ 27568 h 226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5681" h="226205">
                <a:moveTo>
                  <a:pt x="129779" y="198547"/>
                </a:moveTo>
                <a:lnTo>
                  <a:pt x="129779" y="216866"/>
                </a:lnTo>
                <a:lnTo>
                  <a:pt x="175917" y="216866"/>
                </a:lnTo>
                <a:lnTo>
                  <a:pt x="175917" y="198547"/>
                </a:lnTo>
                <a:lnTo>
                  <a:pt x="129779" y="198547"/>
                </a:lnTo>
                <a:close/>
                <a:moveTo>
                  <a:pt x="259637" y="193226"/>
                </a:moveTo>
                <a:cubicBezTo>
                  <a:pt x="262568" y="193226"/>
                  <a:pt x="264400" y="195343"/>
                  <a:pt x="264400" y="197812"/>
                </a:cubicBezTo>
                <a:cubicBezTo>
                  <a:pt x="264400" y="200282"/>
                  <a:pt x="262568" y="202398"/>
                  <a:pt x="259637" y="202398"/>
                </a:cubicBezTo>
                <a:cubicBezTo>
                  <a:pt x="257073" y="202398"/>
                  <a:pt x="255241" y="200282"/>
                  <a:pt x="255241" y="197812"/>
                </a:cubicBezTo>
                <a:cubicBezTo>
                  <a:pt x="255241" y="195343"/>
                  <a:pt x="257073" y="193226"/>
                  <a:pt x="259637" y="193226"/>
                </a:cubicBezTo>
                <a:close/>
                <a:moveTo>
                  <a:pt x="234604" y="193226"/>
                </a:moveTo>
                <a:cubicBezTo>
                  <a:pt x="237168" y="193226"/>
                  <a:pt x="239000" y="195343"/>
                  <a:pt x="239000" y="197812"/>
                </a:cubicBezTo>
                <a:cubicBezTo>
                  <a:pt x="239000" y="200282"/>
                  <a:pt x="237168" y="202398"/>
                  <a:pt x="234604" y="202398"/>
                </a:cubicBezTo>
                <a:cubicBezTo>
                  <a:pt x="231673" y="202398"/>
                  <a:pt x="229841" y="200282"/>
                  <a:pt x="229841" y="197812"/>
                </a:cubicBezTo>
                <a:cubicBezTo>
                  <a:pt x="229841" y="195343"/>
                  <a:pt x="231673" y="193226"/>
                  <a:pt x="234604" y="193226"/>
                </a:cubicBezTo>
                <a:close/>
                <a:moveTo>
                  <a:pt x="71092" y="193226"/>
                </a:moveTo>
                <a:cubicBezTo>
                  <a:pt x="73656" y="193226"/>
                  <a:pt x="75488" y="195343"/>
                  <a:pt x="75488" y="197812"/>
                </a:cubicBezTo>
                <a:cubicBezTo>
                  <a:pt x="75488" y="200282"/>
                  <a:pt x="73656" y="202398"/>
                  <a:pt x="71092" y="202398"/>
                </a:cubicBezTo>
                <a:cubicBezTo>
                  <a:pt x="68527" y="202398"/>
                  <a:pt x="66329" y="200282"/>
                  <a:pt x="66329" y="197812"/>
                </a:cubicBezTo>
                <a:cubicBezTo>
                  <a:pt x="66329" y="195343"/>
                  <a:pt x="68527" y="193226"/>
                  <a:pt x="71092" y="193226"/>
                </a:cubicBezTo>
                <a:close/>
                <a:moveTo>
                  <a:pt x="43927" y="193226"/>
                </a:moveTo>
                <a:cubicBezTo>
                  <a:pt x="46397" y="193226"/>
                  <a:pt x="48513" y="195343"/>
                  <a:pt x="48513" y="197812"/>
                </a:cubicBezTo>
                <a:cubicBezTo>
                  <a:pt x="48513" y="200282"/>
                  <a:pt x="46397" y="202398"/>
                  <a:pt x="43927" y="202398"/>
                </a:cubicBezTo>
                <a:cubicBezTo>
                  <a:pt x="41458" y="202398"/>
                  <a:pt x="39341" y="200282"/>
                  <a:pt x="39341" y="197812"/>
                </a:cubicBezTo>
                <a:cubicBezTo>
                  <a:pt x="39341" y="195343"/>
                  <a:pt x="41458" y="193226"/>
                  <a:pt x="43927" y="193226"/>
                </a:cubicBezTo>
                <a:close/>
                <a:moveTo>
                  <a:pt x="259637" y="167826"/>
                </a:moveTo>
                <a:cubicBezTo>
                  <a:pt x="262568" y="167826"/>
                  <a:pt x="264400" y="169658"/>
                  <a:pt x="264400" y="172222"/>
                </a:cubicBezTo>
                <a:cubicBezTo>
                  <a:pt x="264400" y="175153"/>
                  <a:pt x="262568" y="176985"/>
                  <a:pt x="259637" y="176985"/>
                </a:cubicBezTo>
                <a:cubicBezTo>
                  <a:pt x="257073" y="176985"/>
                  <a:pt x="255241" y="175153"/>
                  <a:pt x="255241" y="172222"/>
                </a:cubicBezTo>
                <a:cubicBezTo>
                  <a:pt x="255241" y="169658"/>
                  <a:pt x="257073" y="167826"/>
                  <a:pt x="259637" y="167826"/>
                </a:cubicBezTo>
                <a:close/>
                <a:moveTo>
                  <a:pt x="234604" y="167826"/>
                </a:moveTo>
                <a:cubicBezTo>
                  <a:pt x="237168" y="167826"/>
                  <a:pt x="239000" y="169658"/>
                  <a:pt x="239000" y="172222"/>
                </a:cubicBezTo>
                <a:cubicBezTo>
                  <a:pt x="239000" y="175153"/>
                  <a:pt x="237168" y="176985"/>
                  <a:pt x="234604" y="176985"/>
                </a:cubicBezTo>
                <a:cubicBezTo>
                  <a:pt x="231673" y="176985"/>
                  <a:pt x="229841" y="175153"/>
                  <a:pt x="229841" y="172222"/>
                </a:cubicBezTo>
                <a:cubicBezTo>
                  <a:pt x="229841" y="169658"/>
                  <a:pt x="231673" y="167826"/>
                  <a:pt x="234604" y="167826"/>
                </a:cubicBezTo>
                <a:close/>
                <a:moveTo>
                  <a:pt x="71092" y="167826"/>
                </a:moveTo>
                <a:cubicBezTo>
                  <a:pt x="73656" y="167826"/>
                  <a:pt x="75488" y="169658"/>
                  <a:pt x="75488" y="172222"/>
                </a:cubicBezTo>
                <a:cubicBezTo>
                  <a:pt x="75488" y="175153"/>
                  <a:pt x="73656" y="176985"/>
                  <a:pt x="71092" y="176985"/>
                </a:cubicBezTo>
                <a:cubicBezTo>
                  <a:pt x="68527" y="176985"/>
                  <a:pt x="66329" y="175153"/>
                  <a:pt x="66329" y="172222"/>
                </a:cubicBezTo>
                <a:cubicBezTo>
                  <a:pt x="66329" y="169658"/>
                  <a:pt x="68527" y="167826"/>
                  <a:pt x="71092" y="167826"/>
                </a:cubicBezTo>
                <a:close/>
                <a:moveTo>
                  <a:pt x="43927" y="167826"/>
                </a:moveTo>
                <a:cubicBezTo>
                  <a:pt x="46397" y="167826"/>
                  <a:pt x="48513" y="169658"/>
                  <a:pt x="48513" y="172222"/>
                </a:cubicBezTo>
                <a:cubicBezTo>
                  <a:pt x="48513" y="175153"/>
                  <a:pt x="46397" y="176985"/>
                  <a:pt x="43927" y="176985"/>
                </a:cubicBezTo>
                <a:cubicBezTo>
                  <a:pt x="41458" y="176985"/>
                  <a:pt x="39341" y="175153"/>
                  <a:pt x="39341" y="172222"/>
                </a:cubicBezTo>
                <a:cubicBezTo>
                  <a:pt x="39341" y="169658"/>
                  <a:pt x="41458" y="167826"/>
                  <a:pt x="43927" y="167826"/>
                </a:cubicBezTo>
                <a:close/>
                <a:moveTo>
                  <a:pt x="180629" y="166239"/>
                </a:moveTo>
                <a:cubicBezTo>
                  <a:pt x="183193" y="166239"/>
                  <a:pt x="185025" y="168071"/>
                  <a:pt x="185025" y="171002"/>
                </a:cubicBezTo>
                <a:cubicBezTo>
                  <a:pt x="185025" y="173566"/>
                  <a:pt x="183193" y="175398"/>
                  <a:pt x="180629" y="175398"/>
                </a:cubicBezTo>
                <a:cubicBezTo>
                  <a:pt x="177698" y="175398"/>
                  <a:pt x="175866" y="173566"/>
                  <a:pt x="175866" y="171002"/>
                </a:cubicBezTo>
                <a:cubicBezTo>
                  <a:pt x="175866" y="168071"/>
                  <a:pt x="177698" y="166239"/>
                  <a:pt x="180629" y="166239"/>
                </a:cubicBezTo>
                <a:close/>
                <a:moveTo>
                  <a:pt x="151877" y="166239"/>
                </a:moveTo>
                <a:cubicBezTo>
                  <a:pt x="154347" y="166239"/>
                  <a:pt x="156463" y="168071"/>
                  <a:pt x="156463" y="171002"/>
                </a:cubicBezTo>
                <a:cubicBezTo>
                  <a:pt x="156463" y="173566"/>
                  <a:pt x="154347" y="175398"/>
                  <a:pt x="151877" y="175398"/>
                </a:cubicBezTo>
                <a:cubicBezTo>
                  <a:pt x="149408" y="175398"/>
                  <a:pt x="147291" y="173566"/>
                  <a:pt x="147291" y="171002"/>
                </a:cubicBezTo>
                <a:cubicBezTo>
                  <a:pt x="147291" y="168071"/>
                  <a:pt x="149408" y="166239"/>
                  <a:pt x="151877" y="166239"/>
                </a:cubicBezTo>
                <a:close/>
                <a:moveTo>
                  <a:pt x="124890" y="166239"/>
                </a:moveTo>
                <a:cubicBezTo>
                  <a:pt x="127360" y="166239"/>
                  <a:pt x="129476" y="168071"/>
                  <a:pt x="129476" y="171002"/>
                </a:cubicBezTo>
                <a:cubicBezTo>
                  <a:pt x="129476" y="173566"/>
                  <a:pt x="127360" y="175398"/>
                  <a:pt x="124890" y="175398"/>
                </a:cubicBezTo>
                <a:cubicBezTo>
                  <a:pt x="122421" y="175398"/>
                  <a:pt x="120304" y="173566"/>
                  <a:pt x="120304" y="171002"/>
                </a:cubicBezTo>
                <a:cubicBezTo>
                  <a:pt x="120304" y="168071"/>
                  <a:pt x="122421" y="166239"/>
                  <a:pt x="124890" y="166239"/>
                </a:cubicBezTo>
                <a:close/>
                <a:moveTo>
                  <a:pt x="259637" y="142426"/>
                </a:moveTo>
                <a:cubicBezTo>
                  <a:pt x="262568" y="142426"/>
                  <a:pt x="264400" y="144543"/>
                  <a:pt x="264400" y="147012"/>
                </a:cubicBezTo>
                <a:cubicBezTo>
                  <a:pt x="264400" y="149482"/>
                  <a:pt x="262568" y="151598"/>
                  <a:pt x="259637" y="151598"/>
                </a:cubicBezTo>
                <a:cubicBezTo>
                  <a:pt x="257073" y="151598"/>
                  <a:pt x="255241" y="149482"/>
                  <a:pt x="255241" y="147012"/>
                </a:cubicBezTo>
                <a:cubicBezTo>
                  <a:pt x="255241" y="144543"/>
                  <a:pt x="257073" y="142426"/>
                  <a:pt x="259637" y="142426"/>
                </a:cubicBezTo>
                <a:close/>
                <a:moveTo>
                  <a:pt x="234604" y="142426"/>
                </a:moveTo>
                <a:cubicBezTo>
                  <a:pt x="237168" y="142426"/>
                  <a:pt x="239000" y="144543"/>
                  <a:pt x="239000" y="147012"/>
                </a:cubicBezTo>
                <a:cubicBezTo>
                  <a:pt x="239000" y="149482"/>
                  <a:pt x="237168" y="151598"/>
                  <a:pt x="234604" y="151598"/>
                </a:cubicBezTo>
                <a:cubicBezTo>
                  <a:pt x="231673" y="151598"/>
                  <a:pt x="229841" y="149482"/>
                  <a:pt x="229841" y="147012"/>
                </a:cubicBezTo>
                <a:cubicBezTo>
                  <a:pt x="229841" y="144543"/>
                  <a:pt x="231673" y="142426"/>
                  <a:pt x="234604" y="142426"/>
                </a:cubicBezTo>
                <a:close/>
                <a:moveTo>
                  <a:pt x="71092" y="142426"/>
                </a:moveTo>
                <a:cubicBezTo>
                  <a:pt x="73656" y="142426"/>
                  <a:pt x="75488" y="144543"/>
                  <a:pt x="75488" y="147012"/>
                </a:cubicBezTo>
                <a:cubicBezTo>
                  <a:pt x="75488" y="149482"/>
                  <a:pt x="73656" y="151598"/>
                  <a:pt x="71092" y="151598"/>
                </a:cubicBezTo>
                <a:cubicBezTo>
                  <a:pt x="68527" y="151598"/>
                  <a:pt x="66329" y="149482"/>
                  <a:pt x="66329" y="147012"/>
                </a:cubicBezTo>
                <a:cubicBezTo>
                  <a:pt x="66329" y="144543"/>
                  <a:pt x="68527" y="142426"/>
                  <a:pt x="71092" y="142426"/>
                </a:cubicBezTo>
                <a:close/>
                <a:moveTo>
                  <a:pt x="43927" y="142426"/>
                </a:moveTo>
                <a:cubicBezTo>
                  <a:pt x="46397" y="142426"/>
                  <a:pt x="48513" y="144543"/>
                  <a:pt x="48513" y="147012"/>
                </a:cubicBezTo>
                <a:cubicBezTo>
                  <a:pt x="48513" y="149482"/>
                  <a:pt x="46397" y="151598"/>
                  <a:pt x="43927" y="151598"/>
                </a:cubicBezTo>
                <a:cubicBezTo>
                  <a:pt x="41458" y="151598"/>
                  <a:pt x="39341" y="149482"/>
                  <a:pt x="39341" y="147012"/>
                </a:cubicBezTo>
                <a:cubicBezTo>
                  <a:pt x="39341" y="144543"/>
                  <a:pt x="41458" y="142426"/>
                  <a:pt x="43927" y="142426"/>
                </a:cubicBezTo>
                <a:close/>
                <a:moveTo>
                  <a:pt x="180629" y="140839"/>
                </a:moveTo>
                <a:cubicBezTo>
                  <a:pt x="183193" y="140839"/>
                  <a:pt x="185025" y="142956"/>
                  <a:pt x="185025" y="145425"/>
                </a:cubicBezTo>
                <a:cubicBezTo>
                  <a:pt x="185025" y="147895"/>
                  <a:pt x="183193" y="150011"/>
                  <a:pt x="180629" y="150011"/>
                </a:cubicBezTo>
                <a:cubicBezTo>
                  <a:pt x="177698" y="150011"/>
                  <a:pt x="175866" y="147895"/>
                  <a:pt x="175866" y="145425"/>
                </a:cubicBezTo>
                <a:cubicBezTo>
                  <a:pt x="175866" y="142956"/>
                  <a:pt x="177698" y="140839"/>
                  <a:pt x="180629" y="140839"/>
                </a:cubicBezTo>
                <a:close/>
                <a:moveTo>
                  <a:pt x="151877" y="140839"/>
                </a:moveTo>
                <a:cubicBezTo>
                  <a:pt x="154347" y="140839"/>
                  <a:pt x="156463" y="142956"/>
                  <a:pt x="156463" y="145425"/>
                </a:cubicBezTo>
                <a:cubicBezTo>
                  <a:pt x="156463" y="147895"/>
                  <a:pt x="154347" y="150011"/>
                  <a:pt x="151877" y="150011"/>
                </a:cubicBezTo>
                <a:cubicBezTo>
                  <a:pt x="149408" y="150011"/>
                  <a:pt x="147291" y="147895"/>
                  <a:pt x="147291" y="145425"/>
                </a:cubicBezTo>
                <a:cubicBezTo>
                  <a:pt x="147291" y="142956"/>
                  <a:pt x="149408" y="140839"/>
                  <a:pt x="151877" y="140839"/>
                </a:cubicBezTo>
                <a:close/>
                <a:moveTo>
                  <a:pt x="124890" y="140839"/>
                </a:moveTo>
                <a:cubicBezTo>
                  <a:pt x="127360" y="140839"/>
                  <a:pt x="129476" y="142956"/>
                  <a:pt x="129476" y="145425"/>
                </a:cubicBezTo>
                <a:cubicBezTo>
                  <a:pt x="129476" y="147895"/>
                  <a:pt x="127360" y="150011"/>
                  <a:pt x="124890" y="150011"/>
                </a:cubicBezTo>
                <a:cubicBezTo>
                  <a:pt x="122421" y="150011"/>
                  <a:pt x="120304" y="147895"/>
                  <a:pt x="120304" y="145425"/>
                </a:cubicBezTo>
                <a:cubicBezTo>
                  <a:pt x="120304" y="142956"/>
                  <a:pt x="122421" y="140839"/>
                  <a:pt x="124890" y="140839"/>
                </a:cubicBezTo>
                <a:close/>
                <a:moveTo>
                  <a:pt x="259637" y="118614"/>
                </a:moveTo>
                <a:cubicBezTo>
                  <a:pt x="262568" y="118614"/>
                  <a:pt x="264400" y="120731"/>
                  <a:pt x="264400" y="123200"/>
                </a:cubicBezTo>
                <a:cubicBezTo>
                  <a:pt x="264400" y="125670"/>
                  <a:pt x="262568" y="127786"/>
                  <a:pt x="259637" y="127786"/>
                </a:cubicBezTo>
                <a:cubicBezTo>
                  <a:pt x="257073" y="127786"/>
                  <a:pt x="255241" y="125670"/>
                  <a:pt x="255241" y="123200"/>
                </a:cubicBezTo>
                <a:cubicBezTo>
                  <a:pt x="255241" y="120731"/>
                  <a:pt x="257073" y="118614"/>
                  <a:pt x="259637" y="118614"/>
                </a:cubicBezTo>
                <a:close/>
                <a:moveTo>
                  <a:pt x="234604" y="118614"/>
                </a:moveTo>
                <a:cubicBezTo>
                  <a:pt x="237168" y="118614"/>
                  <a:pt x="239000" y="120731"/>
                  <a:pt x="239000" y="123200"/>
                </a:cubicBezTo>
                <a:cubicBezTo>
                  <a:pt x="239000" y="125670"/>
                  <a:pt x="237168" y="127786"/>
                  <a:pt x="234604" y="127786"/>
                </a:cubicBezTo>
                <a:cubicBezTo>
                  <a:pt x="231673" y="127786"/>
                  <a:pt x="229841" y="125670"/>
                  <a:pt x="229841" y="123200"/>
                </a:cubicBezTo>
                <a:cubicBezTo>
                  <a:pt x="229841" y="120731"/>
                  <a:pt x="231673" y="118614"/>
                  <a:pt x="234604" y="118614"/>
                </a:cubicBezTo>
                <a:close/>
                <a:moveTo>
                  <a:pt x="71092" y="118614"/>
                </a:moveTo>
                <a:cubicBezTo>
                  <a:pt x="73656" y="118614"/>
                  <a:pt x="75488" y="120731"/>
                  <a:pt x="75488" y="123200"/>
                </a:cubicBezTo>
                <a:cubicBezTo>
                  <a:pt x="75488" y="125670"/>
                  <a:pt x="73656" y="127786"/>
                  <a:pt x="71092" y="127786"/>
                </a:cubicBezTo>
                <a:cubicBezTo>
                  <a:pt x="68527" y="127786"/>
                  <a:pt x="66329" y="125670"/>
                  <a:pt x="66329" y="123200"/>
                </a:cubicBezTo>
                <a:cubicBezTo>
                  <a:pt x="66329" y="120731"/>
                  <a:pt x="68527" y="118614"/>
                  <a:pt x="71092" y="118614"/>
                </a:cubicBezTo>
                <a:close/>
                <a:moveTo>
                  <a:pt x="43927" y="118614"/>
                </a:moveTo>
                <a:cubicBezTo>
                  <a:pt x="46397" y="118614"/>
                  <a:pt x="48513" y="120731"/>
                  <a:pt x="48513" y="123200"/>
                </a:cubicBezTo>
                <a:cubicBezTo>
                  <a:pt x="48513" y="125670"/>
                  <a:pt x="46397" y="127786"/>
                  <a:pt x="43927" y="127786"/>
                </a:cubicBezTo>
                <a:cubicBezTo>
                  <a:pt x="41458" y="127786"/>
                  <a:pt x="39341" y="125670"/>
                  <a:pt x="39341" y="123200"/>
                </a:cubicBezTo>
                <a:cubicBezTo>
                  <a:pt x="39341" y="120731"/>
                  <a:pt x="41458" y="118614"/>
                  <a:pt x="43927" y="118614"/>
                </a:cubicBezTo>
                <a:close/>
                <a:moveTo>
                  <a:pt x="180629" y="115439"/>
                </a:moveTo>
                <a:cubicBezTo>
                  <a:pt x="183193" y="115439"/>
                  <a:pt x="185025" y="117271"/>
                  <a:pt x="185025" y="120202"/>
                </a:cubicBezTo>
                <a:cubicBezTo>
                  <a:pt x="185025" y="122766"/>
                  <a:pt x="183193" y="124598"/>
                  <a:pt x="180629" y="124598"/>
                </a:cubicBezTo>
                <a:cubicBezTo>
                  <a:pt x="177698" y="124598"/>
                  <a:pt x="175866" y="122766"/>
                  <a:pt x="175866" y="120202"/>
                </a:cubicBezTo>
                <a:cubicBezTo>
                  <a:pt x="175866" y="117271"/>
                  <a:pt x="177698" y="115439"/>
                  <a:pt x="180629" y="115439"/>
                </a:cubicBezTo>
                <a:close/>
                <a:moveTo>
                  <a:pt x="151877" y="115439"/>
                </a:moveTo>
                <a:cubicBezTo>
                  <a:pt x="154347" y="115439"/>
                  <a:pt x="156463" y="117271"/>
                  <a:pt x="156463" y="120202"/>
                </a:cubicBezTo>
                <a:cubicBezTo>
                  <a:pt x="156463" y="122766"/>
                  <a:pt x="154347" y="124598"/>
                  <a:pt x="151877" y="124598"/>
                </a:cubicBezTo>
                <a:cubicBezTo>
                  <a:pt x="149408" y="124598"/>
                  <a:pt x="147291" y="122766"/>
                  <a:pt x="147291" y="120202"/>
                </a:cubicBezTo>
                <a:cubicBezTo>
                  <a:pt x="147291" y="117271"/>
                  <a:pt x="149408" y="115439"/>
                  <a:pt x="151877" y="115439"/>
                </a:cubicBezTo>
                <a:close/>
                <a:moveTo>
                  <a:pt x="124890" y="115439"/>
                </a:moveTo>
                <a:cubicBezTo>
                  <a:pt x="127360" y="115439"/>
                  <a:pt x="129476" y="117271"/>
                  <a:pt x="129476" y="120202"/>
                </a:cubicBezTo>
                <a:cubicBezTo>
                  <a:pt x="129476" y="122766"/>
                  <a:pt x="127360" y="124598"/>
                  <a:pt x="124890" y="124598"/>
                </a:cubicBezTo>
                <a:cubicBezTo>
                  <a:pt x="122421" y="124598"/>
                  <a:pt x="120304" y="122766"/>
                  <a:pt x="120304" y="120202"/>
                </a:cubicBezTo>
                <a:cubicBezTo>
                  <a:pt x="120304" y="117271"/>
                  <a:pt x="122421" y="115439"/>
                  <a:pt x="124890" y="115439"/>
                </a:cubicBezTo>
                <a:close/>
                <a:moveTo>
                  <a:pt x="212683" y="101563"/>
                </a:moveTo>
                <a:lnTo>
                  <a:pt x="212683" y="216866"/>
                </a:lnTo>
                <a:lnTo>
                  <a:pt x="282612" y="216866"/>
                </a:lnTo>
                <a:lnTo>
                  <a:pt x="282612" y="101563"/>
                </a:lnTo>
                <a:lnTo>
                  <a:pt x="212683" y="101563"/>
                </a:lnTo>
                <a:close/>
                <a:moveTo>
                  <a:pt x="23084" y="101563"/>
                </a:moveTo>
                <a:lnTo>
                  <a:pt x="23084" y="216866"/>
                </a:lnTo>
                <a:lnTo>
                  <a:pt x="92652" y="216866"/>
                </a:lnTo>
                <a:lnTo>
                  <a:pt x="92652" y="101563"/>
                </a:lnTo>
                <a:lnTo>
                  <a:pt x="23084" y="101563"/>
                </a:lnTo>
                <a:close/>
                <a:moveTo>
                  <a:pt x="180629" y="90039"/>
                </a:moveTo>
                <a:cubicBezTo>
                  <a:pt x="183193" y="90039"/>
                  <a:pt x="185025" y="92237"/>
                  <a:pt x="185025" y="94802"/>
                </a:cubicBezTo>
                <a:cubicBezTo>
                  <a:pt x="185025" y="97366"/>
                  <a:pt x="183193" y="99198"/>
                  <a:pt x="180629" y="99198"/>
                </a:cubicBezTo>
                <a:cubicBezTo>
                  <a:pt x="177698" y="99198"/>
                  <a:pt x="175866" y="97366"/>
                  <a:pt x="175866" y="94802"/>
                </a:cubicBezTo>
                <a:cubicBezTo>
                  <a:pt x="175866" y="92237"/>
                  <a:pt x="177698" y="90039"/>
                  <a:pt x="180629" y="90039"/>
                </a:cubicBezTo>
                <a:close/>
                <a:moveTo>
                  <a:pt x="151877" y="90039"/>
                </a:moveTo>
                <a:cubicBezTo>
                  <a:pt x="154347" y="90039"/>
                  <a:pt x="156463" y="92237"/>
                  <a:pt x="156463" y="94802"/>
                </a:cubicBezTo>
                <a:cubicBezTo>
                  <a:pt x="156463" y="97366"/>
                  <a:pt x="154347" y="99198"/>
                  <a:pt x="151877" y="99198"/>
                </a:cubicBezTo>
                <a:cubicBezTo>
                  <a:pt x="149408" y="99198"/>
                  <a:pt x="147291" y="97366"/>
                  <a:pt x="147291" y="94802"/>
                </a:cubicBezTo>
                <a:cubicBezTo>
                  <a:pt x="147291" y="92237"/>
                  <a:pt x="149408" y="90039"/>
                  <a:pt x="151877" y="90039"/>
                </a:cubicBezTo>
                <a:close/>
                <a:moveTo>
                  <a:pt x="124890" y="90039"/>
                </a:moveTo>
                <a:cubicBezTo>
                  <a:pt x="127360" y="90039"/>
                  <a:pt x="129476" y="92237"/>
                  <a:pt x="129476" y="94802"/>
                </a:cubicBezTo>
                <a:cubicBezTo>
                  <a:pt x="129476" y="97366"/>
                  <a:pt x="127360" y="99198"/>
                  <a:pt x="124890" y="99198"/>
                </a:cubicBezTo>
                <a:cubicBezTo>
                  <a:pt x="122421" y="99198"/>
                  <a:pt x="120304" y="97366"/>
                  <a:pt x="120304" y="94802"/>
                </a:cubicBezTo>
                <a:cubicBezTo>
                  <a:pt x="120304" y="92237"/>
                  <a:pt x="122421" y="90039"/>
                  <a:pt x="124890" y="90039"/>
                </a:cubicBezTo>
                <a:close/>
                <a:moveTo>
                  <a:pt x="102024" y="73905"/>
                </a:moveTo>
                <a:lnTo>
                  <a:pt x="102024" y="96894"/>
                </a:lnTo>
                <a:lnTo>
                  <a:pt x="102024" y="216866"/>
                </a:lnTo>
                <a:lnTo>
                  <a:pt x="120407" y="216866"/>
                </a:lnTo>
                <a:lnTo>
                  <a:pt x="120407" y="193877"/>
                </a:lnTo>
                <a:cubicBezTo>
                  <a:pt x="120407" y="191363"/>
                  <a:pt x="122570" y="189208"/>
                  <a:pt x="125093" y="189208"/>
                </a:cubicBezTo>
                <a:lnTo>
                  <a:pt x="180603" y="189208"/>
                </a:lnTo>
                <a:cubicBezTo>
                  <a:pt x="183126" y="189208"/>
                  <a:pt x="184928" y="191363"/>
                  <a:pt x="184928" y="193877"/>
                </a:cubicBezTo>
                <a:lnTo>
                  <a:pt x="184928" y="216866"/>
                </a:lnTo>
                <a:lnTo>
                  <a:pt x="203672" y="216866"/>
                </a:lnTo>
                <a:lnTo>
                  <a:pt x="203672" y="96894"/>
                </a:lnTo>
                <a:lnTo>
                  <a:pt x="203672" y="73905"/>
                </a:lnTo>
                <a:lnTo>
                  <a:pt x="102024" y="73905"/>
                </a:lnTo>
                <a:close/>
                <a:moveTo>
                  <a:pt x="196823" y="36908"/>
                </a:moveTo>
                <a:lnTo>
                  <a:pt x="229625" y="66003"/>
                </a:lnTo>
                <a:cubicBezTo>
                  <a:pt x="231427" y="67080"/>
                  <a:pt x="231787" y="69235"/>
                  <a:pt x="231427" y="70672"/>
                </a:cubicBezTo>
                <a:cubicBezTo>
                  <a:pt x="230346" y="72827"/>
                  <a:pt x="228543" y="73905"/>
                  <a:pt x="226741" y="73905"/>
                </a:cubicBezTo>
                <a:lnTo>
                  <a:pt x="212683" y="73905"/>
                </a:lnTo>
                <a:lnTo>
                  <a:pt x="212683" y="92224"/>
                </a:lnTo>
                <a:lnTo>
                  <a:pt x="286937" y="92224"/>
                </a:lnTo>
                <a:lnTo>
                  <a:pt x="291263" y="92224"/>
                </a:lnTo>
                <a:lnTo>
                  <a:pt x="247647" y="36908"/>
                </a:lnTo>
                <a:lnTo>
                  <a:pt x="196823" y="36908"/>
                </a:lnTo>
                <a:close/>
                <a:moveTo>
                  <a:pt x="57688" y="36908"/>
                </a:moveTo>
                <a:lnTo>
                  <a:pt x="14072" y="92224"/>
                </a:lnTo>
                <a:lnTo>
                  <a:pt x="18398" y="92224"/>
                </a:lnTo>
                <a:lnTo>
                  <a:pt x="92652" y="92224"/>
                </a:lnTo>
                <a:lnTo>
                  <a:pt x="92652" y="73905"/>
                </a:lnTo>
                <a:lnTo>
                  <a:pt x="78594" y="73905"/>
                </a:lnTo>
                <a:cubicBezTo>
                  <a:pt x="76792" y="73905"/>
                  <a:pt x="74989" y="72827"/>
                  <a:pt x="74268" y="70672"/>
                </a:cubicBezTo>
                <a:cubicBezTo>
                  <a:pt x="73548" y="69235"/>
                  <a:pt x="74268" y="67080"/>
                  <a:pt x="75710" y="66003"/>
                </a:cubicBezTo>
                <a:lnTo>
                  <a:pt x="108512" y="36908"/>
                </a:lnTo>
                <a:lnTo>
                  <a:pt x="57688" y="36908"/>
                </a:lnTo>
                <a:close/>
                <a:moveTo>
                  <a:pt x="152848" y="10686"/>
                </a:moveTo>
                <a:lnTo>
                  <a:pt x="90849" y="64566"/>
                </a:lnTo>
                <a:lnTo>
                  <a:pt x="97338" y="64566"/>
                </a:lnTo>
                <a:lnTo>
                  <a:pt x="208358" y="64566"/>
                </a:lnTo>
                <a:lnTo>
                  <a:pt x="214486" y="64566"/>
                </a:lnTo>
                <a:lnTo>
                  <a:pt x="152848" y="10686"/>
                </a:lnTo>
                <a:close/>
                <a:moveTo>
                  <a:pt x="149604" y="1347"/>
                </a:moveTo>
                <a:cubicBezTo>
                  <a:pt x="151406" y="-449"/>
                  <a:pt x="153929" y="-449"/>
                  <a:pt x="155731" y="1347"/>
                </a:cubicBezTo>
                <a:lnTo>
                  <a:pt x="186370" y="27568"/>
                </a:lnTo>
                <a:lnTo>
                  <a:pt x="249810" y="27568"/>
                </a:lnTo>
                <a:cubicBezTo>
                  <a:pt x="251252" y="27568"/>
                  <a:pt x="252694" y="28646"/>
                  <a:pt x="253775" y="29724"/>
                </a:cubicBezTo>
                <a:lnTo>
                  <a:pt x="304599" y="94020"/>
                </a:lnTo>
                <a:cubicBezTo>
                  <a:pt x="305681" y="95457"/>
                  <a:pt x="305681" y="97612"/>
                  <a:pt x="304960" y="99049"/>
                </a:cubicBezTo>
                <a:cubicBezTo>
                  <a:pt x="304239" y="100486"/>
                  <a:pt x="302437" y="101563"/>
                  <a:pt x="300995" y="101563"/>
                </a:cubicBezTo>
                <a:lnTo>
                  <a:pt x="291623" y="101563"/>
                </a:lnTo>
                <a:lnTo>
                  <a:pt x="291623" y="216866"/>
                </a:lnTo>
                <a:lnTo>
                  <a:pt x="300995" y="216866"/>
                </a:lnTo>
                <a:cubicBezTo>
                  <a:pt x="303518" y="216866"/>
                  <a:pt x="305681" y="219021"/>
                  <a:pt x="305681" y="221535"/>
                </a:cubicBezTo>
                <a:cubicBezTo>
                  <a:pt x="305681" y="224050"/>
                  <a:pt x="303518" y="226205"/>
                  <a:pt x="300995" y="226205"/>
                </a:cubicBezTo>
                <a:lnTo>
                  <a:pt x="286937" y="226205"/>
                </a:lnTo>
                <a:lnTo>
                  <a:pt x="208358" y="226205"/>
                </a:lnTo>
                <a:lnTo>
                  <a:pt x="180603" y="226205"/>
                </a:lnTo>
                <a:lnTo>
                  <a:pt x="125093" y="226205"/>
                </a:lnTo>
                <a:lnTo>
                  <a:pt x="97338" y="226205"/>
                </a:lnTo>
                <a:lnTo>
                  <a:pt x="18398" y="226205"/>
                </a:lnTo>
                <a:lnTo>
                  <a:pt x="4701" y="226205"/>
                </a:lnTo>
                <a:cubicBezTo>
                  <a:pt x="1817" y="226205"/>
                  <a:pt x="15" y="224050"/>
                  <a:pt x="15" y="221535"/>
                </a:cubicBezTo>
                <a:cubicBezTo>
                  <a:pt x="15" y="219021"/>
                  <a:pt x="1817" y="216866"/>
                  <a:pt x="4701" y="216866"/>
                </a:cubicBezTo>
                <a:lnTo>
                  <a:pt x="13712" y="216866"/>
                </a:lnTo>
                <a:lnTo>
                  <a:pt x="13712" y="101563"/>
                </a:lnTo>
                <a:lnTo>
                  <a:pt x="4701" y="101563"/>
                </a:lnTo>
                <a:cubicBezTo>
                  <a:pt x="2898" y="101563"/>
                  <a:pt x="1096" y="100486"/>
                  <a:pt x="375" y="99049"/>
                </a:cubicBezTo>
                <a:cubicBezTo>
                  <a:pt x="-346" y="97612"/>
                  <a:pt x="15" y="95457"/>
                  <a:pt x="1096" y="94020"/>
                </a:cubicBezTo>
                <a:lnTo>
                  <a:pt x="51920" y="29724"/>
                </a:lnTo>
                <a:cubicBezTo>
                  <a:pt x="52641" y="28646"/>
                  <a:pt x="54083" y="27568"/>
                  <a:pt x="55525" y="27568"/>
                </a:cubicBezTo>
                <a:lnTo>
                  <a:pt x="119325" y="27568"/>
                </a:lnTo>
                <a:lnTo>
                  <a:pt x="149604" y="1347"/>
                </a:ln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117" name="Freeform 761">
            <a:extLst>
              <a:ext uri="{FF2B5EF4-FFF2-40B4-BE49-F238E27FC236}">
                <a16:creationId xmlns:a16="http://schemas.microsoft.com/office/drawing/2014/main" id="{E0DB8979-C6CF-8C4B-FA8E-BE7495BEC336}"/>
              </a:ext>
            </a:extLst>
          </p:cNvPr>
          <p:cNvSpPr>
            <a:spLocks noChangeArrowheads="1"/>
          </p:cNvSpPr>
          <p:nvPr/>
        </p:nvSpPr>
        <p:spPr bwMode="auto">
          <a:xfrm>
            <a:off x="2643282" y="8413217"/>
            <a:ext cx="539591" cy="671880"/>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118" name="Freeform 760">
            <a:extLst>
              <a:ext uri="{FF2B5EF4-FFF2-40B4-BE49-F238E27FC236}">
                <a16:creationId xmlns:a16="http://schemas.microsoft.com/office/drawing/2014/main" id="{B2EEB824-3523-F37E-640A-276BD7B07DD1}"/>
              </a:ext>
            </a:extLst>
          </p:cNvPr>
          <p:cNvSpPr>
            <a:spLocks noChangeArrowheads="1"/>
          </p:cNvSpPr>
          <p:nvPr/>
        </p:nvSpPr>
        <p:spPr bwMode="auto">
          <a:xfrm>
            <a:off x="-3703745" y="8172479"/>
            <a:ext cx="622086" cy="544728"/>
          </a:xfrm>
          <a:custGeom>
            <a:avLst/>
            <a:gdLst>
              <a:gd name="T0" fmla="*/ 29805 w 306027"/>
              <a:gd name="T1" fmla="*/ 186710 h 267856"/>
              <a:gd name="T2" fmla="*/ 19050 w 306027"/>
              <a:gd name="T3" fmla="*/ 186710 h 267856"/>
              <a:gd name="T4" fmla="*/ 276074 w 306027"/>
              <a:gd name="T5" fmla="*/ 180535 h 267856"/>
              <a:gd name="T6" fmla="*/ 215807 w 306027"/>
              <a:gd name="T7" fmla="*/ 201649 h 267856"/>
              <a:gd name="T8" fmla="*/ 215085 w 306027"/>
              <a:gd name="T9" fmla="*/ 213101 h 267856"/>
              <a:gd name="T10" fmla="*/ 273187 w 306027"/>
              <a:gd name="T11" fmla="*/ 193060 h 267856"/>
              <a:gd name="T12" fmla="*/ 276074 w 306027"/>
              <a:gd name="T13" fmla="*/ 180535 h 267856"/>
              <a:gd name="T14" fmla="*/ 48358 w 306027"/>
              <a:gd name="T15" fmla="*/ 246026 h 267856"/>
              <a:gd name="T16" fmla="*/ 296644 w 306027"/>
              <a:gd name="T17" fmla="*/ 200934 h 267856"/>
              <a:gd name="T18" fmla="*/ 273909 w 306027"/>
              <a:gd name="T19" fmla="*/ 202723 h 267856"/>
              <a:gd name="T20" fmla="*/ 168532 w 306027"/>
              <a:gd name="T21" fmla="*/ 230279 h 267856"/>
              <a:gd name="T22" fmla="*/ 123422 w 306027"/>
              <a:gd name="T23" fmla="*/ 222048 h 267856"/>
              <a:gd name="T24" fmla="*/ 198124 w 306027"/>
              <a:gd name="T25" fmla="*/ 217038 h 267856"/>
              <a:gd name="T26" fmla="*/ 206785 w 306027"/>
              <a:gd name="T27" fmla="*/ 208449 h 267856"/>
              <a:gd name="T28" fmla="*/ 194876 w 306027"/>
              <a:gd name="T29" fmla="*/ 192702 h 267856"/>
              <a:gd name="T30" fmla="*/ 48358 w 306027"/>
              <a:gd name="T31" fmla="*/ 171230 h 267856"/>
              <a:gd name="T32" fmla="*/ 9383 w 306027"/>
              <a:gd name="T33" fmla="*/ 244952 h 267856"/>
              <a:gd name="T34" fmla="*/ 38975 w 306027"/>
              <a:gd name="T35" fmla="*/ 171230 h 267856"/>
              <a:gd name="T36" fmla="*/ 4692 w 306027"/>
              <a:gd name="T37" fmla="*/ 161925 h 267856"/>
              <a:gd name="T38" fmla="*/ 136413 w 306027"/>
              <a:gd name="T39" fmla="*/ 175166 h 267856"/>
              <a:gd name="T40" fmla="*/ 210033 w 306027"/>
              <a:gd name="T41" fmla="*/ 189481 h 267856"/>
              <a:gd name="T42" fmla="*/ 249730 w 306027"/>
              <a:gd name="T43" fmla="*/ 179461 h 267856"/>
              <a:gd name="T44" fmla="*/ 287622 w 306027"/>
              <a:gd name="T45" fmla="*/ 184829 h 267856"/>
              <a:gd name="T46" fmla="*/ 300253 w 306027"/>
              <a:gd name="T47" fmla="*/ 189481 h 267856"/>
              <a:gd name="T48" fmla="*/ 294840 w 306027"/>
              <a:gd name="T49" fmla="*/ 218112 h 267856"/>
              <a:gd name="T50" fmla="*/ 42945 w 306027"/>
              <a:gd name="T51" fmla="*/ 253899 h 267856"/>
              <a:gd name="T52" fmla="*/ 0 w 306027"/>
              <a:gd name="T53" fmla="*/ 249247 h 267856"/>
              <a:gd name="T54" fmla="*/ 4692 w 306027"/>
              <a:gd name="T55" fmla="*/ 161925 h 267856"/>
              <a:gd name="T56" fmla="*/ 178636 w 306027"/>
              <a:gd name="T57" fmla="*/ 143471 h 267856"/>
              <a:gd name="T58" fmla="*/ 202455 w 306027"/>
              <a:gd name="T59" fmla="*/ 143471 h 267856"/>
              <a:gd name="T60" fmla="*/ 232769 w 306027"/>
              <a:gd name="T61" fmla="*/ 97330 h 267856"/>
              <a:gd name="T62" fmla="*/ 195237 w 306027"/>
              <a:gd name="T63" fmla="*/ 122563 h 267856"/>
              <a:gd name="T64" fmla="*/ 232769 w 306027"/>
              <a:gd name="T65" fmla="*/ 109586 h 267856"/>
              <a:gd name="T66" fmla="*/ 73259 w 306027"/>
              <a:gd name="T67" fmla="*/ 97330 h 267856"/>
              <a:gd name="T68" fmla="*/ 153014 w 306027"/>
              <a:gd name="T69" fmla="*/ 134099 h 267856"/>
              <a:gd name="T70" fmla="*/ 185854 w 306027"/>
              <a:gd name="T71" fmla="*/ 122563 h 267856"/>
              <a:gd name="T72" fmla="*/ 153014 w 306027"/>
              <a:gd name="T73" fmla="*/ 115354 h 267856"/>
              <a:gd name="T74" fmla="*/ 232769 w 306027"/>
              <a:gd name="T75" fmla="*/ 63805 h 267856"/>
              <a:gd name="T76" fmla="*/ 195237 w 306027"/>
              <a:gd name="T77" fmla="*/ 102376 h 267856"/>
              <a:gd name="T78" fmla="*/ 232769 w 306027"/>
              <a:gd name="T79" fmla="*/ 63805 h 267856"/>
              <a:gd name="T80" fmla="*/ 73259 w 306027"/>
              <a:gd name="T81" fmla="*/ 81829 h 267856"/>
              <a:gd name="T82" fmla="*/ 185854 w 306027"/>
              <a:gd name="T83" fmla="*/ 103818 h 267856"/>
              <a:gd name="T84" fmla="*/ 154096 w 306027"/>
              <a:gd name="T85" fmla="*/ 83271 h 267856"/>
              <a:gd name="T86" fmla="*/ 151931 w 306027"/>
              <a:gd name="T87" fmla="*/ 83271 h 267856"/>
              <a:gd name="T88" fmla="*/ 153014 w 306027"/>
              <a:gd name="T89" fmla="*/ 9373 h 267856"/>
              <a:gd name="T90" fmla="*/ 153014 w 306027"/>
              <a:gd name="T91" fmla="*/ 74259 h 267856"/>
              <a:gd name="T92" fmla="*/ 150127 w 306027"/>
              <a:gd name="T93" fmla="*/ 41455 h 267856"/>
              <a:gd name="T94" fmla="*/ 155901 w 306027"/>
              <a:gd name="T95" fmla="*/ 34246 h 267856"/>
              <a:gd name="T96" fmla="*/ 282209 w 306027"/>
              <a:gd name="T97" fmla="*/ 41816 h 267856"/>
              <a:gd name="T98" fmla="*/ 151931 w 306027"/>
              <a:gd name="T99" fmla="*/ 0 h 267856"/>
              <a:gd name="T100" fmla="*/ 302419 w 306027"/>
              <a:gd name="T101" fmla="*/ 37130 h 267856"/>
              <a:gd name="T102" fmla="*/ 302419 w 306027"/>
              <a:gd name="T103" fmla="*/ 46142 h 267856"/>
              <a:gd name="T104" fmla="*/ 242151 w 306027"/>
              <a:gd name="T105" fmla="*/ 109586 h 267856"/>
              <a:gd name="T106" fmla="*/ 211477 w 306027"/>
              <a:gd name="T107" fmla="*/ 143471 h 267856"/>
              <a:gd name="T108" fmla="*/ 169253 w 306027"/>
              <a:gd name="T109" fmla="*/ 143471 h 267856"/>
              <a:gd name="T110" fmla="*/ 153014 w 306027"/>
              <a:gd name="T111" fmla="*/ 143471 h 267856"/>
              <a:gd name="T112" fmla="*/ 64237 w 306027"/>
              <a:gd name="T113" fmla="*/ 61282 h 267856"/>
              <a:gd name="T114" fmla="*/ 0 w 306027"/>
              <a:gd name="T115" fmla="*/ 41816 h 267856"/>
              <a:gd name="T116" fmla="*/ 151931 w 306027"/>
              <a:gd name="T117" fmla="*/ 0 h 267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6027" h="267856">
                <a:moveTo>
                  <a:pt x="24428" y="180975"/>
                </a:moveTo>
                <a:cubicBezTo>
                  <a:pt x="27295" y="180975"/>
                  <a:pt x="29805" y="183484"/>
                  <a:pt x="29805" y="186710"/>
                </a:cubicBezTo>
                <a:cubicBezTo>
                  <a:pt x="29805" y="189578"/>
                  <a:pt x="27295" y="191729"/>
                  <a:pt x="24428" y="191729"/>
                </a:cubicBezTo>
                <a:cubicBezTo>
                  <a:pt x="21201" y="191729"/>
                  <a:pt x="19050" y="189578"/>
                  <a:pt x="19050" y="186710"/>
                </a:cubicBezTo>
                <a:cubicBezTo>
                  <a:pt x="19050" y="183484"/>
                  <a:pt x="21201" y="180975"/>
                  <a:pt x="24428" y="180975"/>
                </a:cubicBezTo>
                <a:close/>
                <a:moveTo>
                  <a:pt x="276074" y="180535"/>
                </a:moveTo>
                <a:cubicBezTo>
                  <a:pt x="273548" y="179461"/>
                  <a:pt x="262000" y="184113"/>
                  <a:pt x="253700" y="187692"/>
                </a:cubicBezTo>
                <a:cubicBezTo>
                  <a:pt x="243234" y="192344"/>
                  <a:pt x="230242" y="197713"/>
                  <a:pt x="215807" y="201649"/>
                </a:cubicBezTo>
                <a:cubicBezTo>
                  <a:pt x="216168" y="203797"/>
                  <a:pt x="216529" y="206302"/>
                  <a:pt x="216168" y="208807"/>
                </a:cubicBezTo>
                <a:cubicBezTo>
                  <a:pt x="215807" y="210238"/>
                  <a:pt x="215807" y="211670"/>
                  <a:pt x="215085" y="213101"/>
                </a:cubicBezTo>
                <a:cubicBezTo>
                  <a:pt x="239986" y="207017"/>
                  <a:pt x="257669" y="199502"/>
                  <a:pt x="270300" y="194492"/>
                </a:cubicBezTo>
                <a:cubicBezTo>
                  <a:pt x="271383" y="193776"/>
                  <a:pt x="272465" y="193418"/>
                  <a:pt x="273187" y="193060"/>
                </a:cubicBezTo>
                <a:cubicBezTo>
                  <a:pt x="275713" y="190913"/>
                  <a:pt x="278600" y="187334"/>
                  <a:pt x="278600" y="184829"/>
                </a:cubicBezTo>
                <a:cubicBezTo>
                  <a:pt x="278600" y="183755"/>
                  <a:pt x="278240" y="182324"/>
                  <a:pt x="276074" y="180535"/>
                </a:cubicBezTo>
                <a:close/>
                <a:moveTo>
                  <a:pt x="48358" y="171230"/>
                </a:moveTo>
                <a:lnTo>
                  <a:pt x="48358" y="246026"/>
                </a:lnTo>
                <a:cubicBezTo>
                  <a:pt x="69289" y="252468"/>
                  <a:pt x="194154" y="285392"/>
                  <a:pt x="289427" y="210596"/>
                </a:cubicBezTo>
                <a:cubicBezTo>
                  <a:pt x="291231" y="209165"/>
                  <a:pt x="296284" y="204870"/>
                  <a:pt x="296644" y="200934"/>
                </a:cubicBezTo>
                <a:cubicBezTo>
                  <a:pt x="296644" y="200218"/>
                  <a:pt x="296284" y="198428"/>
                  <a:pt x="294479" y="196639"/>
                </a:cubicBezTo>
                <a:cubicBezTo>
                  <a:pt x="292314" y="194850"/>
                  <a:pt x="283292" y="198786"/>
                  <a:pt x="273909" y="202723"/>
                </a:cubicBezTo>
                <a:cubicBezTo>
                  <a:pt x="258391" y="209165"/>
                  <a:pt x="235295" y="219185"/>
                  <a:pt x="201011" y="225627"/>
                </a:cubicBezTo>
                <a:cubicBezTo>
                  <a:pt x="193072" y="228490"/>
                  <a:pt x="182245" y="230279"/>
                  <a:pt x="168532" y="230279"/>
                </a:cubicBezTo>
                <a:cubicBezTo>
                  <a:pt x="156983" y="230279"/>
                  <a:pt x="143270" y="229206"/>
                  <a:pt x="127391" y="227058"/>
                </a:cubicBezTo>
                <a:cubicBezTo>
                  <a:pt x="124865" y="226701"/>
                  <a:pt x="122700" y="224553"/>
                  <a:pt x="123422" y="222048"/>
                </a:cubicBezTo>
                <a:cubicBezTo>
                  <a:pt x="123422" y="219543"/>
                  <a:pt x="125948" y="217396"/>
                  <a:pt x="128474" y="217754"/>
                </a:cubicBezTo>
                <a:cubicBezTo>
                  <a:pt x="170336" y="223122"/>
                  <a:pt x="189463" y="220259"/>
                  <a:pt x="198124" y="217038"/>
                </a:cubicBezTo>
                <a:lnTo>
                  <a:pt x="198485" y="216680"/>
                </a:lnTo>
                <a:cubicBezTo>
                  <a:pt x="206785" y="213817"/>
                  <a:pt x="206785" y="209523"/>
                  <a:pt x="206785" y="208449"/>
                </a:cubicBezTo>
                <a:cubicBezTo>
                  <a:pt x="207146" y="202723"/>
                  <a:pt x="206063" y="198428"/>
                  <a:pt x="203537" y="195923"/>
                </a:cubicBezTo>
                <a:cubicBezTo>
                  <a:pt x="199928" y="192344"/>
                  <a:pt x="194876" y="192702"/>
                  <a:pt x="194876" y="192702"/>
                </a:cubicBezTo>
                <a:cubicBezTo>
                  <a:pt x="149405" y="193418"/>
                  <a:pt x="140744" y="188766"/>
                  <a:pt x="131361" y="183040"/>
                </a:cubicBezTo>
                <a:cubicBezTo>
                  <a:pt x="121978" y="177672"/>
                  <a:pt x="111512" y="171588"/>
                  <a:pt x="48358" y="171230"/>
                </a:cubicBezTo>
                <a:close/>
                <a:moveTo>
                  <a:pt x="9383" y="171230"/>
                </a:moveTo>
                <a:lnTo>
                  <a:pt x="9383" y="244952"/>
                </a:lnTo>
                <a:lnTo>
                  <a:pt x="38975" y="244952"/>
                </a:lnTo>
                <a:lnTo>
                  <a:pt x="38975" y="171230"/>
                </a:lnTo>
                <a:lnTo>
                  <a:pt x="9383" y="171230"/>
                </a:lnTo>
                <a:close/>
                <a:moveTo>
                  <a:pt x="4692" y="161925"/>
                </a:moveTo>
                <a:lnTo>
                  <a:pt x="43667" y="161925"/>
                </a:lnTo>
                <a:cubicBezTo>
                  <a:pt x="113678" y="161925"/>
                  <a:pt x="125587" y="169083"/>
                  <a:pt x="136413" y="175166"/>
                </a:cubicBezTo>
                <a:cubicBezTo>
                  <a:pt x="144353" y="180177"/>
                  <a:pt x="151570" y="184113"/>
                  <a:pt x="194154" y="183398"/>
                </a:cubicBezTo>
                <a:cubicBezTo>
                  <a:pt x="194515" y="183398"/>
                  <a:pt x="203537" y="183040"/>
                  <a:pt x="210033" y="189481"/>
                </a:cubicBezTo>
                <a:cubicBezTo>
                  <a:pt x="211116" y="190555"/>
                  <a:pt x="211837" y="191629"/>
                  <a:pt x="212920" y="193060"/>
                </a:cubicBezTo>
                <a:cubicBezTo>
                  <a:pt x="226994" y="188766"/>
                  <a:pt x="239625" y="183755"/>
                  <a:pt x="249730" y="179461"/>
                </a:cubicBezTo>
                <a:cubicBezTo>
                  <a:pt x="265609" y="172661"/>
                  <a:pt x="275352" y="168725"/>
                  <a:pt x="281487" y="173377"/>
                </a:cubicBezTo>
                <a:cubicBezTo>
                  <a:pt x="286901" y="177314"/>
                  <a:pt x="287622" y="181608"/>
                  <a:pt x="287622" y="184829"/>
                </a:cubicBezTo>
                <a:cubicBezTo>
                  <a:pt x="287622" y="185903"/>
                  <a:pt x="287622" y="186976"/>
                  <a:pt x="287262" y="187692"/>
                </a:cubicBezTo>
                <a:cubicBezTo>
                  <a:pt x="292675" y="186618"/>
                  <a:pt x="297005" y="186976"/>
                  <a:pt x="300253" y="189481"/>
                </a:cubicBezTo>
                <a:cubicBezTo>
                  <a:pt x="305306" y="193776"/>
                  <a:pt x="306027" y="198428"/>
                  <a:pt x="306027" y="201291"/>
                </a:cubicBezTo>
                <a:cubicBezTo>
                  <a:pt x="305666" y="210596"/>
                  <a:pt x="295923" y="217396"/>
                  <a:pt x="294840" y="218112"/>
                </a:cubicBezTo>
                <a:cubicBezTo>
                  <a:pt x="245038" y="257478"/>
                  <a:pt x="186937" y="267856"/>
                  <a:pt x="139300" y="267856"/>
                </a:cubicBezTo>
                <a:cubicBezTo>
                  <a:pt x="88416" y="267856"/>
                  <a:pt x="48719" y="255689"/>
                  <a:pt x="42945" y="253899"/>
                </a:cubicBezTo>
                <a:lnTo>
                  <a:pt x="4692" y="253899"/>
                </a:lnTo>
                <a:cubicBezTo>
                  <a:pt x="2166" y="253899"/>
                  <a:pt x="0" y="252110"/>
                  <a:pt x="0" y="249247"/>
                </a:cubicBezTo>
                <a:lnTo>
                  <a:pt x="0" y="166577"/>
                </a:lnTo>
                <a:cubicBezTo>
                  <a:pt x="0" y="164072"/>
                  <a:pt x="2166" y="161925"/>
                  <a:pt x="4692" y="161925"/>
                </a:cubicBezTo>
                <a:close/>
                <a:moveTo>
                  <a:pt x="190545" y="131575"/>
                </a:moveTo>
                <a:cubicBezTo>
                  <a:pt x="184050" y="131575"/>
                  <a:pt x="178636" y="136983"/>
                  <a:pt x="178636" y="143471"/>
                </a:cubicBezTo>
                <a:cubicBezTo>
                  <a:pt x="178636" y="150320"/>
                  <a:pt x="184050" y="155367"/>
                  <a:pt x="190545" y="155367"/>
                </a:cubicBezTo>
                <a:cubicBezTo>
                  <a:pt x="197041" y="155367"/>
                  <a:pt x="202455" y="150320"/>
                  <a:pt x="202455" y="143471"/>
                </a:cubicBezTo>
                <a:cubicBezTo>
                  <a:pt x="202455" y="136983"/>
                  <a:pt x="197041" y="131575"/>
                  <a:pt x="190545" y="131575"/>
                </a:cubicBezTo>
                <a:close/>
                <a:moveTo>
                  <a:pt x="232769" y="97330"/>
                </a:moveTo>
                <a:cubicBezTo>
                  <a:pt x="224107" y="103818"/>
                  <a:pt x="210755" y="108505"/>
                  <a:pt x="195237" y="111749"/>
                </a:cubicBezTo>
                <a:lnTo>
                  <a:pt x="195237" y="122563"/>
                </a:lnTo>
                <a:cubicBezTo>
                  <a:pt x="198846" y="123645"/>
                  <a:pt x="202094" y="125447"/>
                  <a:pt x="204620" y="127971"/>
                </a:cubicBezTo>
                <a:cubicBezTo>
                  <a:pt x="221942" y="122924"/>
                  <a:pt x="232769" y="116075"/>
                  <a:pt x="232769" y="109586"/>
                </a:cubicBezTo>
                <a:lnTo>
                  <a:pt x="232769" y="97330"/>
                </a:lnTo>
                <a:close/>
                <a:moveTo>
                  <a:pt x="73259" y="97330"/>
                </a:moveTo>
                <a:lnTo>
                  <a:pt x="73259" y="109586"/>
                </a:lnTo>
                <a:cubicBezTo>
                  <a:pt x="73259" y="121121"/>
                  <a:pt x="107543" y="134099"/>
                  <a:pt x="153014" y="134099"/>
                </a:cubicBezTo>
                <a:cubicBezTo>
                  <a:pt x="159871" y="134099"/>
                  <a:pt x="166006" y="133738"/>
                  <a:pt x="172140" y="133378"/>
                </a:cubicBezTo>
                <a:cubicBezTo>
                  <a:pt x="175028" y="127971"/>
                  <a:pt x="180080" y="124005"/>
                  <a:pt x="185854" y="122563"/>
                </a:cubicBezTo>
                <a:lnTo>
                  <a:pt x="185854" y="113191"/>
                </a:lnTo>
                <a:cubicBezTo>
                  <a:pt x="175028" y="114993"/>
                  <a:pt x="163840" y="115354"/>
                  <a:pt x="153014" y="115354"/>
                </a:cubicBezTo>
                <a:cubicBezTo>
                  <a:pt x="121617" y="115354"/>
                  <a:pt x="89138" y="109586"/>
                  <a:pt x="73259" y="97330"/>
                </a:cubicBezTo>
                <a:close/>
                <a:moveTo>
                  <a:pt x="232769" y="63805"/>
                </a:moveTo>
                <a:lnTo>
                  <a:pt x="195237" y="73178"/>
                </a:lnTo>
                <a:lnTo>
                  <a:pt x="195237" y="102376"/>
                </a:lnTo>
                <a:cubicBezTo>
                  <a:pt x="217972" y="97690"/>
                  <a:pt x="232769" y="89399"/>
                  <a:pt x="232769" y="81829"/>
                </a:cubicBezTo>
                <a:lnTo>
                  <a:pt x="232769" y="63805"/>
                </a:lnTo>
                <a:close/>
                <a:moveTo>
                  <a:pt x="73259" y="63805"/>
                </a:moveTo>
                <a:lnTo>
                  <a:pt x="73259" y="81829"/>
                </a:lnTo>
                <a:cubicBezTo>
                  <a:pt x="73259" y="93364"/>
                  <a:pt x="107543" y="106342"/>
                  <a:pt x="153014" y="106342"/>
                </a:cubicBezTo>
                <a:cubicBezTo>
                  <a:pt x="164923" y="106342"/>
                  <a:pt x="176110" y="105260"/>
                  <a:pt x="185854" y="103818"/>
                </a:cubicBezTo>
                <a:lnTo>
                  <a:pt x="185854" y="75340"/>
                </a:lnTo>
                <a:lnTo>
                  <a:pt x="154096" y="83271"/>
                </a:lnTo>
                <a:cubicBezTo>
                  <a:pt x="153736" y="83271"/>
                  <a:pt x="153375" y="83271"/>
                  <a:pt x="153014" y="83271"/>
                </a:cubicBezTo>
                <a:cubicBezTo>
                  <a:pt x="152653" y="83271"/>
                  <a:pt x="152292" y="83271"/>
                  <a:pt x="151931" y="83271"/>
                </a:cubicBezTo>
                <a:lnTo>
                  <a:pt x="73259" y="63805"/>
                </a:lnTo>
                <a:close/>
                <a:moveTo>
                  <a:pt x="153014" y="9373"/>
                </a:moveTo>
                <a:lnTo>
                  <a:pt x="23818" y="41816"/>
                </a:lnTo>
                <a:lnTo>
                  <a:pt x="153014" y="74259"/>
                </a:lnTo>
                <a:lnTo>
                  <a:pt x="180441" y="67049"/>
                </a:lnTo>
                <a:lnTo>
                  <a:pt x="150127" y="41455"/>
                </a:lnTo>
                <a:cubicBezTo>
                  <a:pt x="147961" y="39653"/>
                  <a:pt x="147961" y="36769"/>
                  <a:pt x="149405" y="34606"/>
                </a:cubicBezTo>
                <a:cubicBezTo>
                  <a:pt x="151209" y="32804"/>
                  <a:pt x="154096" y="32443"/>
                  <a:pt x="155901" y="34246"/>
                </a:cubicBezTo>
                <a:lnTo>
                  <a:pt x="191628" y="64166"/>
                </a:lnTo>
                <a:lnTo>
                  <a:pt x="282209" y="41816"/>
                </a:lnTo>
                <a:lnTo>
                  <a:pt x="153014" y="9373"/>
                </a:lnTo>
                <a:close/>
                <a:moveTo>
                  <a:pt x="151931" y="0"/>
                </a:moveTo>
                <a:cubicBezTo>
                  <a:pt x="152653" y="0"/>
                  <a:pt x="153375" y="0"/>
                  <a:pt x="154096" y="0"/>
                </a:cubicBezTo>
                <a:lnTo>
                  <a:pt x="302419" y="37130"/>
                </a:lnTo>
                <a:cubicBezTo>
                  <a:pt x="304584" y="37851"/>
                  <a:pt x="306027" y="39653"/>
                  <a:pt x="306027" y="41816"/>
                </a:cubicBezTo>
                <a:cubicBezTo>
                  <a:pt x="306027" y="43979"/>
                  <a:pt x="304584" y="45781"/>
                  <a:pt x="302419" y="46142"/>
                </a:cubicBezTo>
                <a:lnTo>
                  <a:pt x="242151" y="61282"/>
                </a:lnTo>
                <a:lnTo>
                  <a:pt x="242151" y="109586"/>
                </a:lnTo>
                <a:cubicBezTo>
                  <a:pt x="242151" y="121482"/>
                  <a:pt x="228799" y="130133"/>
                  <a:pt x="210394" y="135901"/>
                </a:cubicBezTo>
                <a:cubicBezTo>
                  <a:pt x="211116" y="138064"/>
                  <a:pt x="211477" y="140587"/>
                  <a:pt x="211477" y="143471"/>
                </a:cubicBezTo>
                <a:cubicBezTo>
                  <a:pt x="211477" y="155007"/>
                  <a:pt x="202094" y="164740"/>
                  <a:pt x="190545" y="164740"/>
                </a:cubicBezTo>
                <a:cubicBezTo>
                  <a:pt x="178636" y="164740"/>
                  <a:pt x="169253" y="155007"/>
                  <a:pt x="169253" y="143471"/>
                </a:cubicBezTo>
                <a:lnTo>
                  <a:pt x="169253" y="143111"/>
                </a:lnTo>
                <a:cubicBezTo>
                  <a:pt x="163840" y="143111"/>
                  <a:pt x="158427" y="143471"/>
                  <a:pt x="153014" y="143471"/>
                </a:cubicBezTo>
                <a:cubicBezTo>
                  <a:pt x="110069" y="143471"/>
                  <a:pt x="64237" y="131575"/>
                  <a:pt x="64237" y="109586"/>
                </a:cubicBezTo>
                <a:lnTo>
                  <a:pt x="64237" y="61282"/>
                </a:lnTo>
                <a:lnTo>
                  <a:pt x="3609" y="46142"/>
                </a:lnTo>
                <a:cubicBezTo>
                  <a:pt x="1444" y="45781"/>
                  <a:pt x="0" y="43979"/>
                  <a:pt x="0" y="41816"/>
                </a:cubicBezTo>
                <a:cubicBezTo>
                  <a:pt x="0" y="39653"/>
                  <a:pt x="1444" y="37851"/>
                  <a:pt x="3609" y="37130"/>
                </a:cubicBezTo>
                <a:lnTo>
                  <a:pt x="151931" y="0"/>
                </a:lnTo>
                <a:close/>
              </a:path>
            </a:pathLst>
          </a:custGeom>
          <a:solidFill>
            <a:schemeClr val="accent4">
              <a:lumMod val="75000"/>
            </a:schemeClr>
          </a:solidFill>
          <a:ln>
            <a:noFill/>
          </a:ln>
          <a:effectLst/>
        </p:spPr>
        <p:txBody>
          <a:bodyPr anchor="ctr"/>
          <a:lstStyle/>
          <a:p>
            <a:endParaRPr lang="en-US" dirty="0">
              <a:latin typeface="Lato Light" panose="020F0502020204030203" pitchFamily="34" charset="0"/>
            </a:endParaRPr>
          </a:p>
        </p:txBody>
      </p:sp>
      <p:sp>
        <p:nvSpPr>
          <p:cNvPr id="119" name="TextBox 118">
            <a:extLst>
              <a:ext uri="{FF2B5EF4-FFF2-40B4-BE49-F238E27FC236}">
                <a16:creationId xmlns:a16="http://schemas.microsoft.com/office/drawing/2014/main" id="{E3EE4085-5AF3-813E-F57A-5400E13D1307}"/>
              </a:ext>
            </a:extLst>
          </p:cNvPr>
          <p:cNvSpPr txBox="1"/>
          <p:nvPr/>
        </p:nvSpPr>
        <p:spPr>
          <a:xfrm>
            <a:off x="-1484822" y="7022954"/>
            <a:ext cx="2313454" cy="830997"/>
          </a:xfrm>
          <a:prstGeom prst="rect">
            <a:avLst/>
          </a:prstGeom>
          <a:noFill/>
        </p:spPr>
        <p:txBody>
          <a:bodyPr wrap="square" rtlCol="0">
            <a:spAutoFit/>
          </a:bodyPr>
          <a:lstStyle/>
          <a:p>
            <a:pPr algn="ctr"/>
            <a:r>
              <a:rPr lang="en-US" sz="2400" b="1" dirty="0">
                <a:latin typeface="Lato Black" panose="020F0502020204030203" pitchFamily="34" charset="77"/>
                <a:cs typeface="Poppins" pitchFamily="2" charset="77"/>
              </a:rPr>
              <a:t>INFOGRAPHIC</a:t>
            </a:r>
          </a:p>
          <a:p>
            <a:pPr algn="ctr"/>
            <a:r>
              <a:rPr lang="en-US" sz="2400" dirty="0">
                <a:cs typeface="Poppins" pitchFamily="2" charset="77"/>
              </a:rPr>
              <a:t>STEPS</a:t>
            </a:r>
          </a:p>
        </p:txBody>
      </p:sp>
      <p:sp>
        <p:nvSpPr>
          <p:cNvPr id="120" name="Freeform 759">
            <a:extLst>
              <a:ext uri="{FF2B5EF4-FFF2-40B4-BE49-F238E27FC236}">
                <a16:creationId xmlns:a16="http://schemas.microsoft.com/office/drawing/2014/main" id="{AA0A9A7A-77E7-F47C-8AF1-B459955F0735}"/>
              </a:ext>
            </a:extLst>
          </p:cNvPr>
          <p:cNvSpPr>
            <a:spLocks noChangeArrowheads="1"/>
          </p:cNvSpPr>
          <p:nvPr/>
        </p:nvSpPr>
        <p:spPr bwMode="auto">
          <a:xfrm>
            <a:off x="-885560" y="6230782"/>
            <a:ext cx="995876" cy="726160"/>
          </a:xfrm>
          <a:custGeom>
            <a:avLst/>
            <a:gdLst>
              <a:gd name="T0" fmla="*/ 29833 w 304441"/>
              <a:gd name="T1" fmla="*/ 184188 h 221888"/>
              <a:gd name="T2" fmla="*/ 129037 w 304441"/>
              <a:gd name="T3" fmla="*/ 198325 h 221888"/>
              <a:gd name="T4" fmla="*/ 143055 w 304441"/>
              <a:gd name="T5" fmla="*/ 212463 h 221888"/>
              <a:gd name="T6" fmla="*/ 170731 w 304441"/>
              <a:gd name="T7" fmla="*/ 203038 h 221888"/>
              <a:gd name="T8" fmla="*/ 281077 w 304441"/>
              <a:gd name="T9" fmla="*/ 198325 h 221888"/>
              <a:gd name="T10" fmla="*/ 155635 w 304441"/>
              <a:gd name="T11" fmla="*/ 192888 h 221888"/>
              <a:gd name="T12" fmla="*/ 80962 w 304441"/>
              <a:gd name="T13" fmla="*/ 171681 h 221888"/>
              <a:gd name="T14" fmla="*/ 43851 w 304441"/>
              <a:gd name="T15" fmla="*/ 169688 h 221888"/>
              <a:gd name="T16" fmla="*/ 51758 w 304441"/>
              <a:gd name="T17" fmla="*/ 148663 h 221888"/>
              <a:gd name="T18" fmla="*/ 153119 w 304441"/>
              <a:gd name="T19" fmla="*/ 182013 h 221888"/>
              <a:gd name="T20" fmla="*/ 282156 w 304441"/>
              <a:gd name="T21" fmla="*/ 178388 h 221888"/>
              <a:gd name="T22" fmla="*/ 299768 w 304441"/>
              <a:gd name="T23" fmla="*/ 198325 h 221888"/>
              <a:gd name="T24" fmla="*/ 299768 w 304441"/>
              <a:gd name="T25" fmla="*/ 207750 h 221888"/>
              <a:gd name="T26" fmla="*/ 161386 w 304441"/>
              <a:gd name="T27" fmla="*/ 221888 h 221888"/>
              <a:gd name="T28" fmla="*/ 125083 w 304441"/>
              <a:gd name="T29" fmla="*/ 207750 h 221888"/>
              <a:gd name="T30" fmla="*/ 0 w 304441"/>
              <a:gd name="T31" fmla="*/ 203038 h 221888"/>
              <a:gd name="T32" fmla="*/ 13299 w 304441"/>
              <a:gd name="T33" fmla="*/ 198325 h 221888"/>
              <a:gd name="T34" fmla="*/ 24801 w 304441"/>
              <a:gd name="T35" fmla="*/ 176213 h 221888"/>
              <a:gd name="T36" fmla="*/ 44210 w 304441"/>
              <a:gd name="T37" fmla="*/ 143225 h 221888"/>
              <a:gd name="T38" fmla="*/ 180542 w 304441"/>
              <a:gd name="T39" fmla="*/ 8980 h 221888"/>
              <a:gd name="T40" fmla="*/ 179463 w 304441"/>
              <a:gd name="T41" fmla="*/ 76513 h 221888"/>
              <a:gd name="T42" fmla="*/ 216143 w 304441"/>
              <a:gd name="T43" fmla="*/ 99144 h 221888"/>
              <a:gd name="T44" fmla="*/ 258577 w 304441"/>
              <a:gd name="T45" fmla="*/ 81183 h 221888"/>
              <a:gd name="T46" fmla="*/ 240597 w 304441"/>
              <a:gd name="T47" fmla="*/ 60708 h 221888"/>
              <a:gd name="T48" fmla="*/ 242755 w 304441"/>
              <a:gd name="T49" fmla="*/ 49213 h 221888"/>
              <a:gd name="T50" fmla="*/ 217941 w 304441"/>
              <a:gd name="T51" fmla="*/ 38436 h 221888"/>
              <a:gd name="T52" fmla="*/ 210389 w 304441"/>
              <a:gd name="T53" fmla="*/ 35562 h 221888"/>
              <a:gd name="T54" fmla="*/ 180542 w 304441"/>
              <a:gd name="T55" fmla="*/ 0 h 221888"/>
              <a:gd name="T56" fmla="*/ 228010 w 304441"/>
              <a:gd name="T57" fmla="*/ 25145 h 221888"/>
              <a:gd name="T58" fmla="*/ 251026 w 304441"/>
              <a:gd name="T59" fmla="*/ 55679 h 221888"/>
              <a:gd name="T60" fmla="*/ 240237 w 304441"/>
              <a:gd name="T61" fmla="*/ 108483 h 221888"/>
              <a:gd name="T62" fmla="*/ 221897 w 304441"/>
              <a:gd name="T63" fmla="*/ 119260 h 221888"/>
              <a:gd name="T64" fmla="*/ 208591 w 304441"/>
              <a:gd name="T65" fmla="*/ 147279 h 221888"/>
              <a:gd name="T66" fmla="*/ 204995 w 304441"/>
              <a:gd name="T67" fmla="*/ 139376 h 221888"/>
              <a:gd name="T68" fmla="*/ 174788 w 304441"/>
              <a:gd name="T69" fmla="*/ 89086 h 221888"/>
              <a:gd name="T70" fmla="*/ 169394 w 304441"/>
              <a:gd name="T71" fmla="*/ 83697 h 221888"/>
              <a:gd name="T72" fmla="*/ 132353 w 304441"/>
              <a:gd name="T73" fmla="*/ 38795 h 221888"/>
              <a:gd name="T74" fmla="*/ 91717 w 304441"/>
              <a:gd name="T75" fmla="*/ 75435 h 221888"/>
              <a:gd name="T76" fmla="*/ 74456 w 304441"/>
              <a:gd name="T77" fmla="*/ 69688 h 221888"/>
              <a:gd name="T78" fmla="*/ 57914 w 304441"/>
              <a:gd name="T79" fmla="*/ 97707 h 221888"/>
              <a:gd name="T80" fmla="*/ 54677 w 304441"/>
              <a:gd name="T81" fmla="*/ 104532 h 221888"/>
              <a:gd name="T82" fmla="*/ 31662 w 304441"/>
              <a:gd name="T83" fmla="*/ 131833 h 221888"/>
              <a:gd name="T84" fmla="*/ 47485 w 304441"/>
              <a:gd name="T85" fmla="*/ 96988 h 221888"/>
              <a:gd name="T86" fmla="*/ 74456 w 304441"/>
              <a:gd name="T87" fmla="*/ 60348 h 221888"/>
              <a:gd name="T88" fmla="*/ 132353 w 304441"/>
              <a:gd name="T89" fmla="*/ 29456 h 221888"/>
              <a:gd name="T90" fmla="*/ 180542 w 304441"/>
              <a:gd name="T91" fmla="*/ 0 h 22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4441" h="221888">
                <a:moveTo>
                  <a:pt x="80962" y="171681"/>
                </a:moveTo>
                <a:cubicBezTo>
                  <a:pt x="56970" y="173947"/>
                  <a:pt x="35764" y="181831"/>
                  <a:pt x="29833" y="184188"/>
                </a:cubicBezTo>
                <a:lnTo>
                  <a:pt x="23363" y="198325"/>
                </a:lnTo>
                <a:lnTo>
                  <a:pt x="129037" y="198325"/>
                </a:lnTo>
                <a:cubicBezTo>
                  <a:pt x="131553" y="198325"/>
                  <a:pt x="133709" y="200500"/>
                  <a:pt x="133709" y="203038"/>
                </a:cubicBezTo>
                <a:cubicBezTo>
                  <a:pt x="133709" y="208113"/>
                  <a:pt x="138023" y="212463"/>
                  <a:pt x="143055" y="212463"/>
                </a:cubicBezTo>
                <a:lnTo>
                  <a:pt x="161386" y="212463"/>
                </a:lnTo>
                <a:cubicBezTo>
                  <a:pt x="166418" y="212463"/>
                  <a:pt x="170731" y="208113"/>
                  <a:pt x="170731" y="203038"/>
                </a:cubicBezTo>
                <a:cubicBezTo>
                  <a:pt x="170731" y="200500"/>
                  <a:pt x="172888" y="198325"/>
                  <a:pt x="175404" y="198325"/>
                </a:cubicBezTo>
                <a:lnTo>
                  <a:pt x="281077" y="198325"/>
                </a:lnTo>
                <a:lnTo>
                  <a:pt x="274608" y="184188"/>
                </a:lnTo>
                <a:cubicBezTo>
                  <a:pt x="262746" y="179475"/>
                  <a:pt x="189781" y="152650"/>
                  <a:pt x="155635" y="192888"/>
                </a:cubicBezTo>
                <a:cubicBezTo>
                  <a:pt x="153838" y="194700"/>
                  <a:pt x="150243" y="194700"/>
                  <a:pt x="148806" y="192888"/>
                </a:cubicBezTo>
                <a:cubicBezTo>
                  <a:pt x="131733" y="172769"/>
                  <a:pt x="104955" y="169416"/>
                  <a:pt x="80962" y="171681"/>
                </a:cubicBezTo>
                <a:close/>
                <a:moveTo>
                  <a:pt x="51758" y="148663"/>
                </a:moveTo>
                <a:lnTo>
                  <a:pt x="43851" y="169688"/>
                </a:lnTo>
                <a:cubicBezTo>
                  <a:pt x="65058" y="163163"/>
                  <a:pt x="99923" y="156275"/>
                  <a:pt x="129037" y="167875"/>
                </a:cubicBezTo>
                <a:cubicBezTo>
                  <a:pt x="114300" y="155550"/>
                  <a:pt x="89858" y="143950"/>
                  <a:pt x="51758" y="148663"/>
                </a:cubicBezTo>
                <a:close/>
                <a:moveTo>
                  <a:pt x="47805" y="139963"/>
                </a:moveTo>
                <a:cubicBezTo>
                  <a:pt x="113941" y="130175"/>
                  <a:pt x="144133" y="167150"/>
                  <a:pt x="153119" y="182013"/>
                </a:cubicBezTo>
                <a:cubicBezTo>
                  <a:pt x="196251" y="140688"/>
                  <a:pt x="276405" y="174400"/>
                  <a:pt x="279640" y="176213"/>
                </a:cubicBezTo>
                <a:cubicBezTo>
                  <a:pt x="280718" y="176575"/>
                  <a:pt x="281437" y="177663"/>
                  <a:pt x="282156" y="178388"/>
                </a:cubicBezTo>
                <a:lnTo>
                  <a:pt x="291141" y="198325"/>
                </a:lnTo>
                <a:lnTo>
                  <a:pt x="299768" y="198325"/>
                </a:lnTo>
                <a:cubicBezTo>
                  <a:pt x="302643" y="198325"/>
                  <a:pt x="304441" y="200500"/>
                  <a:pt x="304441" y="203038"/>
                </a:cubicBezTo>
                <a:cubicBezTo>
                  <a:pt x="304441" y="205575"/>
                  <a:pt x="302643" y="207750"/>
                  <a:pt x="299768" y="207750"/>
                </a:cubicBezTo>
                <a:lnTo>
                  <a:pt x="179358" y="207750"/>
                </a:lnTo>
                <a:cubicBezTo>
                  <a:pt x="177201" y="215725"/>
                  <a:pt x="170012" y="221888"/>
                  <a:pt x="161386" y="221888"/>
                </a:cubicBezTo>
                <a:lnTo>
                  <a:pt x="143055" y="221888"/>
                </a:lnTo>
                <a:cubicBezTo>
                  <a:pt x="134428" y="221888"/>
                  <a:pt x="127240" y="215725"/>
                  <a:pt x="125083" y="207750"/>
                </a:cubicBezTo>
                <a:lnTo>
                  <a:pt x="4673" y="207750"/>
                </a:lnTo>
                <a:cubicBezTo>
                  <a:pt x="1797" y="207750"/>
                  <a:pt x="0" y="205575"/>
                  <a:pt x="0" y="203038"/>
                </a:cubicBezTo>
                <a:cubicBezTo>
                  <a:pt x="0" y="200500"/>
                  <a:pt x="1797" y="198325"/>
                  <a:pt x="4673" y="198325"/>
                </a:cubicBezTo>
                <a:lnTo>
                  <a:pt x="13299" y="198325"/>
                </a:lnTo>
                <a:lnTo>
                  <a:pt x="22285" y="178388"/>
                </a:lnTo>
                <a:cubicBezTo>
                  <a:pt x="23004" y="177663"/>
                  <a:pt x="23723" y="176575"/>
                  <a:pt x="24801" y="176213"/>
                </a:cubicBezTo>
                <a:cubicBezTo>
                  <a:pt x="25160" y="175850"/>
                  <a:pt x="28395" y="174763"/>
                  <a:pt x="32708" y="172950"/>
                </a:cubicBezTo>
                <a:lnTo>
                  <a:pt x="44210" y="143225"/>
                </a:lnTo>
                <a:cubicBezTo>
                  <a:pt x="44570" y="141413"/>
                  <a:pt x="46008" y="140325"/>
                  <a:pt x="47805" y="139963"/>
                </a:cubicBezTo>
                <a:close/>
                <a:moveTo>
                  <a:pt x="180542" y="8980"/>
                </a:moveTo>
                <a:cubicBezTo>
                  <a:pt x="165797" y="8980"/>
                  <a:pt x="153571" y="19757"/>
                  <a:pt x="150694" y="33407"/>
                </a:cubicBezTo>
                <a:cubicBezTo>
                  <a:pt x="167595" y="40591"/>
                  <a:pt x="179463" y="57115"/>
                  <a:pt x="179463" y="76513"/>
                </a:cubicBezTo>
                <a:cubicBezTo>
                  <a:pt x="179463" y="77591"/>
                  <a:pt x="179463" y="78309"/>
                  <a:pt x="179463" y="79028"/>
                </a:cubicBezTo>
                <a:cubicBezTo>
                  <a:pt x="195286" y="78309"/>
                  <a:pt x="208951" y="86571"/>
                  <a:pt x="216143" y="99144"/>
                </a:cubicBezTo>
                <a:lnTo>
                  <a:pt x="240237" y="99144"/>
                </a:lnTo>
                <a:cubicBezTo>
                  <a:pt x="250666" y="99144"/>
                  <a:pt x="258577" y="91241"/>
                  <a:pt x="258577" y="81183"/>
                </a:cubicBezTo>
                <a:cubicBezTo>
                  <a:pt x="258577" y="72202"/>
                  <a:pt x="252464" y="64659"/>
                  <a:pt x="243833" y="63222"/>
                </a:cubicBezTo>
                <a:cubicBezTo>
                  <a:pt x="242395" y="62863"/>
                  <a:pt x="241316" y="62144"/>
                  <a:pt x="240597" y="60708"/>
                </a:cubicBezTo>
                <a:cubicBezTo>
                  <a:pt x="239878" y="59271"/>
                  <a:pt x="239878" y="57834"/>
                  <a:pt x="240597" y="56397"/>
                </a:cubicBezTo>
                <a:cubicBezTo>
                  <a:pt x="242035" y="54242"/>
                  <a:pt x="242755" y="51727"/>
                  <a:pt x="242755" y="49213"/>
                </a:cubicBezTo>
                <a:cubicBezTo>
                  <a:pt x="242755" y="41310"/>
                  <a:pt x="236281" y="34485"/>
                  <a:pt x="228010" y="34485"/>
                </a:cubicBezTo>
                <a:cubicBezTo>
                  <a:pt x="224414" y="34485"/>
                  <a:pt x="220818" y="35922"/>
                  <a:pt x="217941" y="38436"/>
                </a:cubicBezTo>
                <a:cubicBezTo>
                  <a:pt x="216862" y="39514"/>
                  <a:pt x="215064" y="39873"/>
                  <a:pt x="213266" y="39155"/>
                </a:cubicBezTo>
                <a:cubicBezTo>
                  <a:pt x="211828" y="38795"/>
                  <a:pt x="210749" y="37358"/>
                  <a:pt x="210389" y="35562"/>
                </a:cubicBezTo>
                <a:cubicBezTo>
                  <a:pt x="208591" y="20475"/>
                  <a:pt x="195645" y="8980"/>
                  <a:pt x="180542" y="8980"/>
                </a:cubicBezTo>
                <a:close/>
                <a:moveTo>
                  <a:pt x="180542" y="0"/>
                </a:moveTo>
                <a:cubicBezTo>
                  <a:pt x="197803" y="0"/>
                  <a:pt x="212907" y="11495"/>
                  <a:pt x="217941" y="27660"/>
                </a:cubicBezTo>
                <a:cubicBezTo>
                  <a:pt x="221178" y="25864"/>
                  <a:pt x="224414" y="25145"/>
                  <a:pt x="228010" y="25145"/>
                </a:cubicBezTo>
                <a:cubicBezTo>
                  <a:pt x="241316" y="25145"/>
                  <a:pt x="252104" y="35922"/>
                  <a:pt x="252104" y="49213"/>
                </a:cubicBezTo>
                <a:cubicBezTo>
                  <a:pt x="252104" y="51368"/>
                  <a:pt x="251385" y="53523"/>
                  <a:pt x="251026" y="55679"/>
                </a:cubicBezTo>
                <a:cubicBezTo>
                  <a:pt x="261095" y="59989"/>
                  <a:pt x="267927" y="70047"/>
                  <a:pt x="267927" y="81183"/>
                </a:cubicBezTo>
                <a:cubicBezTo>
                  <a:pt x="267927" y="96270"/>
                  <a:pt x="255701" y="108483"/>
                  <a:pt x="240237" y="108483"/>
                </a:cubicBezTo>
                <a:lnTo>
                  <a:pt x="220459" y="108483"/>
                </a:lnTo>
                <a:cubicBezTo>
                  <a:pt x="221178" y="112075"/>
                  <a:pt x="221897" y="115668"/>
                  <a:pt x="221897" y="119260"/>
                </a:cubicBezTo>
                <a:cubicBezTo>
                  <a:pt x="221897" y="128959"/>
                  <a:pt x="218301" y="138298"/>
                  <a:pt x="212187" y="145483"/>
                </a:cubicBezTo>
                <a:cubicBezTo>
                  <a:pt x="211109" y="146560"/>
                  <a:pt x="210030" y="147279"/>
                  <a:pt x="208591" y="147279"/>
                </a:cubicBezTo>
                <a:cubicBezTo>
                  <a:pt x="207512" y="147279"/>
                  <a:pt x="206434" y="146560"/>
                  <a:pt x="205714" y="146201"/>
                </a:cubicBezTo>
                <a:cubicBezTo>
                  <a:pt x="203557" y="144405"/>
                  <a:pt x="203557" y="141531"/>
                  <a:pt x="204995" y="139376"/>
                </a:cubicBezTo>
                <a:cubicBezTo>
                  <a:pt x="210030" y="133629"/>
                  <a:pt x="212547" y="126803"/>
                  <a:pt x="212547" y="119260"/>
                </a:cubicBezTo>
                <a:cubicBezTo>
                  <a:pt x="212547" y="100221"/>
                  <a:pt x="194926" y="84775"/>
                  <a:pt x="174788" y="89086"/>
                </a:cubicBezTo>
                <a:cubicBezTo>
                  <a:pt x="173349" y="89445"/>
                  <a:pt x="171911" y="88726"/>
                  <a:pt x="170832" y="87649"/>
                </a:cubicBezTo>
                <a:cubicBezTo>
                  <a:pt x="169753" y="86571"/>
                  <a:pt x="169034" y="85134"/>
                  <a:pt x="169394" y="83697"/>
                </a:cubicBezTo>
                <a:cubicBezTo>
                  <a:pt x="169753" y="81183"/>
                  <a:pt x="170113" y="79028"/>
                  <a:pt x="170113" y="76513"/>
                </a:cubicBezTo>
                <a:cubicBezTo>
                  <a:pt x="170113" y="55679"/>
                  <a:pt x="153211" y="38795"/>
                  <a:pt x="132353" y="38795"/>
                </a:cubicBezTo>
                <a:cubicBezTo>
                  <a:pt x="113294" y="38795"/>
                  <a:pt x="97111" y="53164"/>
                  <a:pt x="94954" y="71843"/>
                </a:cubicBezTo>
                <a:cubicBezTo>
                  <a:pt x="94594" y="73639"/>
                  <a:pt x="93515" y="75076"/>
                  <a:pt x="91717" y="75435"/>
                </a:cubicBezTo>
                <a:cubicBezTo>
                  <a:pt x="90279" y="75795"/>
                  <a:pt x="88121" y="75795"/>
                  <a:pt x="87042" y="74717"/>
                </a:cubicBezTo>
                <a:cubicBezTo>
                  <a:pt x="83806" y="71484"/>
                  <a:pt x="79131" y="69688"/>
                  <a:pt x="74456" y="69688"/>
                </a:cubicBezTo>
                <a:cubicBezTo>
                  <a:pt x="64027" y="69688"/>
                  <a:pt x="55396" y="78309"/>
                  <a:pt x="55396" y="88726"/>
                </a:cubicBezTo>
                <a:cubicBezTo>
                  <a:pt x="55396" y="91959"/>
                  <a:pt x="56475" y="94833"/>
                  <a:pt x="57914" y="97707"/>
                </a:cubicBezTo>
                <a:cubicBezTo>
                  <a:pt x="58633" y="99144"/>
                  <a:pt x="58633" y="100581"/>
                  <a:pt x="57914" y="102017"/>
                </a:cubicBezTo>
                <a:cubicBezTo>
                  <a:pt x="57554" y="103454"/>
                  <a:pt x="56116" y="104532"/>
                  <a:pt x="54677" y="104532"/>
                </a:cubicBezTo>
                <a:cubicBezTo>
                  <a:pt x="43889" y="106687"/>
                  <a:pt x="35977" y="116386"/>
                  <a:pt x="35977" y="127163"/>
                </a:cubicBezTo>
                <a:cubicBezTo>
                  <a:pt x="35977" y="130036"/>
                  <a:pt x="34179" y="131833"/>
                  <a:pt x="31662" y="131833"/>
                </a:cubicBezTo>
                <a:cubicBezTo>
                  <a:pt x="28785" y="131833"/>
                  <a:pt x="26987" y="130036"/>
                  <a:pt x="26987" y="127163"/>
                </a:cubicBezTo>
                <a:cubicBezTo>
                  <a:pt x="26987" y="113872"/>
                  <a:pt x="35258" y="102017"/>
                  <a:pt x="47485" y="96988"/>
                </a:cubicBezTo>
                <a:cubicBezTo>
                  <a:pt x="46766" y="94474"/>
                  <a:pt x="46406" y="91241"/>
                  <a:pt x="46406" y="88726"/>
                </a:cubicBezTo>
                <a:cubicBezTo>
                  <a:pt x="46406" y="72921"/>
                  <a:pt x="58993" y="60348"/>
                  <a:pt x="74456" y="60348"/>
                </a:cubicBezTo>
                <a:cubicBezTo>
                  <a:pt x="78771" y="60348"/>
                  <a:pt x="83087" y="61426"/>
                  <a:pt x="87042" y="63581"/>
                </a:cubicBezTo>
                <a:cubicBezTo>
                  <a:pt x="92796" y="43824"/>
                  <a:pt x="111136" y="29456"/>
                  <a:pt x="132353" y="29456"/>
                </a:cubicBezTo>
                <a:cubicBezTo>
                  <a:pt x="135590" y="29456"/>
                  <a:pt x="138826" y="30174"/>
                  <a:pt x="142063" y="30533"/>
                </a:cubicBezTo>
                <a:cubicBezTo>
                  <a:pt x="146019" y="13291"/>
                  <a:pt x="161482" y="0"/>
                  <a:pt x="180542" y="0"/>
                </a:cubicBezTo>
                <a:close/>
              </a:path>
            </a:pathLst>
          </a:custGeom>
          <a:solidFill>
            <a:schemeClr val="accent6">
              <a:lumMod val="50000"/>
            </a:schemeClr>
          </a:solidFill>
          <a:ln>
            <a:noFill/>
          </a:ln>
          <a:effectLst/>
        </p:spPr>
        <p:txBody>
          <a:bodyPr anchor="ctr"/>
          <a:lstStyle/>
          <a:p>
            <a:endParaRPr lang="en-US" dirty="0">
              <a:latin typeface="Lato Light" panose="020F0502020204030203" pitchFamily="34" charset="0"/>
            </a:endParaRPr>
          </a:p>
        </p:txBody>
      </p:sp>
      <p:sp>
        <p:nvSpPr>
          <p:cNvPr id="91" name="Text Placeholder 9">
            <a:extLst>
              <a:ext uri="{FF2B5EF4-FFF2-40B4-BE49-F238E27FC236}">
                <a16:creationId xmlns:a16="http://schemas.microsoft.com/office/drawing/2014/main" id="{5341D2F4-2526-D377-37E5-4CDB1F1A82B1}"/>
              </a:ext>
            </a:extLst>
          </p:cNvPr>
          <p:cNvSpPr txBox="1">
            <a:spLocks/>
          </p:cNvSpPr>
          <p:nvPr/>
        </p:nvSpPr>
        <p:spPr>
          <a:xfrm>
            <a:off x="4936940" y="1876526"/>
            <a:ext cx="6347587" cy="40429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bg1"/>
                </a:solidFill>
                <a:latin typeface="Montserrat Light" panose="00000400000000000000" pitchFamily="50" charset="0"/>
              </a:rPr>
              <a:t>Lorem ipsum dolor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consectetur</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adipiscing</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elit</a:t>
            </a:r>
            <a:r>
              <a:rPr lang="en-US" sz="1400" dirty="0">
                <a:solidFill>
                  <a:schemeClr val="bg1"/>
                </a:solidFill>
                <a:latin typeface="Montserrat Light" panose="00000400000000000000" pitchFamily="50" charset="0"/>
              </a:rPr>
              <a:t>. Integer </a:t>
            </a:r>
            <a:r>
              <a:rPr lang="en-US" sz="1400" dirty="0" err="1">
                <a:solidFill>
                  <a:schemeClr val="bg1"/>
                </a:solidFill>
                <a:latin typeface="Montserrat Light" panose="00000400000000000000" pitchFamily="50" charset="0"/>
              </a:rPr>
              <a:t>sollicitudin</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urna</a:t>
            </a:r>
            <a:r>
              <a:rPr lang="en-US" sz="1400" dirty="0">
                <a:solidFill>
                  <a:schemeClr val="bg1"/>
                </a:solidFill>
                <a:latin typeface="Montserrat Light" panose="00000400000000000000" pitchFamily="50" charset="0"/>
              </a:rPr>
              <a:t> vitae </a:t>
            </a:r>
            <a:r>
              <a:rPr lang="en-US" sz="1400" dirty="0" err="1">
                <a:solidFill>
                  <a:schemeClr val="bg1"/>
                </a:solidFill>
                <a:latin typeface="Montserrat Light" panose="00000400000000000000" pitchFamily="50" charset="0"/>
              </a:rPr>
              <a:t>blandit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iaculis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Mauris</a:t>
            </a:r>
            <a:r>
              <a:rPr lang="en-US" sz="1400" dirty="0">
                <a:solidFill>
                  <a:schemeClr val="bg1"/>
                </a:solidFill>
                <a:latin typeface="Montserrat Light" panose="00000400000000000000" pitchFamily="50" charset="0"/>
              </a:rPr>
              <a:t> at diam in </a:t>
            </a:r>
            <a:r>
              <a:rPr lang="en-US" sz="1400" dirty="0" err="1">
                <a:solidFill>
                  <a:schemeClr val="bg1"/>
                </a:solidFill>
                <a:latin typeface="Montserrat Light" panose="00000400000000000000" pitchFamily="50" charset="0"/>
              </a:rPr>
              <a:t>tellus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accumsan</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finibus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Vivamus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placerat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varius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massa</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Aliquam</a:t>
            </a:r>
            <a:r>
              <a:rPr lang="en-US" sz="1400" dirty="0">
                <a:solidFill>
                  <a:schemeClr val="bg1"/>
                </a:solidFill>
                <a:latin typeface="Montserrat Light" panose="00000400000000000000" pitchFamily="50" charset="0"/>
              </a:rPr>
              <a:t> pulvinar </a:t>
            </a:r>
            <a:r>
              <a:rPr lang="en-US" sz="1400" dirty="0" err="1">
                <a:solidFill>
                  <a:schemeClr val="bg1"/>
                </a:solidFill>
                <a:latin typeface="Montserrat Light" panose="00000400000000000000" pitchFamily="50" charset="0"/>
              </a:rPr>
              <a:t>enim</a:t>
            </a:r>
            <a:r>
              <a:rPr lang="en-US" sz="1400" dirty="0">
                <a:solidFill>
                  <a:schemeClr val="bg1"/>
                </a:solidFill>
                <a:latin typeface="Montserrat Light" panose="00000400000000000000" pitchFamily="50" charset="0"/>
              </a:rPr>
              <a:t> sed </a:t>
            </a:r>
            <a:r>
              <a:rPr lang="en-US" sz="1400" dirty="0" err="1">
                <a:solidFill>
                  <a:schemeClr val="bg1"/>
                </a:solidFill>
                <a:latin typeface="Montserrat Light" panose="00000400000000000000" pitchFamily="50" charset="0"/>
              </a:rPr>
              <a:t>rhoncus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eleifend</a:t>
            </a:r>
            <a:r>
              <a:rPr lang="en-US" sz="1400" dirty="0">
                <a:solidFill>
                  <a:schemeClr val="bg1"/>
                </a:solidFill>
                <a:latin typeface="Montserrat Light" panose="00000400000000000000" pitchFamily="50" charset="0"/>
              </a:rPr>
              <a:t>. Ut </a:t>
            </a:r>
            <a:r>
              <a:rPr lang="en-US" sz="1400" dirty="0" err="1">
                <a:solidFill>
                  <a:schemeClr val="bg1"/>
                </a:solidFill>
                <a:latin typeface="Montserrat Light" panose="00000400000000000000" pitchFamily="50" charset="0"/>
              </a:rPr>
              <a:t>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sodales</a:t>
            </a:r>
            <a:r>
              <a:rPr lang="en-US" sz="1400" dirty="0">
                <a:solidFill>
                  <a:schemeClr val="bg1"/>
                </a:solidFill>
                <a:latin typeface="Montserrat Light" panose="00000400000000000000" pitchFamily="50" charset="0"/>
              </a:rPr>
              <a:t>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dictum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venenatis</a:t>
            </a:r>
            <a:r>
              <a:rPr lang="en-US" sz="1400" dirty="0">
                <a:solidFill>
                  <a:schemeClr val="bg1"/>
                </a:solidFill>
                <a:latin typeface="Montserrat Light" panose="00000400000000000000" pitchFamily="50" charset="0"/>
              </a:rPr>
              <a:t> sed </a:t>
            </a:r>
            <a:r>
              <a:rPr lang="en-US" sz="1400" dirty="0" err="1">
                <a:solidFill>
                  <a:schemeClr val="bg1"/>
                </a:solidFill>
                <a:latin typeface="Montserrat Light" panose="00000400000000000000" pitchFamily="50" charset="0"/>
              </a:rPr>
              <a:t>mauris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Phasellus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tellus</a:t>
            </a:r>
            <a:r>
              <a:rPr lang="en-US" sz="1400" dirty="0">
                <a:solidFill>
                  <a:schemeClr val="bg1"/>
                </a:solidFill>
                <a:latin typeface="Montserrat Light" panose="00000400000000000000" pitchFamily="50" charset="0"/>
              </a:rPr>
              <a:t> dolor, </a:t>
            </a:r>
            <a:r>
              <a:rPr lang="en-US" sz="1400" dirty="0" err="1">
                <a:solidFill>
                  <a:schemeClr val="bg1"/>
                </a:solidFill>
                <a:latin typeface="Montserrat Light" panose="00000400000000000000" pitchFamily="50" charset="0"/>
              </a:rPr>
              <a:t>porttitor</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eget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consectetur</a:t>
            </a:r>
            <a:r>
              <a:rPr lang="en-US" sz="1400" dirty="0">
                <a:solidFill>
                  <a:schemeClr val="bg1"/>
                </a:solidFill>
                <a:latin typeface="Montserrat Light" panose="00000400000000000000" pitchFamily="50" charset="0"/>
              </a:rPr>
              <a:t> in, fermentum vel ipsum. </a:t>
            </a:r>
          </a:p>
          <a:p>
            <a:pPr marL="0" indent="0">
              <a:buNone/>
            </a:pPr>
            <a:r>
              <a:rPr lang="en-US" sz="1400" dirty="0">
                <a:solidFill>
                  <a:schemeClr val="bg1"/>
                </a:solidFill>
                <a:latin typeface="Montserrat Light" panose="00000400000000000000" pitchFamily="50" charset="0"/>
              </a:rPr>
              <a:t>Lorem ipsum dolor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consectetur</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adipiscing</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elit</a:t>
            </a:r>
            <a:r>
              <a:rPr lang="en-US" sz="1400" dirty="0">
                <a:solidFill>
                  <a:schemeClr val="bg1"/>
                </a:solidFill>
                <a:latin typeface="Montserrat Light" panose="00000400000000000000" pitchFamily="50" charset="0"/>
              </a:rPr>
              <a:t>. Integer </a:t>
            </a:r>
            <a:r>
              <a:rPr lang="en-US" sz="1400" dirty="0" err="1">
                <a:solidFill>
                  <a:schemeClr val="bg1"/>
                </a:solidFill>
                <a:latin typeface="Montserrat Light" panose="00000400000000000000" pitchFamily="50" charset="0"/>
              </a:rPr>
              <a:t>sollicitudin</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urna</a:t>
            </a:r>
            <a:r>
              <a:rPr lang="en-US" sz="1400" dirty="0">
                <a:solidFill>
                  <a:schemeClr val="bg1"/>
                </a:solidFill>
                <a:latin typeface="Montserrat Light" panose="00000400000000000000" pitchFamily="50" charset="0"/>
              </a:rPr>
              <a:t> vitae </a:t>
            </a:r>
            <a:r>
              <a:rPr lang="en-US" sz="1400" dirty="0" err="1">
                <a:solidFill>
                  <a:schemeClr val="bg1"/>
                </a:solidFill>
                <a:latin typeface="Montserrat Light" panose="00000400000000000000" pitchFamily="50" charset="0"/>
              </a:rPr>
              <a:t>blandit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iaculis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Mauris</a:t>
            </a:r>
            <a:r>
              <a:rPr lang="en-US" sz="1400" dirty="0">
                <a:solidFill>
                  <a:schemeClr val="bg1"/>
                </a:solidFill>
                <a:latin typeface="Montserrat Light" panose="00000400000000000000" pitchFamily="50" charset="0"/>
              </a:rPr>
              <a:t> at diam in </a:t>
            </a:r>
            <a:r>
              <a:rPr lang="en-US" sz="1400" dirty="0" err="1">
                <a:solidFill>
                  <a:schemeClr val="bg1"/>
                </a:solidFill>
                <a:latin typeface="Montserrat Light" panose="00000400000000000000" pitchFamily="50" charset="0"/>
              </a:rPr>
              <a:t>tellus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accumsan</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finibus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Vivamus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placerat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varius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massa</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Aliquam</a:t>
            </a:r>
            <a:r>
              <a:rPr lang="en-US" sz="1400" dirty="0">
                <a:solidFill>
                  <a:schemeClr val="bg1"/>
                </a:solidFill>
                <a:latin typeface="Montserrat Light" panose="00000400000000000000" pitchFamily="50" charset="0"/>
              </a:rPr>
              <a:t> pulvinar </a:t>
            </a:r>
            <a:r>
              <a:rPr lang="en-US" sz="1400" dirty="0" err="1">
                <a:solidFill>
                  <a:schemeClr val="bg1"/>
                </a:solidFill>
                <a:latin typeface="Montserrat Light" panose="00000400000000000000" pitchFamily="50" charset="0"/>
              </a:rPr>
              <a:t>enim</a:t>
            </a:r>
            <a:r>
              <a:rPr lang="en-US" sz="1400" dirty="0">
                <a:solidFill>
                  <a:schemeClr val="bg1"/>
                </a:solidFill>
                <a:latin typeface="Montserrat Light" panose="00000400000000000000" pitchFamily="50" charset="0"/>
              </a:rPr>
              <a:t> sed </a:t>
            </a:r>
            <a:r>
              <a:rPr lang="en-US" sz="1400" dirty="0" err="1">
                <a:solidFill>
                  <a:schemeClr val="bg1"/>
                </a:solidFill>
                <a:latin typeface="Montserrat Light" panose="00000400000000000000" pitchFamily="50" charset="0"/>
              </a:rPr>
              <a:t>rhoncus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eleifend</a:t>
            </a:r>
            <a:r>
              <a:rPr lang="en-US" sz="1400" dirty="0">
                <a:solidFill>
                  <a:schemeClr val="bg1"/>
                </a:solidFill>
                <a:latin typeface="Montserrat Light" panose="00000400000000000000" pitchFamily="50" charset="0"/>
              </a:rPr>
              <a:t>. Ut </a:t>
            </a:r>
            <a:r>
              <a:rPr lang="en-US" sz="1400" dirty="0" err="1">
                <a:solidFill>
                  <a:schemeClr val="bg1"/>
                </a:solidFill>
                <a:latin typeface="Montserrat Light" panose="00000400000000000000" pitchFamily="50" charset="0"/>
              </a:rPr>
              <a:t>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sodales</a:t>
            </a:r>
            <a:r>
              <a:rPr lang="en-US" sz="1400" dirty="0">
                <a:solidFill>
                  <a:schemeClr val="bg1"/>
                </a:solidFill>
                <a:latin typeface="Montserrat Light" panose="00000400000000000000" pitchFamily="50" charset="0"/>
              </a:rPr>
              <a:t>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dictum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venenatis</a:t>
            </a:r>
            <a:r>
              <a:rPr lang="en-US" sz="1400" dirty="0">
                <a:solidFill>
                  <a:schemeClr val="bg1"/>
                </a:solidFill>
                <a:latin typeface="Montserrat Light" panose="00000400000000000000" pitchFamily="50" charset="0"/>
              </a:rPr>
              <a:t> sed </a:t>
            </a:r>
            <a:r>
              <a:rPr lang="en-US" sz="1400" dirty="0" err="1">
                <a:solidFill>
                  <a:schemeClr val="bg1"/>
                </a:solidFill>
                <a:latin typeface="Montserrat Light" panose="00000400000000000000" pitchFamily="50" charset="0"/>
              </a:rPr>
              <a:t>mauris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Phasellus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tellus</a:t>
            </a:r>
            <a:r>
              <a:rPr lang="en-US" sz="1400" dirty="0">
                <a:solidFill>
                  <a:schemeClr val="bg1"/>
                </a:solidFill>
                <a:latin typeface="Montserrat Light" panose="00000400000000000000" pitchFamily="50" charset="0"/>
              </a:rPr>
              <a:t> dolor, </a:t>
            </a:r>
            <a:r>
              <a:rPr lang="en-US" sz="1400" dirty="0" err="1">
                <a:solidFill>
                  <a:schemeClr val="bg1"/>
                </a:solidFill>
                <a:latin typeface="Montserrat Light" panose="00000400000000000000" pitchFamily="50" charset="0"/>
              </a:rPr>
              <a:t>porttitor</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eget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consectetur</a:t>
            </a:r>
            <a:r>
              <a:rPr lang="en-US" sz="1400" dirty="0">
                <a:solidFill>
                  <a:schemeClr val="bg1"/>
                </a:solidFill>
                <a:latin typeface="Montserrat Light" panose="00000400000000000000" pitchFamily="50" charset="0"/>
              </a:rPr>
              <a:t> in, fermentum vel ipsum. </a:t>
            </a:r>
          </a:p>
          <a:p>
            <a:endParaRPr lang="en-US" dirty="0">
              <a:solidFill>
                <a:schemeClr val="bg1"/>
              </a:solidFill>
            </a:endParaRPr>
          </a:p>
        </p:txBody>
      </p:sp>
      <p:sp>
        <p:nvSpPr>
          <p:cNvPr id="92" name="Text Placeholder 12">
            <a:extLst>
              <a:ext uri="{FF2B5EF4-FFF2-40B4-BE49-F238E27FC236}">
                <a16:creationId xmlns:a16="http://schemas.microsoft.com/office/drawing/2014/main" id="{4537B1FC-F6D4-9D26-0025-BA558DCDCC52}"/>
              </a:ext>
            </a:extLst>
          </p:cNvPr>
          <p:cNvSpPr txBox="1">
            <a:spLocks/>
          </p:cNvSpPr>
          <p:nvPr/>
        </p:nvSpPr>
        <p:spPr>
          <a:xfrm>
            <a:off x="4936940" y="1522780"/>
            <a:ext cx="5656693" cy="50211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accent1"/>
                </a:solidFill>
                <a:latin typeface="Montserrat" pitchFamily="2" charset="77"/>
              </a:rPr>
              <a:t>SUBTITLE ONE</a:t>
            </a:r>
          </a:p>
        </p:txBody>
      </p:sp>
      <p:sp>
        <p:nvSpPr>
          <p:cNvPr id="93" name="Freeform 762">
            <a:extLst>
              <a:ext uri="{FF2B5EF4-FFF2-40B4-BE49-F238E27FC236}">
                <a16:creationId xmlns:a16="http://schemas.microsoft.com/office/drawing/2014/main" id="{DD7CF6A2-F985-7DF5-2D21-BDCBC28CB726}"/>
              </a:ext>
            </a:extLst>
          </p:cNvPr>
          <p:cNvSpPr>
            <a:spLocks noChangeArrowheads="1"/>
          </p:cNvSpPr>
          <p:nvPr/>
        </p:nvSpPr>
        <p:spPr bwMode="auto">
          <a:xfrm>
            <a:off x="1131477" y="1349228"/>
            <a:ext cx="2567459" cy="1902323"/>
          </a:xfrm>
          <a:custGeom>
            <a:avLst/>
            <a:gdLst>
              <a:gd name="T0" fmla="*/ 175917 w 305681"/>
              <a:gd name="T1" fmla="*/ 198547 h 226205"/>
              <a:gd name="T2" fmla="*/ 259637 w 305681"/>
              <a:gd name="T3" fmla="*/ 202398 h 226205"/>
              <a:gd name="T4" fmla="*/ 239000 w 305681"/>
              <a:gd name="T5" fmla="*/ 197812 h 226205"/>
              <a:gd name="T6" fmla="*/ 71092 w 305681"/>
              <a:gd name="T7" fmla="*/ 193226 h 226205"/>
              <a:gd name="T8" fmla="*/ 71092 w 305681"/>
              <a:gd name="T9" fmla="*/ 193226 h 226205"/>
              <a:gd name="T10" fmla="*/ 39341 w 305681"/>
              <a:gd name="T11" fmla="*/ 197812 h 226205"/>
              <a:gd name="T12" fmla="*/ 259637 w 305681"/>
              <a:gd name="T13" fmla="*/ 176985 h 226205"/>
              <a:gd name="T14" fmla="*/ 239000 w 305681"/>
              <a:gd name="T15" fmla="*/ 172222 h 226205"/>
              <a:gd name="T16" fmla="*/ 71092 w 305681"/>
              <a:gd name="T17" fmla="*/ 167826 h 226205"/>
              <a:gd name="T18" fmla="*/ 71092 w 305681"/>
              <a:gd name="T19" fmla="*/ 167826 h 226205"/>
              <a:gd name="T20" fmla="*/ 39341 w 305681"/>
              <a:gd name="T21" fmla="*/ 172222 h 226205"/>
              <a:gd name="T22" fmla="*/ 180629 w 305681"/>
              <a:gd name="T23" fmla="*/ 175398 h 226205"/>
              <a:gd name="T24" fmla="*/ 156463 w 305681"/>
              <a:gd name="T25" fmla="*/ 171002 h 226205"/>
              <a:gd name="T26" fmla="*/ 124890 w 305681"/>
              <a:gd name="T27" fmla="*/ 166239 h 226205"/>
              <a:gd name="T28" fmla="*/ 124890 w 305681"/>
              <a:gd name="T29" fmla="*/ 166239 h 226205"/>
              <a:gd name="T30" fmla="*/ 255241 w 305681"/>
              <a:gd name="T31" fmla="*/ 147012 h 226205"/>
              <a:gd name="T32" fmla="*/ 234604 w 305681"/>
              <a:gd name="T33" fmla="*/ 151598 h 226205"/>
              <a:gd name="T34" fmla="*/ 75488 w 305681"/>
              <a:gd name="T35" fmla="*/ 147012 h 226205"/>
              <a:gd name="T36" fmla="*/ 43927 w 305681"/>
              <a:gd name="T37" fmla="*/ 142426 h 226205"/>
              <a:gd name="T38" fmla="*/ 43927 w 305681"/>
              <a:gd name="T39" fmla="*/ 142426 h 226205"/>
              <a:gd name="T40" fmla="*/ 175866 w 305681"/>
              <a:gd name="T41" fmla="*/ 145425 h 226205"/>
              <a:gd name="T42" fmla="*/ 151877 w 305681"/>
              <a:gd name="T43" fmla="*/ 150011 h 226205"/>
              <a:gd name="T44" fmla="*/ 129476 w 305681"/>
              <a:gd name="T45" fmla="*/ 145425 h 226205"/>
              <a:gd name="T46" fmla="*/ 259637 w 305681"/>
              <a:gd name="T47" fmla="*/ 118614 h 226205"/>
              <a:gd name="T48" fmla="*/ 259637 w 305681"/>
              <a:gd name="T49" fmla="*/ 118614 h 226205"/>
              <a:gd name="T50" fmla="*/ 229841 w 305681"/>
              <a:gd name="T51" fmla="*/ 123200 h 226205"/>
              <a:gd name="T52" fmla="*/ 71092 w 305681"/>
              <a:gd name="T53" fmla="*/ 127786 h 226205"/>
              <a:gd name="T54" fmla="*/ 48513 w 305681"/>
              <a:gd name="T55" fmla="*/ 123200 h 226205"/>
              <a:gd name="T56" fmla="*/ 180629 w 305681"/>
              <a:gd name="T57" fmla="*/ 115439 h 226205"/>
              <a:gd name="T58" fmla="*/ 180629 w 305681"/>
              <a:gd name="T59" fmla="*/ 115439 h 226205"/>
              <a:gd name="T60" fmla="*/ 147291 w 305681"/>
              <a:gd name="T61" fmla="*/ 120202 h 226205"/>
              <a:gd name="T62" fmla="*/ 124890 w 305681"/>
              <a:gd name="T63" fmla="*/ 124598 h 226205"/>
              <a:gd name="T64" fmla="*/ 212683 w 305681"/>
              <a:gd name="T65" fmla="*/ 216866 h 226205"/>
              <a:gd name="T66" fmla="*/ 23084 w 305681"/>
              <a:gd name="T67" fmla="*/ 101563 h 226205"/>
              <a:gd name="T68" fmla="*/ 23084 w 305681"/>
              <a:gd name="T69" fmla="*/ 101563 h 226205"/>
              <a:gd name="T70" fmla="*/ 175866 w 305681"/>
              <a:gd name="T71" fmla="*/ 94802 h 226205"/>
              <a:gd name="T72" fmla="*/ 151877 w 305681"/>
              <a:gd name="T73" fmla="*/ 99198 h 226205"/>
              <a:gd name="T74" fmla="*/ 129476 w 305681"/>
              <a:gd name="T75" fmla="*/ 94802 h 226205"/>
              <a:gd name="T76" fmla="*/ 102024 w 305681"/>
              <a:gd name="T77" fmla="*/ 73905 h 226205"/>
              <a:gd name="T78" fmla="*/ 120407 w 305681"/>
              <a:gd name="T79" fmla="*/ 193877 h 226205"/>
              <a:gd name="T80" fmla="*/ 184928 w 305681"/>
              <a:gd name="T81" fmla="*/ 216866 h 226205"/>
              <a:gd name="T82" fmla="*/ 102024 w 305681"/>
              <a:gd name="T83" fmla="*/ 73905 h 226205"/>
              <a:gd name="T84" fmla="*/ 226741 w 305681"/>
              <a:gd name="T85" fmla="*/ 73905 h 226205"/>
              <a:gd name="T86" fmla="*/ 291263 w 305681"/>
              <a:gd name="T87" fmla="*/ 92224 h 226205"/>
              <a:gd name="T88" fmla="*/ 14072 w 305681"/>
              <a:gd name="T89" fmla="*/ 92224 h 226205"/>
              <a:gd name="T90" fmla="*/ 78594 w 305681"/>
              <a:gd name="T91" fmla="*/ 73905 h 226205"/>
              <a:gd name="T92" fmla="*/ 57688 w 305681"/>
              <a:gd name="T93" fmla="*/ 36908 h 226205"/>
              <a:gd name="T94" fmla="*/ 208358 w 305681"/>
              <a:gd name="T95" fmla="*/ 64566 h 226205"/>
              <a:gd name="T96" fmla="*/ 155731 w 305681"/>
              <a:gd name="T97" fmla="*/ 1347 h 226205"/>
              <a:gd name="T98" fmla="*/ 304599 w 305681"/>
              <a:gd name="T99" fmla="*/ 94020 h 226205"/>
              <a:gd name="T100" fmla="*/ 291623 w 305681"/>
              <a:gd name="T101" fmla="*/ 216866 h 226205"/>
              <a:gd name="T102" fmla="*/ 286937 w 305681"/>
              <a:gd name="T103" fmla="*/ 226205 h 226205"/>
              <a:gd name="T104" fmla="*/ 97338 w 305681"/>
              <a:gd name="T105" fmla="*/ 226205 h 226205"/>
              <a:gd name="T106" fmla="*/ 4701 w 305681"/>
              <a:gd name="T107" fmla="*/ 216866 h 226205"/>
              <a:gd name="T108" fmla="*/ 375 w 305681"/>
              <a:gd name="T109" fmla="*/ 99049 h 226205"/>
              <a:gd name="T110" fmla="*/ 119325 w 305681"/>
              <a:gd name="T111" fmla="*/ 27568 h 226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5681" h="226205">
                <a:moveTo>
                  <a:pt x="129779" y="198547"/>
                </a:moveTo>
                <a:lnTo>
                  <a:pt x="129779" y="216866"/>
                </a:lnTo>
                <a:lnTo>
                  <a:pt x="175917" y="216866"/>
                </a:lnTo>
                <a:lnTo>
                  <a:pt x="175917" y="198547"/>
                </a:lnTo>
                <a:lnTo>
                  <a:pt x="129779" y="198547"/>
                </a:lnTo>
                <a:close/>
                <a:moveTo>
                  <a:pt x="259637" y="193226"/>
                </a:moveTo>
                <a:cubicBezTo>
                  <a:pt x="262568" y="193226"/>
                  <a:pt x="264400" y="195343"/>
                  <a:pt x="264400" y="197812"/>
                </a:cubicBezTo>
                <a:cubicBezTo>
                  <a:pt x="264400" y="200282"/>
                  <a:pt x="262568" y="202398"/>
                  <a:pt x="259637" y="202398"/>
                </a:cubicBezTo>
                <a:cubicBezTo>
                  <a:pt x="257073" y="202398"/>
                  <a:pt x="255241" y="200282"/>
                  <a:pt x="255241" y="197812"/>
                </a:cubicBezTo>
                <a:cubicBezTo>
                  <a:pt x="255241" y="195343"/>
                  <a:pt x="257073" y="193226"/>
                  <a:pt x="259637" y="193226"/>
                </a:cubicBezTo>
                <a:close/>
                <a:moveTo>
                  <a:pt x="234604" y="193226"/>
                </a:moveTo>
                <a:cubicBezTo>
                  <a:pt x="237168" y="193226"/>
                  <a:pt x="239000" y="195343"/>
                  <a:pt x="239000" y="197812"/>
                </a:cubicBezTo>
                <a:cubicBezTo>
                  <a:pt x="239000" y="200282"/>
                  <a:pt x="237168" y="202398"/>
                  <a:pt x="234604" y="202398"/>
                </a:cubicBezTo>
                <a:cubicBezTo>
                  <a:pt x="231673" y="202398"/>
                  <a:pt x="229841" y="200282"/>
                  <a:pt x="229841" y="197812"/>
                </a:cubicBezTo>
                <a:cubicBezTo>
                  <a:pt x="229841" y="195343"/>
                  <a:pt x="231673" y="193226"/>
                  <a:pt x="234604" y="193226"/>
                </a:cubicBezTo>
                <a:close/>
                <a:moveTo>
                  <a:pt x="71092" y="193226"/>
                </a:moveTo>
                <a:cubicBezTo>
                  <a:pt x="73656" y="193226"/>
                  <a:pt x="75488" y="195343"/>
                  <a:pt x="75488" y="197812"/>
                </a:cubicBezTo>
                <a:cubicBezTo>
                  <a:pt x="75488" y="200282"/>
                  <a:pt x="73656" y="202398"/>
                  <a:pt x="71092" y="202398"/>
                </a:cubicBezTo>
                <a:cubicBezTo>
                  <a:pt x="68527" y="202398"/>
                  <a:pt x="66329" y="200282"/>
                  <a:pt x="66329" y="197812"/>
                </a:cubicBezTo>
                <a:cubicBezTo>
                  <a:pt x="66329" y="195343"/>
                  <a:pt x="68527" y="193226"/>
                  <a:pt x="71092" y="193226"/>
                </a:cubicBezTo>
                <a:close/>
                <a:moveTo>
                  <a:pt x="43927" y="193226"/>
                </a:moveTo>
                <a:cubicBezTo>
                  <a:pt x="46397" y="193226"/>
                  <a:pt x="48513" y="195343"/>
                  <a:pt x="48513" y="197812"/>
                </a:cubicBezTo>
                <a:cubicBezTo>
                  <a:pt x="48513" y="200282"/>
                  <a:pt x="46397" y="202398"/>
                  <a:pt x="43927" y="202398"/>
                </a:cubicBezTo>
                <a:cubicBezTo>
                  <a:pt x="41458" y="202398"/>
                  <a:pt x="39341" y="200282"/>
                  <a:pt x="39341" y="197812"/>
                </a:cubicBezTo>
                <a:cubicBezTo>
                  <a:pt x="39341" y="195343"/>
                  <a:pt x="41458" y="193226"/>
                  <a:pt x="43927" y="193226"/>
                </a:cubicBezTo>
                <a:close/>
                <a:moveTo>
                  <a:pt x="259637" y="167826"/>
                </a:moveTo>
                <a:cubicBezTo>
                  <a:pt x="262568" y="167826"/>
                  <a:pt x="264400" y="169658"/>
                  <a:pt x="264400" y="172222"/>
                </a:cubicBezTo>
                <a:cubicBezTo>
                  <a:pt x="264400" y="175153"/>
                  <a:pt x="262568" y="176985"/>
                  <a:pt x="259637" y="176985"/>
                </a:cubicBezTo>
                <a:cubicBezTo>
                  <a:pt x="257073" y="176985"/>
                  <a:pt x="255241" y="175153"/>
                  <a:pt x="255241" y="172222"/>
                </a:cubicBezTo>
                <a:cubicBezTo>
                  <a:pt x="255241" y="169658"/>
                  <a:pt x="257073" y="167826"/>
                  <a:pt x="259637" y="167826"/>
                </a:cubicBezTo>
                <a:close/>
                <a:moveTo>
                  <a:pt x="234604" y="167826"/>
                </a:moveTo>
                <a:cubicBezTo>
                  <a:pt x="237168" y="167826"/>
                  <a:pt x="239000" y="169658"/>
                  <a:pt x="239000" y="172222"/>
                </a:cubicBezTo>
                <a:cubicBezTo>
                  <a:pt x="239000" y="175153"/>
                  <a:pt x="237168" y="176985"/>
                  <a:pt x="234604" y="176985"/>
                </a:cubicBezTo>
                <a:cubicBezTo>
                  <a:pt x="231673" y="176985"/>
                  <a:pt x="229841" y="175153"/>
                  <a:pt x="229841" y="172222"/>
                </a:cubicBezTo>
                <a:cubicBezTo>
                  <a:pt x="229841" y="169658"/>
                  <a:pt x="231673" y="167826"/>
                  <a:pt x="234604" y="167826"/>
                </a:cubicBezTo>
                <a:close/>
                <a:moveTo>
                  <a:pt x="71092" y="167826"/>
                </a:moveTo>
                <a:cubicBezTo>
                  <a:pt x="73656" y="167826"/>
                  <a:pt x="75488" y="169658"/>
                  <a:pt x="75488" y="172222"/>
                </a:cubicBezTo>
                <a:cubicBezTo>
                  <a:pt x="75488" y="175153"/>
                  <a:pt x="73656" y="176985"/>
                  <a:pt x="71092" y="176985"/>
                </a:cubicBezTo>
                <a:cubicBezTo>
                  <a:pt x="68527" y="176985"/>
                  <a:pt x="66329" y="175153"/>
                  <a:pt x="66329" y="172222"/>
                </a:cubicBezTo>
                <a:cubicBezTo>
                  <a:pt x="66329" y="169658"/>
                  <a:pt x="68527" y="167826"/>
                  <a:pt x="71092" y="167826"/>
                </a:cubicBezTo>
                <a:close/>
                <a:moveTo>
                  <a:pt x="43927" y="167826"/>
                </a:moveTo>
                <a:cubicBezTo>
                  <a:pt x="46397" y="167826"/>
                  <a:pt x="48513" y="169658"/>
                  <a:pt x="48513" y="172222"/>
                </a:cubicBezTo>
                <a:cubicBezTo>
                  <a:pt x="48513" y="175153"/>
                  <a:pt x="46397" y="176985"/>
                  <a:pt x="43927" y="176985"/>
                </a:cubicBezTo>
                <a:cubicBezTo>
                  <a:pt x="41458" y="176985"/>
                  <a:pt x="39341" y="175153"/>
                  <a:pt x="39341" y="172222"/>
                </a:cubicBezTo>
                <a:cubicBezTo>
                  <a:pt x="39341" y="169658"/>
                  <a:pt x="41458" y="167826"/>
                  <a:pt x="43927" y="167826"/>
                </a:cubicBezTo>
                <a:close/>
                <a:moveTo>
                  <a:pt x="180629" y="166239"/>
                </a:moveTo>
                <a:cubicBezTo>
                  <a:pt x="183193" y="166239"/>
                  <a:pt x="185025" y="168071"/>
                  <a:pt x="185025" y="171002"/>
                </a:cubicBezTo>
                <a:cubicBezTo>
                  <a:pt x="185025" y="173566"/>
                  <a:pt x="183193" y="175398"/>
                  <a:pt x="180629" y="175398"/>
                </a:cubicBezTo>
                <a:cubicBezTo>
                  <a:pt x="177698" y="175398"/>
                  <a:pt x="175866" y="173566"/>
                  <a:pt x="175866" y="171002"/>
                </a:cubicBezTo>
                <a:cubicBezTo>
                  <a:pt x="175866" y="168071"/>
                  <a:pt x="177698" y="166239"/>
                  <a:pt x="180629" y="166239"/>
                </a:cubicBezTo>
                <a:close/>
                <a:moveTo>
                  <a:pt x="151877" y="166239"/>
                </a:moveTo>
                <a:cubicBezTo>
                  <a:pt x="154347" y="166239"/>
                  <a:pt x="156463" y="168071"/>
                  <a:pt x="156463" y="171002"/>
                </a:cubicBezTo>
                <a:cubicBezTo>
                  <a:pt x="156463" y="173566"/>
                  <a:pt x="154347" y="175398"/>
                  <a:pt x="151877" y="175398"/>
                </a:cubicBezTo>
                <a:cubicBezTo>
                  <a:pt x="149408" y="175398"/>
                  <a:pt x="147291" y="173566"/>
                  <a:pt x="147291" y="171002"/>
                </a:cubicBezTo>
                <a:cubicBezTo>
                  <a:pt x="147291" y="168071"/>
                  <a:pt x="149408" y="166239"/>
                  <a:pt x="151877" y="166239"/>
                </a:cubicBezTo>
                <a:close/>
                <a:moveTo>
                  <a:pt x="124890" y="166239"/>
                </a:moveTo>
                <a:cubicBezTo>
                  <a:pt x="127360" y="166239"/>
                  <a:pt x="129476" y="168071"/>
                  <a:pt x="129476" y="171002"/>
                </a:cubicBezTo>
                <a:cubicBezTo>
                  <a:pt x="129476" y="173566"/>
                  <a:pt x="127360" y="175398"/>
                  <a:pt x="124890" y="175398"/>
                </a:cubicBezTo>
                <a:cubicBezTo>
                  <a:pt x="122421" y="175398"/>
                  <a:pt x="120304" y="173566"/>
                  <a:pt x="120304" y="171002"/>
                </a:cubicBezTo>
                <a:cubicBezTo>
                  <a:pt x="120304" y="168071"/>
                  <a:pt x="122421" y="166239"/>
                  <a:pt x="124890" y="166239"/>
                </a:cubicBezTo>
                <a:close/>
                <a:moveTo>
                  <a:pt x="259637" y="142426"/>
                </a:moveTo>
                <a:cubicBezTo>
                  <a:pt x="262568" y="142426"/>
                  <a:pt x="264400" y="144543"/>
                  <a:pt x="264400" y="147012"/>
                </a:cubicBezTo>
                <a:cubicBezTo>
                  <a:pt x="264400" y="149482"/>
                  <a:pt x="262568" y="151598"/>
                  <a:pt x="259637" y="151598"/>
                </a:cubicBezTo>
                <a:cubicBezTo>
                  <a:pt x="257073" y="151598"/>
                  <a:pt x="255241" y="149482"/>
                  <a:pt x="255241" y="147012"/>
                </a:cubicBezTo>
                <a:cubicBezTo>
                  <a:pt x="255241" y="144543"/>
                  <a:pt x="257073" y="142426"/>
                  <a:pt x="259637" y="142426"/>
                </a:cubicBezTo>
                <a:close/>
                <a:moveTo>
                  <a:pt x="234604" y="142426"/>
                </a:moveTo>
                <a:cubicBezTo>
                  <a:pt x="237168" y="142426"/>
                  <a:pt x="239000" y="144543"/>
                  <a:pt x="239000" y="147012"/>
                </a:cubicBezTo>
                <a:cubicBezTo>
                  <a:pt x="239000" y="149482"/>
                  <a:pt x="237168" y="151598"/>
                  <a:pt x="234604" y="151598"/>
                </a:cubicBezTo>
                <a:cubicBezTo>
                  <a:pt x="231673" y="151598"/>
                  <a:pt x="229841" y="149482"/>
                  <a:pt x="229841" y="147012"/>
                </a:cubicBezTo>
                <a:cubicBezTo>
                  <a:pt x="229841" y="144543"/>
                  <a:pt x="231673" y="142426"/>
                  <a:pt x="234604" y="142426"/>
                </a:cubicBezTo>
                <a:close/>
                <a:moveTo>
                  <a:pt x="71092" y="142426"/>
                </a:moveTo>
                <a:cubicBezTo>
                  <a:pt x="73656" y="142426"/>
                  <a:pt x="75488" y="144543"/>
                  <a:pt x="75488" y="147012"/>
                </a:cubicBezTo>
                <a:cubicBezTo>
                  <a:pt x="75488" y="149482"/>
                  <a:pt x="73656" y="151598"/>
                  <a:pt x="71092" y="151598"/>
                </a:cubicBezTo>
                <a:cubicBezTo>
                  <a:pt x="68527" y="151598"/>
                  <a:pt x="66329" y="149482"/>
                  <a:pt x="66329" y="147012"/>
                </a:cubicBezTo>
                <a:cubicBezTo>
                  <a:pt x="66329" y="144543"/>
                  <a:pt x="68527" y="142426"/>
                  <a:pt x="71092" y="142426"/>
                </a:cubicBezTo>
                <a:close/>
                <a:moveTo>
                  <a:pt x="43927" y="142426"/>
                </a:moveTo>
                <a:cubicBezTo>
                  <a:pt x="46397" y="142426"/>
                  <a:pt x="48513" y="144543"/>
                  <a:pt x="48513" y="147012"/>
                </a:cubicBezTo>
                <a:cubicBezTo>
                  <a:pt x="48513" y="149482"/>
                  <a:pt x="46397" y="151598"/>
                  <a:pt x="43927" y="151598"/>
                </a:cubicBezTo>
                <a:cubicBezTo>
                  <a:pt x="41458" y="151598"/>
                  <a:pt x="39341" y="149482"/>
                  <a:pt x="39341" y="147012"/>
                </a:cubicBezTo>
                <a:cubicBezTo>
                  <a:pt x="39341" y="144543"/>
                  <a:pt x="41458" y="142426"/>
                  <a:pt x="43927" y="142426"/>
                </a:cubicBezTo>
                <a:close/>
                <a:moveTo>
                  <a:pt x="180629" y="140839"/>
                </a:moveTo>
                <a:cubicBezTo>
                  <a:pt x="183193" y="140839"/>
                  <a:pt x="185025" y="142956"/>
                  <a:pt x="185025" y="145425"/>
                </a:cubicBezTo>
                <a:cubicBezTo>
                  <a:pt x="185025" y="147895"/>
                  <a:pt x="183193" y="150011"/>
                  <a:pt x="180629" y="150011"/>
                </a:cubicBezTo>
                <a:cubicBezTo>
                  <a:pt x="177698" y="150011"/>
                  <a:pt x="175866" y="147895"/>
                  <a:pt x="175866" y="145425"/>
                </a:cubicBezTo>
                <a:cubicBezTo>
                  <a:pt x="175866" y="142956"/>
                  <a:pt x="177698" y="140839"/>
                  <a:pt x="180629" y="140839"/>
                </a:cubicBezTo>
                <a:close/>
                <a:moveTo>
                  <a:pt x="151877" y="140839"/>
                </a:moveTo>
                <a:cubicBezTo>
                  <a:pt x="154347" y="140839"/>
                  <a:pt x="156463" y="142956"/>
                  <a:pt x="156463" y="145425"/>
                </a:cubicBezTo>
                <a:cubicBezTo>
                  <a:pt x="156463" y="147895"/>
                  <a:pt x="154347" y="150011"/>
                  <a:pt x="151877" y="150011"/>
                </a:cubicBezTo>
                <a:cubicBezTo>
                  <a:pt x="149408" y="150011"/>
                  <a:pt x="147291" y="147895"/>
                  <a:pt x="147291" y="145425"/>
                </a:cubicBezTo>
                <a:cubicBezTo>
                  <a:pt x="147291" y="142956"/>
                  <a:pt x="149408" y="140839"/>
                  <a:pt x="151877" y="140839"/>
                </a:cubicBezTo>
                <a:close/>
                <a:moveTo>
                  <a:pt x="124890" y="140839"/>
                </a:moveTo>
                <a:cubicBezTo>
                  <a:pt x="127360" y="140839"/>
                  <a:pt x="129476" y="142956"/>
                  <a:pt x="129476" y="145425"/>
                </a:cubicBezTo>
                <a:cubicBezTo>
                  <a:pt x="129476" y="147895"/>
                  <a:pt x="127360" y="150011"/>
                  <a:pt x="124890" y="150011"/>
                </a:cubicBezTo>
                <a:cubicBezTo>
                  <a:pt x="122421" y="150011"/>
                  <a:pt x="120304" y="147895"/>
                  <a:pt x="120304" y="145425"/>
                </a:cubicBezTo>
                <a:cubicBezTo>
                  <a:pt x="120304" y="142956"/>
                  <a:pt x="122421" y="140839"/>
                  <a:pt x="124890" y="140839"/>
                </a:cubicBezTo>
                <a:close/>
                <a:moveTo>
                  <a:pt x="259637" y="118614"/>
                </a:moveTo>
                <a:cubicBezTo>
                  <a:pt x="262568" y="118614"/>
                  <a:pt x="264400" y="120731"/>
                  <a:pt x="264400" y="123200"/>
                </a:cubicBezTo>
                <a:cubicBezTo>
                  <a:pt x="264400" y="125670"/>
                  <a:pt x="262568" y="127786"/>
                  <a:pt x="259637" y="127786"/>
                </a:cubicBezTo>
                <a:cubicBezTo>
                  <a:pt x="257073" y="127786"/>
                  <a:pt x="255241" y="125670"/>
                  <a:pt x="255241" y="123200"/>
                </a:cubicBezTo>
                <a:cubicBezTo>
                  <a:pt x="255241" y="120731"/>
                  <a:pt x="257073" y="118614"/>
                  <a:pt x="259637" y="118614"/>
                </a:cubicBezTo>
                <a:close/>
                <a:moveTo>
                  <a:pt x="234604" y="118614"/>
                </a:moveTo>
                <a:cubicBezTo>
                  <a:pt x="237168" y="118614"/>
                  <a:pt x="239000" y="120731"/>
                  <a:pt x="239000" y="123200"/>
                </a:cubicBezTo>
                <a:cubicBezTo>
                  <a:pt x="239000" y="125670"/>
                  <a:pt x="237168" y="127786"/>
                  <a:pt x="234604" y="127786"/>
                </a:cubicBezTo>
                <a:cubicBezTo>
                  <a:pt x="231673" y="127786"/>
                  <a:pt x="229841" y="125670"/>
                  <a:pt x="229841" y="123200"/>
                </a:cubicBezTo>
                <a:cubicBezTo>
                  <a:pt x="229841" y="120731"/>
                  <a:pt x="231673" y="118614"/>
                  <a:pt x="234604" y="118614"/>
                </a:cubicBezTo>
                <a:close/>
                <a:moveTo>
                  <a:pt x="71092" y="118614"/>
                </a:moveTo>
                <a:cubicBezTo>
                  <a:pt x="73656" y="118614"/>
                  <a:pt x="75488" y="120731"/>
                  <a:pt x="75488" y="123200"/>
                </a:cubicBezTo>
                <a:cubicBezTo>
                  <a:pt x="75488" y="125670"/>
                  <a:pt x="73656" y="127786"/>
                  <a:pt x="71092" y="127786"/>
                </a:cubicBezTo>
                <a:cubicBezTo>
                  <a:pt x="68527" y="127786"/>
                  <a:pt x="66329" y="125670"/>
                  <a:pt x="66329" y="123200"/>
                </a:cubicBezTo>
                <a:cubicBezTo>
                  <a:pt x="66329" y="120731"/>
                  <a:pt x="68527" y="118614"/>
                  <a:pt x="71092" y="118614"/>
                </a:cubicBezTo>
                <a:close/>
                <a:moveTo>
                  <a:pt x="43927" y="118614"/>
                </a:moveTo>
                <a:cubicBezTo>
                  <a:pt x="46397" y="118614"/>
                  <a:pt x="48513" y="120731"/>
                  <a:pt x="48513" y="123200"/>
                </a:cubicBezTo>
                <a:cubicBezTo>
                  <a:pt x="48513" y="125670"/>
                  <a:pt x="46397" y="127786"/>
                  <a:pt x="43927" y="127786"/>
                </a:cubicBezTo>
                <a:cubicBezTo>
                  <a:pt x="41458" y="127786"/>
                  <a:pt x="39341" y="125670"/>
                  <a:pt x="39341" y="123200"/>
                </a:cubicBezTo>
                <a:cubicBezTo>
                  <a:pt x="39341" y="120731"/>
                  <a:pt x="41458" y="118614"/>
                  <a:pt x="43927" y="118614"/>
                </a:cubicBezTo>
                <a:close/>
                <a:moveTo>
                  <a:pt x="180629" y="115439"/>
                </a:moveTo>
                <a:cubicBezTo>
                  <a:pt x="183193" y="115439"/>
                  <a:pt x="185025" y="117271"/>
                  <a:pt x="185025" y="120202"/>
                </a:cubicBezTo>
                <a:cubicBezTo>
                  <a:pt x="185025" y="122766"/>
                  <a:pt x="183193" y="124598"/>
                  <a:pt x="180629" y="124598"/>
                </a:cubicBezTo>
                <a:cubicBezTo>
                  <a:pt x="177698" y="124598"/>
                  <a:pt x="175866" y="122766"/>
                  <a:pt x="175866" y="120202"/>
                </a:cubicBezTo>
                <a:cubicBezTo>
                  <a:pt x="175866" y="117271"/>
                  <a:pt x="177698" y="115439"/>
                  <a:pt x="180629" y="115439"/>
                </a:cubicBezTo>
                <a:close/>
                <a:moveTo>
                  <a:pt x="151877" y="115439"/>
                </a:moveTo>
                <a:cubicBezTo>
                  <a:pt x="154347" y="115439"/>
                  <a:pt x="156463" y="117271"/>
                  <a:pt x="156463" y="120202"/>
                </a:cubicBezTo>
                <a:cubicBezTo>
                  <a:pt x="156463" y="122766"/>
                  <a:pt x="154347" y="124598"/>
                  <a:pt x="151877" y="124598"/>
                </a:cubicBezTo>
                <a:cubicBezTo>
                  <a:pt x="149408" y="124598"/>
                  <a:pt x="147291" y="122766"/>
                  <a:pt x="147291" y="120202"/>
                </a:cubicBezTo>
                <a:cubicBezTo>
                  <a:pt x="147291" y="117271"/>
                  <a:pt x="149408" y="115439"/>
                  <a:pt x="151877" y="115439"/>
                </a:cubicBezTo>
                <a:close/>
                <a:moveTo>
                  <a:pt x="124890" y="115439"/>
                </a:moveTo>
                <a:cubicBezTo>
                  <a:pt x="127360" y="115439"/>
                  <a:pt x="129476" y="117271"/>
                  <a:pt x="129476" y="120202"/>
                </a:cubicBezTo>
                <a:cubicBezTo>
                  <a:pt x="129476" y="122766"/>
                  <a:pt x="127360" y="124598"/>
                  <a:pt x="124890" y="124598"/>
                </a:cubicBezTo>
                <a:cubicBezTo>
                  <a:pt x="122421" y="124598"/>
                  <a:pt x="120304" y="122766"/>
                  <a:pt x="120304" y="120202"/>
                </a:cubicBezTo>
                <a:cubicBezTo>
                  <a:pt x="120304" y="117271"/>
                  <a:pt x="122421" y="115439"/>
                  <a:pt x="124890" y="115439"/>
                </a:cubicBezTo>
                <a:close/>
                <a:moveTo>
                  <a:pt x="212683" y="101563"/>
                </a:moveTo>
                <a:lnTo>
                  <a:pt x="212683" y="216866"/>
                </a:lnTo>
                <a:lnTo>
                  <a:pt x="282612" y="216866"/>
                </a:lnTo>
                <a:lnTo>
                  <a:pt x="282612" y="101563"/>
                </a:lnTo>
                <a:lnTo>
                  <a:pt x="212683" y="101563"/>
                </a:lnTo>
                <a:close/>
                <a:moveTo>
                  <a:pt x="23084" y="101563"/>
                </a:moveTo>
                <a:lnTo>
                  <a:pt x="23084" y="216866"/>
                </a:lnTo>
                <a:lnTo>
                  <a:pt x="92652" y="216866"/>
                </a:lnTo>
                <a:lnTo>
                  <a:pt x="92652" y="101563"/>
                </a:lnTo>
                <a:lnTo>
                  <a:pt x="23084" y="101563"/>
                </a:lnTo>
                <a:close/>
                <a:moveTo>
                  <a:pt x="180629" y="90039"/>
                </a:moveTo>
                <a:cubicBezTo>
                  <a:pt x="183193" y="90039"/>
                  <a:pt x="185025" y="92237"/>
                  <a:pt x="185025" y="94802"/>
                </a:cubicBezTo>
                <a:cubicBezTo>
                  <a:pt x="185025" y="97366"/>
                  <a:pt x="183193" y="99198"/>
                  <a:pt x="180629" y="99198"/>
                </a:cubicBezTo>
                <a:cubicBezTo>
                  <a:pt x="177698" y="99198"/>
                  <a:pt x="175866" y="97366"/>
                  <a:pt x="175866" y="94802"/>
                </a:cubicBezTo>
                <a:cubicBezTo>
                  <a:pt x="175866" y="92237"/>
                  <a:pt x="177698" y="90039"/>
                  <a:pt x="180629" y="90039"/>
                </a:cubicBezTo>
                <a:close/>
                <a:moveTo>
                  <a:pt x="151877" y="90039"/>
                </a:moveTo>
                <a:cubicBezTo>
                  <a:pt x="154347" y="90039"/>
                  <a:pt x="156463" y="92237"/>
                  <a:pt x="156463" y="94802"/>
                </a:cubicBezTo>
                <a:cubicBezTo>
                  <a:pt x="156463" y="97366"/>
                  <a:pt x="154347" y="99198"/>
                  <a:pt x="151877" y="99198"/>
                </a:cubicBezTo>
                <a:cubicBezTo>
                  <a:pt x="149408" y="99198"/>
                  <a:pt x="147291" y="97366"/>
                  <a:pt x="147291" y="94802"/>
                </a:cubicBezTo>
                <a:cubicBezTo>
                  <a:pt x="147291" y="92237"/>
                  <a:pt x="149408" y="90039"/>
                  <a:pt x="151877" y="90039"/>
                </a:cubicBezTo>
                <a:close/>
                <a:moveTo>
                  <a:pt x="124890" y="90039"/>
                </a:moveTo>
                <a:cubicBezTo>
                  <a:pt x="127360" y="90039"/>
                  <a:pt x="129476" y="92237"/>
                  <a:pt x="129476" y="94802"/>
                </a:cubicBezTo>
                <a:cubicBezTo>
                  <a:pt x="129476" y="97366"/>
                  <a:pt x="127360" y="99198"/>
                  <a:pt x="124890" y="99198"/>
                </a:cubicBezTo>
                <a:cubicBezTo>
                  <a:pt x="122421" y="99198"/>
                  <a:pt x="120304" y="97366"/>
                  <a:pt x="120304" y="94802"/>
                </a:cubicBezTo>
                <a:cubicBezTo>
                  <a:pt x="120304" y="92237"/>
                  <a:pt x="122421" y="90039"/>
                  <a:pt x="124890" y="90039"/>
                </a:cubicBezTo>
                <a:close/>
                <a:moveTo>
                  <a:pt x="102024" y="73905"/>
                </a:moveTo>
                <a:lnTo>
                  <a:pt x="102024" y="96894"/>
                </a:lnTo>
                <a:lnTo>
                  <a:pt x="102024" y="216866"/>
                </a:lnTo>
                <a:lnTo>
                  <a:pt x="120407" y="216866"/>
                </a:lnTo>
                <a:lnTo>
                  <a:pt x="120407" y="193877"/>
                </a:lnTo>
                <a:cubicBezTo>
                  <a:pt x="120407" y="191363"/>
                  <a:pt x="122570" y="189208"/>
                  <a:pt x="125093" y="189208"/>
                </a:cubicBezTo>
                <a:lnTo>
                  <a:pt x="180603" y="189208"/>
                </a:lnTo>
                <a:cubicBezTo>
                  <a:pt x="183126" y="189208"/>
                  <a:pt x="184928" y="191363"/>
                  <a:pt x="184928" y="193877"/>
                </a:cubicBezTo>
                <a:lnTo>
                  <a:pt x="184928" y="216866"/>
                </a:lnTo>
                <a:lnTo>
                  <a:pt x="203672" y="216866"/>
                </a:lnTo>
                <a:lnTo>
                  <a:pt x="203672" y="96894"/>
                </a:lnTo>
                <a:lnTo>
                  <a:pt x="203672" y="73905"/>
                </a:lnTo>
                <a:lnTo>
                  <a:pt x="102024" y="73905"/>
                </a:lnTo>
                <a:close/>
                <a:moveTo>
                  <a:pt x="196823" y="36908"/>
                </a:moveTo>
                <a:lnTo>
                  <a:pt x="229625" y="66003"/>
                </a:lnTo>
                <a:cubicBezTo>
                  <a:pt x="231427" y="67080"/>
                  <a:pt x="231787" y="69235"/>
                  <a:pt x="231427" y="70672"/>
                </a:cubicBezTo>
                <a:cubicBezTo>
                  <a:pt x="230346" y="72827"/>
                  <a:pt x="228543" y="73905"/>
                  <a:pt x="226741" y="73905"/>
                </a:cubicBezTo>
                <a:lnTo>
                  <a:pt x="212683" y="73905"/>
                </a:lnTo>
                <a:lnTo>
                  <a:pt x="212683" y="92224"/>
                </a:lnTo>
                <a:lnTo>
                  <a:pt x="286937" y="92224"/>
                </a:lnTo>
                <a:lnTo>
                  <a:pt x="291263" y="92224"/>
                </a:lnTo>
                <a:lnTo>
                  <a:pt x="247647" y="36908"/>
                </a:lnTo>
                <a:lnTo>
                  <a:pt x="196823" y="36908"/>
                </a:lnTo>
                <a:close/>
                <a:moveTo>
                  <a:pt x="57688" y="36908"/>
                </a:moveTo>
                <a:lnTo>
                  <a:pt x="14072" y="92224"/>
                </a:lnTo>
                <a:lnTo>
                  <a:pt x="18398" y="92224"/>
                </a:lnTo>
                <a:lnTo>
                  <a:pt x="92652" y="92224"/>
                </a:lnTo>
                <a:lnTo>
                  <a:pt x="92652" y="73905"/>
                </a:lnTo>
                <a:lnTo>
                  <a:pt x="78594" y="73905"/>
                </a:lnTo>
                <a:cubicBezTo>
                  <a:pt x="76792" y="73905"/>
                  <a:pt x="74989" y="72827"/>
                  <a:pt x="74268" y="70672"/>
                </a:cubicBezTo>
                <a:cubicBezTo>
                  <a:pt x="73548" y="69235"/>
                  <a:pt x="74268" y="67080"/>
                  <a:pt x="75710" y="66003"/>
                </a:cubicBezTo>
                <a:lnTo>
                  <a:pt x="108512" y="36908"/>
                </a:lnTo>
                <a:lnTo>
                  <a:pt x="57688" y="36908"/>
                </a:lnTo>
                <a:close/>
                <a:moveTo>
                  <a:pt x="152848" y="10686"/>
                </a:moveTo>
                <a:lnTo>
                  <a:pt x="90849" y="64566"/>
                </a:lnTo>
                <a:lnTo>
                  <a:pt x="97338" y="64566"/>
                </a:lnTo>
                <a:lnTo>
                  <a:pt x="208358" y="64566"/>
                </a:lnTo>
                <a:lnTo>
                  <a:pt x="214486" y="64566"/>
                </a:lnTo>
                <a:lnTo>
                  <a:pt x="152848" y="10686"/>
                </a:lnTo>
                <a:close/>
                <a:moveTo>
                  <a:pt x="149604" y="1347"/>
                </a:moveTo>
                <a:cubicBezTo>
                  <a:pt x="151406" y="-449"/>
                  <a:pt x="153929" y="-449"/>
                  <a:pt x="155731" y="1347"/>
                </a:cubicBezTo>
                <a:lnTo>
                  <a:pt x="186370" y="27568"/>
                </a:lnTo>
                <a:lnTo>
                  <a:pt x="249810" y="27568"/>
                </a:lnTo>
                <a:cubicBezTo>
                  <a:pt x="251252" y="27568"/>
                  <a:pt x="252694" y="28646"/>
                  <a:pt x="253775" y="29724"/>
                </a:cubicBezTo>
                <a:lnTo>
                  <a:pt x="304599" y="94020"/>
                </a:lnTo>
                <a:cubicBezTo>
                  <a:pt x="305681" y="95457"/>
                  <a:pt x="305681" y="97612"/>
                  <a:pt x="304960" y="99049"/>
                </a:cubicBezTo>
                <a:cubicBezTo>
                  <a:pt x="304239" y="100486"/>
                  <a:pt x="302437" y="101563"/>
                  <a:pt x="300995" y="101563"/>
                </a:cubicBezTo>
                <a:lnTo>
                  <a:pt x="291623" y="101563"/>
                </a:lnTo>
                <a:lnTo>
                  <a:pt x="291623" y="216866"/>
                </a:lnTo>
                <a:lnTo>
                  <a:pt x="300995" y="216866"/>
                </a:lnTo>
                <a:cubicBezTo>
                  <a:pt x="303518" y="216866"/>
                  <a:pt x="305681" y="219021"/>
                  <a:pt x="305681" y="221535"/>
                </a:cubicBezTo>
                <a:cubicBezTo>
                  <a:pt x="305681" y="224050"/>
                  <a:pt x="303518" y="226205"/>
                  <a:pt x="300995" y="226205"/>
                </a:cubicBezTo>
                <a:lnTo>
                  <a:pt x="286937" y="226205"/>
                </a:lnTo>
                <a:lnTo>
                  <a:pt x="208358" y="226205"/>
                </a:lnTo>
                <a:lnTo>
                  <a:pt x="180603" y="226205"/>
                </a:lnTo>
                <a:lnTo>
                  <a:pt x="125093" y="226205"/>
                </a:lnTo>
                <a:lnTo>
                  <a:pt x="97338" y="226205"/>
                </a:lnTo>
                <a:lnTo>
                  <a:pt x="18398" y="226205"/>
                </a:lnTo>
                <a:lnTo>
                  <a:pt x="4701" y="226205"/>
                </a:lnTo>
                <a:cubicBezTo>
                  <a:pt x="1817" y="226205"/>
                  <a:pt x="15" y="224050"/>
                  <a:pt x="15" y="221535"/>
                </a:cubicBezTo>
                <a:cubicBezTo>
                  <a:pt x="15" y="219021"/>
                  <a:pt x="1817" y="216866"/>
                  <a:pt x="4701" y="216866"/>
                </a:cubicBezTo>
                <a:lnTo>
                  <a:pt x="13712" y="216866"/>
                </a:lnTo>
                <a:lnTo>
                  <a:pt x="13712" y="101563"/>
                </a:lnTo>
                <a:lnTo>
                  <a:pt x="4701" y="101563"/>
                </a:lnTo>
                <a:cubicBezTo>
                  <a:pt x="2898" y="101563"/>
                  <a:pt x="1096" y="100486"/>
                  <a:pt x="375" y="99049"/>
                </a:cubicBezTo>
                <a:cubicBezTo>
                  <a:pt x="-346" y="97612"/>
                  <a:pt x="15" y="95457"/>
                  <a:pt x="1096" y="94020"/>
                </a:cubicBezTo>
                <a:lnTo>
                  <a:pt x="51920" y="29724"/>
                </a:lnTo>
                <a:cubicBezTo>
                  <a:pt x="52641" y="28646"/>
                  <a:pt x="54083" y="27568"/>
                  <a:pt x="55525" y="27568"/>
                </a:cubicBezTo>
                <a:lnTo>
                  <a:pt x="119325" y="27568"/>
                </a:lnTo>
                <a:lnTo>
                  <a:pt x="149604" y="1347"/>
                </a:ln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Tree>
    <p:extLst>
      <p:ext uri="{BB962C8B-B14F-4D97-AF65-F5344CB8AC3E}">
        <p14:creationId xmlns:p14="http://schemas.microsoft.com/office/powerpoint/2010/main" val="1253886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5F6732-D4A4-DEBC-DEA5-9423D4091A66}"/>
              </a:ext>
            </a:extLst>
          </p:cNvPr>
          <p:cNvSpPr/>
          <p:nvPr/>
        </p:nvSpPr>
        <p:spPr>
          <a:xfrm>
            <a:off x="-1" y="-52481"/>
            <a:ext cx="12192000" cy="6858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A6ED080D-0E25-C191-0854-BC496356D19E}"/>
              </a:ext>
            </a:extLst>
          </p:cNvPr>
          <p:cNvGrpSpPr/>
          <p:nvPr/>
        </p:nvGrpSpPr>
        <p:grpSpPr>
          <a:xfrm>
            <a:off x="8809759" y="-3803071"/>
            <a:ext cx="2369391" cy="2360733"/>
            <a:chOff x="2339687" y="52481"/>
            <a:chExt cx="2369391" cy="2360733"/>
          </a:xfrm>
        </p:grpSpPr>
        <p:sp>
          <p:nvSpPr>
            <p:cNvPr id="51" name="Rounded Rectangle 50">
              <a:extLst>
                <a:ext uri="{FF2B5EF4-FFF2-40B4-BE49-F238E27FC236}">
                  <a16:creationId xmlns:a16="http://schemas.microsoft.com/office/drawing/2014/main" id="{6C044977-DA0E-B5AB-8DC8-F9A2737FCBD9}"/>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a:extLst>
                <a:ext uri="{FF2B5EF4-FFF2-40B4-BE49-F238E27FC236}">
                  <a16:creationId xmlns:a16="http://schemas.microsoft.com/office/drawing/2014/main" id="{95BD7F5D-BBD5-64C1-9EA8-79874FE86E6A}"/>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a:extLst>
                <a:ext uri="{FF2B5EF4-FFF2-40B4-BE49-F238E27FC236}">
                  <a16:creationId xmlns:a16="http://schemas.microsoft.com/office/drawing/2014/main" id="{C13BD283-6AFD-692D-4B8F-6BD0D8D3AA26}"/>
                </a:ext>
              </a:extLst>
            </p:cNvPr>
            <p:cNvSpPr/>
            <p:nvPr/>
          </p:nvSpPr>
          <p:spPr>
            <a:xfrm>
              <a:off x="2339687" y="52481"/>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58" name="Group 57">
            <a:extLst>
              <a:ext uri="{FF2B5EF4-FFF2-40B4-BE49-F238E27FC236}">
                <a16:creationId xmlns:a16="http://schemas.microsoft.com/office/drawing/2014/main" id="{53FDA933-5B8C-FB03-4421-A7A5A8AFA81E}"/>
              </a:ext>
            </a:extLst>
          </p:cNvPr>
          <p:cNvGrpSpPr/>
          <p:nvPr/>
        </p:nvGrpSpPr>
        <p:grpSpPr>
          <a:xfrm>
            <a:off x="14064695" y="-3652550"/>
            <a:ext cx="2378976" cy="2362612"/>
            <a:chOff x="2348345" y="50602"/>
            <a:chExt cx="2378976" cy="2362612"/>
          </a:xfrm>
        </p:grpSpPr>
        <p:sp>
          <p:nvSpPr>
            <p:cNvPr id="59" name="Rounded Rectangle 58">
              <a:extLst>
                <a:ext uri="{FF2B5EF4-FFF2-40B4-BE49-F238E27FC236}">
                  <a16:creationId xmlns:a16="http://schemas.microsoft.com/office/drawing/2014/main" id="{3B047BC5-79BF-D5C4-3897-B1692A0ABC5D}"/>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a:extLst>
                <a:ext uri="{FF2B5EF4-FFF2-40B4-BE49-F238E27FC236}">
                  <a16:creationId xmlns:a16="http://schemas.microsoft.com/office/drawing/2014/main" id="{1C9DE28D-8E44-0735-0FBB-B623B42B8DC9}"/>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reeform 60">
              <a:extLst>
                <a:ext uri="{FF2B5EF4-FFF2-40B4-BE49-F238E27FC236}">
                  <a16:creationId xmlns:a16="http://schemas.microsoft.com/office/drawing/2014/main" id="{072E4F3D-C137-CACC-C86C-451F322CBBDC}"/>
                </a:ext>
              </a:extLst>
            </p:cNvPr>
            <p:cNvSpPr/>
            <p:nvPr/>
          </p:nvSpPr>
          <p:spPr>
            <a:xfrm rot="5400000">
              <a:off x="3726072" y="-28261"/>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2" name="Group 61">
            <a:extLst>
              <a:ext uri="{FF2B5EF4-FFF2-40B4-BE49-F238E27FC236}">
                <a16:creationId xmlns:a16="http://schemas.microsoft.com/office/drawing/2014/main" id="{EAF034CF-78E4-64AF-2F1C-29E1672105CA}"/>
              </a:ext>
            </a:extLst>
          </p:cNvPr>
          <p:cNvGrpSpPr/>
          <p:nvPr/>
        </p:nvGrpSpPr>
        <p:grpSpPr>
          <a:xfrm>
            <a:off x="8804372" y="328124"/>
            <a:ext cx="2383436" cy="2368736"/>
            <a:chOff x="2325642" y="52481"/>
            <a:chExt cx="2383436" cy="2368736"/>
          </a:xfrm>
        </p:grpSpPr>
        <p:sp>
          <p:nvSpPr>
            <p:cNvPr id="63" name="Rounded Rectangle 62">
              <a:extLst>
                <a:ext uri="{FF2B5EF4-FFF2-40B4-BE49-F238E27FC236}">
                  <a16:creationId xmlns:a16="http://schemas.microsoft.com/office/drawing/2014/main" id="{C6083D75-1AC0-FFE6-40E5-36555DA26997}"/>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ounded Rectangle 63">
              <a:extLst>
                <a:ext uri="{FF2B5EF4-FFF2-40B4-BE49-F238E27FC236}">
                  <a16:creationId xmlns:a16="http://schemas.microsoft.com/office/drawing/2014/main" id="{5EB64A7B-F916-EF05-8D72-4850326D8416}"/>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Freeform 64">
              <a:extLst>
                <a:ext uri="{FF2B5EF4-FFF2-40B4-BE49-F238E27FC236}">
                  <a16:creationId xmlns:a16="http://schemas.microsoft.com/office/drawing/2014/main" id="{5558419C-928F-460B-B22B-6E23A2047A6C}"/>
                </a:ext>
              </a:extLst>
            </p:cNvPr>
            <p:cNvSpPr/>
            <p:nvPr/>
          </p:nvSpPr>
          <p:spPr>
            <a:xfrm rot="16200000">
              <a:off x="2404505" y="1419969"/>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6" name="Group 65">
            <a:extLst>
              <a:ext uri="{FF2B5EF4-FFF2-40B4-BE49-F238E27FC236}">
                <a16:creationId xmlns:a16="http://schemas.microsoft.com/office/drawing/2014/main" id="{E5520F8E-24CD-3E27-1891-CEE120FD6904}"/>
              </a:ext>
            </a:extLst>
          </p:cNvPr>
          <p:cNvGrpSpPr/>
          <p:nvPr/>
        </p:nvGrpSpPr>
        <p:grpSpPr>
          <a:xfrm>
            <a:off x="14073353" y="480524"/>
            <a:ext cx="2360733" cy="2360733"/>
            <a:chOff x="2348345" y="52481"/>
            <a:chExt cx="2360733" cy="2360733"/>
          </a:xfrm>
        </p:grpSpPr>
        <p:sp>
          <p:nvSpPr>
            <p:cNvPr id="67" name="Rounded Rectangle 66">
              <a:extLst>
                <a:ext uri="{FF2B5EF4-FFF2-40B4-BE49-F238E27FC236}">
                  <a16:creationId xmlns:a16="http://schemas.microsoft.com/office/drawing/2014/main" id="{65AB5F36-129F-DB1C-C300-DCA033972B62}"/>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unded Rectangle 67">
              <a:extLst>
                <a:ext uri="{FF2B5EF4-FFF2-40B4-BE49-F238E27FC236}">
                  <a16:creationId xmlns:a16="http://schemas.microsoft.com/office/drawing/2014/main" id="{AF016090-9CA1-4E0A-6AB1-1882A3D7D1D3}"/>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a:extLst>
                <a:ext uri="{FF2B5EF4-FFF2-40B4-BE49-F238E27FC236}">
                  <a16:creationId xmlns:a16="http://schemas.microsoft.com/office/drawing/2014/main" id="{F0491FD0-69FB-50F6-40EB-82F93959B5B7}"/>
                </a:ext>
              </a:extLst>
            </p:cNvPr>
            <p:cNvSpPr/>
            <p:nvPr/>
          </p:nvSpPr>
          <p:spPr>
            <a:xfrm rot="10800000">
              <a:off x="3778035" y="1332704"/>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9" name="Freeform 38">
            <a:extLst>
              <a:ext uri="{FF2B5EF4-FFF2-40B4-BE49-F238E27FC236}">
                <a16:creationId xmlns:a16="http://schemas.microsoft.com/office/drawing/2014/main" id="{084B5922-5B3A-8F80-9C91-38CF6C238B77}"/>
              </a:ext>
            </a:extLst>
          </p:cNvPr>
          <p:cNvSpPr/>
          <p:nvPr/>
        </p:nvSpPr>
        <p:spPr>
          <a:xfrm rot="5400000">
            <a:off x="12940146" y="-2826324"/>
            <a:ext cx="2025698" cy="2025700"/>
          </a:xfrm>
          <a:custGeom>
            <a:avLst/>
            <a:gdLst>
              <a:gd name="connsiteX0" fmla="*/ 0 w 2025698"/>
              <a:gd name="connsiteY0" fmla="*/ 2025700 h 2025700"/>
              <a:gd name="connsiteX1" fmla="*/ 17698 w 2025698"/>
              <a:gd name="connsiteY1" fmla="*/ 1909745 h 2025700"/>
              <a:gd name="connsiteX2" fmla="*/ 1909746 w 2025698"/>
              <a:gd name="connsiteY2" fmla="*/ 17697 h 2025700"/>
              <a:gd name="connsiteX3" fmla="*/ 2025698 w 2025698"/>
              <a:gd name="connsiteY3" fmla="*/ 0 h 2025700"/>
              <a:gd name="connsiteX4" fmla="*/ 2025698 w 2025698"/>
              <a:gd name="connsiteY4" fmla="*/ 821468 h 2025700"/>
              <a:gd name="connsiteX5" fmla="*/ 1917038 w 2025698"/>
              <a:gd name="connsiteY5" fmla="*/ 849407 h 2025700"/>
              <a:gd name="connsiteX6" fmla="*/ 849407 w 2025698"/>
              <a:gd name="connsiteY6" fmla="*/ 1917038 h 2025700"/>
              <a:gd name="connsiteX7" fmla="*/ 821467 w 2025698"/>
              <a:gd name="connsiteY7" fmla="*/ 2025700 h 2025700"/>
              <a:gd name="connsiteX8" fmla="*/ 0 w 2025698"/>
              <a:gd name="connsiteY8" fmla="*/ 2025700 h 20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698" h="2025700">
                <a:moveTo>
                  <a:pt x="0" y="2025700"/>
                </a:moveTo>
                <a:lnTo>
                  <a:pt x="17698" y="1909745"/>
                </a:lnTo>
                <a:cubicBezTo>
                  <a:pt x="212034" y="960047"/>
                  <a:pt x="960047" y="212034"/>
                  <a:pt x="1909746" y="17697"/>
                </a:cubicBezTo>
                <a:lnTo>
                  <a:pt x="2025698" y="0"/>
                </a:lnTo>
                <a:lnTo>
                  <a:pt x="2025698" y="821468"/>
                </a:lnTo>
                <a:lnTo>
                  <a:pt x="1917038" y="849407"/>
                </a:lnTo>
                <a:cubicBezTo>
                  <a:pt x="1408719" y="1007510"/>
                  <a:pt x="1007510" y="1408720"/>
                  <a:pt x="849407" y="1917038"/>
                </a:cubicBezTo>
                <a:lnTo>
                  <a:pt x="821467" y="2025700"/>
                </a:lnTo>
                <a:lnTo>
                  <a:pt x="0" y="2025700"/>
                </a:ln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37">
            <a:extLst>
              <a:ext uri="{FF2B5EF4-FFF2-40B4-BE49-F238E27FC236}">
                <a16:creationId xmlns:a16="http://schemas.microsoft.com/office/drawing/2014/main" id="{728583A0-6236-A590-6C39-83F73968A273}"/>
              </a:ext>
            </a:extLst>
          </p:cNvPr>
          <p:cNvSpPr/>
          <p:nvPr/>
        </p:nvSpPr>
        <p:spPr>
          <a:xfrm rot="5400000">
            <a:off x="10166303" y="-2826321"/>
            <a:ext cx="2025697" cy="2025696"/>
          </a:xfrm>
          <a:custGeom>
            <a:avLst/>
            <a:gdLst>
              <a:gd name="connsiteX0" fmla="*/ 0 w 2025697"/>
              <a:gd name="connsiteY0" fmla="*/ 0 h 2025696"/>
              <a:gd name="connsiteX1" fmla="*/ 821466 w 2025697"/>
              <a:gd name="connsiteY1" fmla="*/ 0 h 2025696"/>
              <a:gd name="connsiteX2" fmla="*/ 849406 w 2025697"/>
              <a:gd name="connsiteY2" fmla="*/ 108661 h 2025696"/>
              <a:gd name="connsiteX3" fmla="*/ 1917037 w 2025697"/>
              <a:gd name="connsiteY3" fmla="*/ 1176292 h 2025696"/>
              <a:gd name="connsiteX4" fmla="*/ 2025697 w 2025697"/>
              <a:gd name="connsiteY4" fmla="*/ 1204231 h 2025696"/>
              <a:gd name="connsiteX5" fmla="*/ 2025696 w 2025697"/>
              <a:gd name="connsiteY5" fmla="*/ 2025696 h 2025696"/>
              <a:gd name="connsiteX6" fmla="*/ 1909744 w 2025697"/>
              <a:gd name="connsiteY6" fmla="*/ 2008000 h 2025696"/>
              <a:gd name="connsiteX7" fmla="*/ 17697 w 2025697"/>
              <a:gd name="connsiteY7" fmla="*/ 115952 h 2025696"/>
              <a:gd name="connsiteX8" fmla="*/ 0 w 2025697"/>
              <a:gd name="connsiteY8" fmla="*/ 0 h 20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697" h="2025696">
                <a:moveTo>
                  <a:pt x="0" y="0"/>
                </a:moveTo>
                <a:lnTo>
                  <a:pt x="821466" y="0"/>
                </a:lnTo>
                <a:lnTo>
                  <a:pt x="849406" y="108661"/>
                </a:lnTo>
                <a:cubicBezTo>
                  <a:pt x="1007509" y="616979"/>
                  <a:pt x="1408718" y="1018189"/>
                  <a:pt x="1917037" y="1176292"/>
                </a:cubicBezTo>
                <a:lnTo>
                  <a:pt x="2025697" y="1204231"/>
                </a:lnTo>
                <a:lnTo>
                  <a:pt x="2025696" y="2025696"/>
                </a:lnTo>
                <a:lnTo>
                  <a:pt x="1909744" y="2008000"/>
                </a:lnTo>
                <a:cubicBezTo>
                  <a:pt x="960046" y="1813663"/>
                  <a:pt x="212033" y="1065650"/>
                  <a:pt x="17697" y="115952"/>
                </a:cubicBezTo>
                <a:lnTo>
                  <a:pt x="0" y="0"/>
                </a:ln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380B1F1E-95F6-71CA-0649-075A219758BD}"/>
              </a:ext>
            </a:extLst>
          </p:cNvPr>
          <p:cNvSpPr/>
          <p:nvPr/>
        </p:nvSpPr>
        <p:spPr>
          <a:xfrm rot="5400000">
            <a:off x="10166300" y="-52479"/>
            <a:ext cx="2025700" cy="2025697"/>
          </a:xfrm>
          <a:custGeom>
            <a:avLst/>
            <a:gdLst>
              <a:gd name="connsiteX0" fmla="*/ 0 w 2025700"/>
              <a:gd name="connsiteY0" fmla="*/ 2025697 h 2025697"/>
              <a:gd name="connsiteX1" fmla="*/ 1 w 2025700"/>
              <a:gd name="connsiteY1" fmla="*/ 1204232 h 2025697"/>
              <a:gd name="connsiteX2" fmla="*/ 108664 w 2025700"/>
              <a:gd name="connsiteY2" fmla="*/ 1176292 h 2025697"/>
              <a:gd name="connsiteX3" fmla="*/ 1176295 w 2025700"/>
              <a:gd name="connsiteY3" fmla="*/ 108661 h 2025697"/>
              <a:gd name="connsiteX4" fmla="*/ 1204234 w 2025700"/>
              <a:gd name="connsiteY4" fmla="*/ 0 h 2025697"/>
              <a:gd name="connsiteX5" fmla="*/ 2025700 w 2025700"/>
              <a:gd name="connsiteY5" fmla="*/ 0 h 2025697"/>
              <a:gd name="connsiteX6" fmla="*/ 2008004 w 2025700"/>
              <a:gd name="connsiteY6" fmla="*/ 115952 h 2025697"/>
              <a:gd name="connsiteX7" fmla="*/ 115955 w 2025700"/>
              <a:gd name="connsiteY7" fmla="*/ 2008000 h 2025697"/>
              <a:gd name="connsiteX8" fmla="*/ 0 w 2025700"/>
              <a:gd name="connsiteY8" fmla="*/ 2025697 h 2025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700" h="2025697">
                <a:moveTo>
                  <a:pt x="0" y="2025697"/>
                </a:moveTo>
                <a:lnTo>
                  <a:pt x="1" y="1204232"/>
                </a:lnTo>
                <a:lnTo>
                  <a:pt x="108664" y="1176292"/>
                </a:lnTo>
                <a:cubicBezTo>
                  <a:pt x="616982" y="1018189"/>
                  <a:pt x="1018192" y="616979"/>
                  <a:pt x="1176295" y="108661"/>
                </a:cubicBezTo>
                <a:lnTo>
                  <a:pt x="1204234" y="0"/>
                </a:lnTo>
                <a:lnTo>
                  <a:pt x="2025700" y="0"/>
                </a:lnTo>
                <a:lnTo>
                  <a:pt x="2008004" y="115952"/>
                </a:lnTo>
                <a:cubicBezTo>
                  <a:pt x="1813667" y="1065650"/>
                  <a:pt x="1065654" y="1813663"/>
                  <a:pt x="115955" y="2008000"/>
                </a:cubicBezTo>
                <a:lnTo>
                  <a:pt x="0" y="2025697"/>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91D485F4-40E4-7A5E-9E56-4BBE80AE49FA}"/>
              </a:ext>
            </a:extLst>
          </p:cNvPr>
          <p:cNvSpPr/>
          <p:nvPr/>
        </p:nvSpPr>
        <p:spPr>
          <a:xfrm rot="5400000">
            <a:off x="12940145" y="-52480"/>
            <a:ext cx="2025700" cy="2025700"/>
          </a:xfrm>
          <a:custGeom>
            <a:avLst/>
            <a:gdLst>
              <a:gd name="connsiteX0" fmla="*/ 0 w 2025700"/>
              <a:gd name="connsiteY0" fmla="*/ 821467 h 2025700"/>
              <a:gd name="connsiteX1" fmla="*/ 0 w 2025700"/>
              <a:gd name="connsiteY1" fmla="*/ 0 h 2025700"/>
              <a:gd name="connsiteX2" fmla="*/ 115955 w 2025700"/>
              <a:gd name="connsiteY2" fmla="*/ 17697 h 2025700"/>
              <a:gd name="connsiteX3" fmla="*/ 2008003 w 2025700"/>
              <a:gd name="connsiteY3" fmla="*/ 1909745 h 2025700"/>
              <a:gd name="connsiteX4" fmla="*/ 2025700 w 2025700"/>
              <a:gd name="connsiteY4" fmla="*/ 2025700 h 2025700"/>
              <a:gd name="connsiteX5" fmla="*/ 1204234 w 2025700"/>
              <a:gd name="connsiteY5" fmla="*/ 2025700 h 2025700"/>
              <a:gd name="connsiteX6" fmla="*/ 1176294 w 2025700"/>
              <a:gd name="connsiteY6" fmla="*/ 1917038 h 2025700"/>
              <a:gd name="connsiteX7" fmla="*/ 108663 w 2025700"/>
              <a:gd name="connsiteY7" fmla="*/ 849407 h 2025700"/>
              <a:gd name="connsiteX8" fmla="*/ 0 w 2025700"/>
              <a:gd name="connsiteY8" fmla="*/ 821467 h 20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700" h="2025700">
                <a:moveTo>
                  <a:pt x="0" y="821467"/>
                </a:moveTo>
                <a:lnTo>
                  <a:pt x="0" y="0"/>
                </a:lnTo>
                <a:lnTo>
                  <a:pt x="115955" y="17697"/>
                </a:lnTo>
                <a:cubicBezTo>
                  <a:pt x="1065653" y="212034"/>
                  <a:pt x="1813666" y="960047"/>
                  <a:pt x="2008003" y="1909745"/>
                </a:cubicBezTo>
                <a:lnTo>
                  <a:pt x="2025700" y="2025700"/>
                </a:lnTo>
                <a:lnTo>
                  <a:pt x="1204234" y="2025700"/>
                </a:lnTo>
                <a:lnTo>
                  <a:pt x="1176294" y="1917038"/>
                </a:lnTo>
                <a:cubicBezTo>
                  <a:pt x="1018191" y="1408720"/>
                  <a:pt x="616981" y="1007510"/>
                  <a:pt x="108663" y="849407"/>
                </a:cubicBezTo>
                <a:lnTo>
                  <a:pt x="0" y="821467"/>
                </a:ln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0" name="Oval 49">
            <a:extLst>
              <a:ext uri="{FF2B5EF4-FFF2-40B4-BE49-F238E27FC236}">
                <a16:creationId xmlns:a16="http://schemas.microsoft.com/office/drawing/2014/main" id="{3B20D5AA-9FE1-5F84-0E60-D76CE53AA57F}"/>
              </a:ext>
            </a:extLst>
          </p:cNvPr>
          <p:cNvSpPr/>
          <p:nvPr/>
        </p:nvSpPr>
        <p:spPr>
          <a:xfrm>
            <a:off x="10943358" y="-2049266"/>
            <a:ext cx="3245427" cy="3245427"/>
          </a:xfrm>
          <a:prstGeom prst="ellipse">
            <a:avLst/>
          </a:prstGeom>
          <a:solidFill>
            <a:schemeClr val="bg1"/>
          </a:solidFill>
          <a:ln w="76200">
            <a:solidFill>
              <a:schemeClr val="bg1">
                <a:lumMod val="75000"/>
              </a:schemeClr>
            </a:solidFill>
          </a:ln>
          <a:effectLst>
            <a:outerShdw blurRad="210393"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TextBox 106">
            <a:extLst>
              <a:ext uri="{FF2B5EF4-FFF2-40B4-BE49-F238E27FC236}">
                <a16:creationId xmlns:a16="http://schemas.microsoft.com/office/drawing/2014/main" id="{9BC922DE-1CF2-E1CF-FA26-DC57A1311758}"/>
              </a:ext>
            </a:extLst>
          </p:cNvPr>
          <p:cNvSpPr txBox="1"/>
          <p:nvPr/>
        </p:nvSpPr>
        <p:spPr>
          <a:xfrm>
            <a:off x="8904502" y="-3586181"/>
            <a:ext cx="1558637" cy="646331"/>
          </a:xfrm>
          <a:prstGeom prst="rect">
            <a:avLst/>
          </a:prstGeom>
          <a:noFill/>
        </p:spPr>
        <p:txBody>
          <a:bodyPr wrap="square" rtlCol="0">
            <a:spAutoFit/>
          </a:bodyPr>
          <a:lstStyle/>
          <a:p>
            <a:r>
              <a:rPr lang="en-US" sz="3600" b="1" dirty="0">
                <a:solidFill>
                  <a:schemeClr val="bg1"/>
                </a:solidFill>
                <a:latin typeface="+mj-lt"/>
              </a:rPr>
              <a:t>01</a:t>
            </a:r>
          </a:p>
        </p:txBody>
      </p:sp>
      <p:sp>
        <p:nvSpPr>
          <p:cNvPr id="108" name="TextBox 107">
            <a:extLst>
              <a:ext uri="{FF2B5EF4-FFF2-40B4-BE49-F238E27FC236}">
                <a16:creationId xmlns:a16="http://schemas.microsoft.com/office/drawing/2014/main" id="{B41F6BF8-AC3A-2503-D082-DE2A9AFB992F}"/>
              </a:ext>
            </a:extLst>
          </p:cNvPr>
          <p:cNvSpPr txBox="1"/>
          <p:nvPr/>
        </p:nvSpPr>
        <p:spPr>
          <a:xfrm>
            <a:off x="15576500" y="-3497473"/>
            <a:ext cx="1558637" cy="646331"/>
          </a:xfrm>
          <a:prstGeom prst="rect">
            <a:avLst/>
          </a:prstGeom>
          <a:noFill/>
        </p:spPr>
        <p:txBody>
          <a:bodyPr wrap="square" rtlCol="0">
            <a:spAutoFit/>
          </a:bodyPr>
          <a:lstStyle/>
          <a:p>
            <a:r>
              <a:rPr lang="en-US" sz="3600" b="1" dirty="0">
                <a:solidFill>
                  <a:schemeClr val="bg1"/>
                </a:solidFill>
                <a:latin typeface="+mj-lt"/>
              </a:rPr>
              <a:t>02</a:t>
            </a:r>
          </a:p>
        </p:txBody>
      </p:sp>
      <p:sp>
        <p:nvSpPr>
          <p:cNvPr id="109" name="TextBox 108">
            <a:extLst>
              <a:ext uri="{FF2B5EF4-FFF2-40B4-BE49-F238E27FC236}">
                <a16:creationId xmlns:a16="http://schemas.microsoft.com/office/drawing/2014/main" id="{DCD9653E-3BFC-AB1B-DAB4-315D8AD3A435}"/>
              </a:ext>
            </a:extLst>
          </p:cNvPr>
          <p:cNvSpPr txBox="1"/>
          <p:nvPr/>
        </p:nvSpPr>
        <p:spPr>
          <a:xfrm>
            <a:off x="9006248" y="1969412"/>
            <a:ext cx="1558637" cy="646331"/>
          </a:xfrm>
          <a:prstGeom prst="rect">
            <a:avLst/>
          </a:prstGeom>
          <a:noFill/>
        </p:spPr>
        <p:txBody>
          <a:bodyPr wrap="square" rtlCol="0">
            <a:spAutoFit/>
          </a:bodyPr>
          <a:lstStyle/>
          <a:p>
            <a:r>
              <a:rPr lang="en-US" sz="3600" b="1" dirty="0">
                <a:solidFill>
                  <a:schemeClr val="bg1"/>
                </a:solidFill>
                <a:latin typeface="+mj-lt"/>
              </a:rPr>
              <a:t>03</a:t>
            </a:r>
          </a:p>
        </p:txBody>
      </p:sp>
      <p:sp>
        <p:nvSpPr>
          <p:cNvPr id="110" name="TextBox 109">
            <a:extLst>
              <a:ext uri="{FF2B5EF4-FFF2-40B4-BE49-F238E27FC236}">
                <a16:creationId xmlns:a16="http://schemas.microsoft.com/office/drawing/2014/main" id="{F67C35F3-05DE-AED6-B7F6-28C09EEE3DE9}"/>
              </a:ext>
            </a:extLst>
          </p:cNvPr>
          <p:cNvSpPr txBox="1"/>
          <p:nvPr/>
        </p:nvSpPr>
        <p:spPr>
          <a:xfrm>
            <a:off x="15678246" y="2058120"/>
            <a:ext cx="1558637" cy="646331"/>
          </a:xfrm>
          <a:prstGeom prst="rect">
            <a:avLst/>
          </a:prstGeom>
          <a:noFill/>
        </p:spPr>
        <p:txBody>
          <a:bodyPr wrap="square" rtlCol="0">
            <a:spAutoFit/>
          </a:bodyPr>
          <a:lstStyle/>
          <a:p>
            <a:r>
              <a:rPr lang="en-US" sz="3600" b="1" dirty="0">
                <a:solidFill>
                  <a:schemeClr val="bg1"/>
                </a:solidFill>
                <a:latin typeface="+mj-lt"/>
              </a:rPr>
              <a:t>04</a:t>
            </a:r>
          </a:p>
        </p:txBody>
      </p:sp>
      <p:sp>
        <p:nvSpPr>
          <p:cNvPr id="111" name="Subtitle 2">
            <a:extLst>
              <a:ext uri="{FF2B5EF4-FFF2-40B4-BE49-F238E27FC236}">
                <a16:creationId xmlns:a16="http://schemas.microsoft.com/office/drawing/2014/main" id="{FD59A47A-6577-BE74-7C64-A93876700706}"/>
              </a:ext>
            </a:extLst>
          </p:cNvPr>
          <p:cNvSpPr txBox="1">
            <a:spLocks/>
          </p:cNvSpPr>
          <p:nvPr/>
        </p:nvSpPr>
        <p:spPr>
          <a:xfrm>
            <a:off x="9060995" y="-3266254"/>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2" name="Subtitle 2">
            <a:extLst>
              <a:ext uri="{FF2B5EF4-FFF2-40B4-BE49-F238E27FC236}">
                <a16:creationId xmlns:a16="http://schemas.microsoft.com/office/drawing/2014/main" id="{AAB0634D-BAB9-2698-12BE-C69D7ABA0F61}"/>
              </a:ext>
            </a:extLst>
          </p:cNvPr>
          <p:cNvSpPr txBox="1">
            <a:spLocks/>
          </p:cNvSpPr>
          <p:nvPr/>
        </p:nvSpPr>
        <p:spPr>
          <a:xfrm>
            <a:off x="14298615" y="-3259472"/>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3" name="Subtitle 2">
            <a:extLst>
              <a:ext uri="{FF2B5EF4-FFF2-40B4-BE49-F238E27FC236}">
                <a16:creationId xmlns:a16="http://schemas.microsoft.com/office/drawing/2014/main" id="{7FB79EFD-EC6E-46DA-0E7F-875E6F973633}"/>
              </a:ext>
            </a:extLst>
          </p:cNvPr>
          <p:cNvSpPr txBox="1">
            <a:spLocks/>
          </p:cNvSpPr>
          <p:nvPr/>
        </p:nvSpPr>
        <p:spPr>
          <a:xfrm>
            <a:off x="8986258" y="1183285"/>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4" name="Subtitle 2">
            <a:extLst>
              <a:ext uri="{FF2B5EF4-FFF2-40B4-BE49-F238E27FC236}">
                <a16:creationId xmlns:a16="http://schemas.microsoft.com/office/drawing/2014/main" id="{12638BA6-05CA-0B3D-5BEF-2E75786D3FEF}"/>
              </a:ext>
            </a:extLst>
          </p:cNvPr>
          <p:cNvSpPr txBox="1">
            <a:spLocks/>
          </p:cNvSpPr>
          <p:nvPr/>
        </p:nvSpPr>
        <p:spPr>
          <a:xfrm>
            <a:off x="14249931" y="1385967"/>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5" name="Freeform 761">
            <a:extLst>
              <a:ext uri="{FF2B5EF4-FFF2-40B4-BE49-F238E27FC236}">
                <a16:creationId xmlns:a16="http://schemas.microsoft.com/office/drawing/2014/main" id="{133FA6A7-CA10-7A0B-E3F4-19B8C19EB5A6}"/>
              </a:ext>
            </a:extLst>
          </p:cNvPr>
          <p:cNvSpPr>
            <a:spLocks noChangeArrowheads="1"/>
          </p:cNvSpPr>
          <p:nvPr/>
        </p:nvSpPr>
        <p:spPr bwMode="auto">
          <a:xfrm>
            <a:off x="9280980" y="-2343910"/>
            <a:ext cx="519073" cy="646332"/>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116" name="Freeform 762">
            <a:extLst>
              <a:ext uri="{FF2B5EF4-FFF2-40B4-BE49-F238E27FC236}">
                <a16:creationId xmlns:a16="http://schemas.microsoft.com/office/drawing/2014/main" id="{324983A9-DB94-908C-553D-15502C31970D}"/>
              </a:ext>
            </a:extLst>
          </p:cNvPr>
          <p:cNvSpPr>
            <a:spLocks noChangeArrowheads="1"/>
          </p:cNvSpPr>
          <p:nvPr/>
        </p:nvSpPr>
        <p:spPr bwMode="auto">
          <a:xfrm>
            <a:off x="15263284" y="-2102038"/>
            <a:ext cx="706146" cy="523209"/>
          </a:xfrm>
          <a:custGeom>
            <a:avLst/>
            <a:gdLst>
              <a:gd name="T0" fmla="*/ 175917 w 305681"/>
              <a:gd name="T1" fmla="*/ 198547 h 226205"/>
              <a:gd name="T2" fmla="*/ 259637 w 305681"/>
              <a:gd name="T3" fmla="*/ 202398 h 226205"/>
              <a:gd name="T4" fmla="*/ 239000 w 305681"/>
              <a:gd name="T5" fmla="*/ 197812 h 226205"/>
              <a:gd name="T6" fmla="*/ 71092 w 305681"/>
              <a:gd name="T7" fmla="*/ 193226 h 226205"/>
              <a:gd name="T8" fmla="*/ 71092 w 305681"/>
              <a:gd name="T9" fmla="*/ 193226 h 226205"/>
              <a:gd name="T10" fmla="*/ 39341 w 305681"/>
              <a:gd name="T11" fmla="*/ 197812 h 226205"/>
              <a:gd name="T12" fmla="*/ 259637 w 305681"/>
              <a:gd name="T13" fmla="*/ 176985 h 226205"/>
              <a:gd name="T14" fmla="*/ 239000 w 305681"/>
              <a:gd name="T15" fmla="*/ 172222 h 226205"/>
              <a:gd name="T16" fmla="*/ 71092 w 305681"/>
              <a:gd name="T17" fmla="*/ 167826 h 226205"/>
              <a:gd name="T18" fmla="*/ 71092 w 305681"/>
              <a:gd name="T19" fmla="*/ 167826 h 226205"/>
              <a:gd name="T20" fmla="*/ 39341 w 305681"/>
              <a:gd name="T21" fmla="*/ 172222 h 226205"/>
              <a:gd name="T22" fmla="*/ 180629 w 305681"/>
              <a:gd name="T23" fmla="*/ 175398 h 226205"/>
              <a:gd name="T24" fmla="*/ 156463 w 305681"/>
              <a:gd name="T25" fmla="*/ 171002 h 226205"/>
              <a:gd name="T26" fmla="*/ 124890 w 305681"/>
              <a:gd name="T27" fmla="*/ 166239 h 226205"/>
              <a:gd name="T28" fmla="*/ 124890 w 305681"/>
              <a:gd name="T29" fmla="*/ 166239 h 226205"/>
              <a:gd name="T30" fmla="*/ 255241 w 305681"/>
              <a:gd name="T31" fmla="*/ 147012 h 226205"/>
              <a:gd name="T32" fmla="*/ 234604 w 305681"/>
              <a:gd name="T33" fmla="*/ 151598 h 226205"/>
              <a:gd name="T34" fmla="*/ 75488 w 305681"/>
              <a:gd name="T35" fmla="*/ 147012 h 226205"/>
              <a:gd name="T36" fmla="*/ 43927 w 305681"/>
              <a:gd name="T37" fmla="*/ 142426 h 226205"/>
              <a:gd name="T38" fmla="*/ 43927 w 305681"/>
              <a:gd name="T39" fmla="*/ 142426 h 226205"/>
              <a:gd name="T40" fmla="*/ 175866 w 305681"/>
              <a:gd name="T41" fmla="*/ 145425 h 226205"/>
              <a:gd name="T42" fmla="*/ 151877 w 305681"/>
              <a:gd name="T43" fmla="*/ 150011 h 226205"/>
              <a:gd name="T44" fmla="*/ 129476 w 305681"/>
              <a:gd name="T45" fmla="*/ 145425 h 226205"/>
              <a:gd name="T46" fmla="*/ 259637 w 305681"/>
              <a:gd name="T47" fmla="*/ 118614 h 226205"/>
              <a:gd name="T48" fmla="*/ 259637 w 305681"/>
              <a:gd name="T49" fmla="*/ 118614 h 226205"/>
              <a:gd name="T50" fmla="*/ 229841 w 305681"/>
              <a:gd name="T51" fmla="*/ 123200 h 226205"/>
              <a:gd name="T52" fmla="*/ 71092 w 305681"/>
              <a:gd name="T53" fmla="*/ 127786 h 226205"/>
              <a:gd name="T54" fmla="*/ 48513 w 305681"/>
              <a:gd name="T55" fmla="*/ 123200 h 226205"/>
              <a:gd name="T56" fmla="*/ 180629 w 305681"/>
              <a:gd name="T57" fmla="*/ 115439 h 226205"/>
              <a:gd name="T58" fmla="*/ 180629 w 305681"/>
              <a:gd name="T59" fmla="*/ 115439 h 226205"/>
              <a:gd name="T60" fmla="*/ 147291 w 305681"/>
              <a:gd name="T61" fmla="*/ 120202 h 226205"/>
              <a:gd name="T62" fmla="*/ 124890 w 305681"/>
              <a:gd name="T63" fmla="*/ 124598 h 226205"/>
              <a:gd name="T64" fmla="*/ 212683 w 305681"/>
              <a:gd name="T65" fmla="*/ 216866 h 226205"/>
              <a:gd name="T66" fmla="*/ 23084 w 305681"/>
              <a:gd name="T67" fmla="*/ 101563 h 226205"/>
              <a:gd name="T68" fmla="*/ 23084 w 305681"/>
              <a:gd name="T69" fmla="*/ 101563 h 226205"/>
              <a:gd name="T70" fmla="*/ 175866 w 305681"/>
              <a:gd name="T71" fmla="*/ 94802 h 226205"/>
              <a:gd name="T72" fmla="*/ 151877 w 305681"/>
              <a:gd name="T73" fmla="*/ 99198 h 226205"/>
              <a:gd name="T74" fmla="*/ 129476 w 305681"/>
              <a:gd name="T75" fmla="*/ 94802 h 226205"/>
              <a:gd name="T76" fmla="*/ 102024 w 305681"/>
              <a:gd name="T77" fmla="*/ 73905 h 226205"/>
              <a:gd name="T78" fmla="*/ 120407 w 305681"/>
              <a:gd name="T79" fmla="*/ 193877 h 226205"/>
              <a:gd name="T80" fmla="*/ 184928 w 305681"/>
              <a:gd name="T81" fmla="*/ 216866 h 226205"/>
              <a:gd name="T82" fmla="*/ 102024 w 305681"/>
              <a:gd name="T83" fmla="*/ 73905 h 226205"/>
              <a:gd name="T84" fmla="*/ 226741 w 305681"/>
              <a:gd name="T85" fmla="*/ 73905 h 226205"/>
              <a:gd name="T86" fmla="*/ 291263 w 305681"/>
              <a:gd name="T87" fmla="*/ 92224 h 226205"/>
              <a:gd name="T88" fmla="*/ 14072 w 305681"/>
              <a:gd name="T89" fmla="*/ 92224 h 226205"/>
              <a:gd name="T90" fmla="*/ 78594 w 305681"/>
              <a:gd name="T91" fmla="*/ 73905 h 226205"/>
              <a:gd name="T92" fmla="*/ 57688 w 305681"/>
              <a:gd name="T93" fmla="*/ 36908 h 226205"/>
              <a:gd name="T94" fmla="*/ 208358 w 305681"/>
              <a:gd name="T95" fmla="*/ 64566 h 226205"/>
              <a:gd name="T96" fmla="*/ 155731 w 305681"/>
              <a:gd name="T97" fmla="*/ 1347 h 226205"/>
              <a:gd name="T98" fmla="*/ 304599 w 305681"/>
              <a:gd name="T99" fmla="*/ 94020 h 226205"/>
              <a:gd name="T100" fmla="*/ 291623 w 305681"/>
              <a:gd name="T101" fmla="*/ 216866 h 226205"/>
              <a:gd name="T102" fmla="*/ 286937 w 305681"/>
              <a:gd name="T103" fmla="*/ 226205 h 226205"/>
              <a:gd name="T104" fmla="*/ 97338 w 305681"/>
              <a:gd name="T105" fmla="*/ 226205 h 226205"/>
              <a:gd name="T106" fmla="*/ 4701 w 305681"/>
              <a:gd name="T107" fmla="*/ 216866 h 226205"/>
              <a:gd name="T108" fmla="*/ 375 w 305681"/>
              <a:gd name="T109" fmla="*/ 99049 h 226205"/>
              <a:gd name="T110" fmla="*/ 119325 w 305681"/>
              <a:gd name="T111" fmla="*/ 27568 h 226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5681" h="226205">
                <a:moveTo>
                  <a:pt x="129779" y="198547"/>
                </a:moveTo>
                <a:lnTo>
                  <a:pt x="129779" y="216866"/>
                </a:lnTo>
                <a:lnTo>
                  <a:pt x="175917" y="216866"/>
                </a:lnTo>
                <a:lnTo>
                  <a:pt x="175917" y="198547"/>
                </a:lnTo>
                <a:lnTo>
                  <a:pt x="129779" y="198547"/>
                </a:lnTo>
                <a:close/>
                <a:moveTo>
                  <a:pt x="259637" y="193226"/>
                </a:moveTo>
                <a:cubicBezTo>
                  <a:pt x="262568" y="193226"/>
                  <a:pt x="264400" y="195343"/>
                  <a:pt x="264400" y="197812"/>
                </a:cubicBezTo>
                <a:cubicBezTo>
                  <a:pt x="264400" y="200282"/>
                  <a:pt x="262568" y="202398"/>
                  <a:pt x="259637" y="202398"/>
                </a:cubicBezTo>
                <a:cubicBezTo>
                  <a:pt x="257073" y="202398"/>
                  <a:pt x="255241" y="200282"/>
                  <a:pt x="255241" y="197812"/>
                </a:cubicBezTo>
                <a:cubicBezTo>
                  <a:pt x="255241" y="195343"/>
                  <a:pt x="257073" y="193226"/>
                  <a:pt x="259637" y="193226"/>
                </a:cubicBezTo>
                <a:close/>
                <a:moveTo>
                  <a:pt x="234604" y="193226"/>
                </a:moveTo>
                <a:cubicBezTo>
                  <a:pt x="237168" y="193226"/>
                  <a:pt x="239000" y="195343"/>
                  <a:pt x="239000" y="197812"/>
                </a:cubicBezTo>
                <a:cubicBezTo>
                  <a:pt x="239000" y="200282"/>
                  <a:pt x="237168" y="202398"/>
                  <a:pt x="234604" y="202398"/>
                </a:cubicBezTo>
                <a:cubicBezTo>
                  <a:pt x="231673" y="202398"/>
                  <a:pt x="229841" y="200282"/>
                  <a:pt x="229841" y="197812"/>
                </a:cubicBezTo>
                <a:cubicBezTo>
                  <a:pt x="229841" y="195343"/>
                  <a:pt x="231673" y="193226"/>
                  <a:pt x="234604" y="193226"/>
                </a:cubicBezTo>
                <a:close/>
                <a:moveTo>
                  <a:pt x="71092" y="193226"/>
                </a:moveTo>
                <a:cubicBezTo>
                  <a:pt x="73656" y="193226"/>
                  <a:pt x="75488" y="195343"/>
                  <a:pt x="75488" y="197812"/>
                </a:cubicBezTo>
                <a:cubicBezTo>
                  <a:pt x="75488" y="200282"/>
                  <a:pt x="73656" y="202398"/>
                  <a:pt x="71092" y="202398"/>
                </a:cubicBezTo>
                <a:cubicBezTo>
                  <a:pt x="68527" y="202398"/>
                  <a:pt x="66329" y="200282"/>
                  <a:pt x="66329" y="197812"/>
                </a:cubicBezTo>
                <a:cubicBezTo>
                  <a:pt x="66329" y="195343"/>
                  <a:pt x="68527" y="193226"/>
                  <a:pt x="71092" y="193226"/>
                </a:cubicBezTo>
                <a:close/>
                <a:moveTo>
                  <a:pt x="43927" y="193226"/>
                </a:moveTo>
                <a:cubicBezTo>
                  <a:pt x="46397" y="193226"/>
                  <a:pt x="48513" y="195343"/>
                  <a:pt x="48513" y="197812"/>
                </a:cubicBezTo>
                <a:cubicBezTo>
                  <a:pt x="48513" y="200282"/>
                  <a:pt x="46397" y="202398"/>
                  <a:pt x="43927" y="202398"/>
                </a:cubicBezTo>
                <a:cubicBezTo>
                  <a:pt x="41458" y="202398"/>
                  <a:pt x="39341" y="200282"/>
                  <a:pt x="39341" y="197812"/>
                </a:cubicBezTo>
                <a:cubicBezTo>
                  <a:pt x="39341" y="195343"/>
                  <a:pt x="41458" y="193226"/>
                  <a:pt x="43927" y="193226"/>
                </a:cubicBezTo>
                <a:close/>
                <a:moveTo>
                  <a:pt x="259637" y="167826"/>
                </a:moveTo>
                <a:cubicBezTo>
                  <a:pt x="262568" y="167826"/>
                  <a:pt x="264400" y="169658"/>
                  <a:pt x="264400" y="172222"/>
                </a:cubicBezTo>
                <a:cubicBezTo>
                  <a:pt x="264400" y="175153"/>
                  <a:pt x="262568" y="176985"/>
                  <a:pt x="259637" y="176985"/>
                </a:cubicBezTo>
                <a:cubicBezTo>
                  <a:pt x="257073" y="176985"/>
                  <a:pt x="255241" y="175153"/>
                  <a:pt x="255241" y="172222"/>
                </a:cubicBezTo>
                <a:cubicBezTo>
                  <a:pt x="255241" y="169658"/>
                  <a:pt x="257073" y="167826"/>
                  <a:pt x="259637" y="167826"/>
                </a:cubicBezTo>
                <a:close/>
                <a:moveTo>
                  <a:pt x="234604" y="167826"/>
                </a:moveTo>
                <a:cubicBezTo>
                  <a:pt x="237168" y="167826"/>
                  <a:pt x="239000" y="169658"/>
                  <a:pt x="239000" y="172222"/>
                </a:cubicBezTo>
                <a:cubicBezTo>
                  <a:pt x="239000" y="175153"/>
                  <a:pt x="237168" y="176985"/>
                  <a:pt x="234604" y="176985"/>
                </a:cubicBezTo>
                <a:cubicBezTo>
                  <a:pt x="231673" y="176985"/>
                  <a:pt x="229841" y="175153"/>
                  <a:pt x="229841" y="172222"/>
                </a:cubicBezTo>
                <a:cubicBezTo>
                  <a:pt x="229841" y="169658"/>
                  <a:pt x="231673" y="167826"/>
                  <a:pt x="234604" y="167826"/>
                </a:cubicBezTo>
                <a:close/>
                <a:moveTo>
                  <a:pt x="71092" y="167826"/>
                </a:moveTo>
                <a:cubicBezTo>
                  <a:pt x="73656" y="167826"/>
                  <a:pt x="75488" y="169658"/>
                  <a:pt x="75488" y="172222"/>
                </a:cubicBezTo>
                <a:cubicBezTo>
                  <a:pt x="75488" y="175153"/>
                  <a:pt x="73656" y="176985"/>
                  <a:pt x="71092" y="176985"/>
                </a:cubicBezTo>
                <a:cubicBezTo>
                  <a:pt x="68527" y="176985"/>
                  <a:pt x="66329" y="175153"/>
                  <a:pt x="66329" y="172222"/>
                </a:cubicBezTo>
                <a:cubicBezTo>
                  <a:pt x="66329" y="169658"/>
                  <a:pt x="68527" y="167826"/>
                  <a:pt x="71092" y="167826"/>
                </a:cubicBezTo>
                <a:close/>
                <a:moveTo>
                  <a:pt x="43927" y="167826"/>
                </a:moveTo>
                <a:cubicBezTo>
                  <a:pt x="46397" y="167826"/>
                  <a:pt x="48513" y="169658"/>
                  <a:pt x="48513" y="172222"/>
                </a:cubicBezTo>
                <a:cubicBezTo>
                  <a:pt x="48513" y="175153"/>
                  <a:pt x="46397" y="176985"/>
                  <a:pt x="43927" y="176985"/>
                </a:cubicBezTo>
                <a:cubicBezTo>
                  <a:pt x="41458" y="176985"/>
                  <a:pt x="39341" y="175153"/>
                  <a:pt x="39341" y="172222"/>
                </a:cubicBezTo>
                <a:cubicBezTo>
                  <a:pt x="39341" y="169658"/>
                  <a:pt x="41458" y="167826"/>
                  <a:pt x="43927" y="167826"/>
                </a:cubicBezTo>
                <a:close/>
                <a:moveTo>
                  <a:pt x="180629" y="166239"/>
                </a:moveTo>
                <a:cubicBezTo>
                  <a:pt x="183193" y="166239"/>
                  <a:pt x="185025" y="168071"/>
                  <a:pt x="185025" y="171002"/>
                </a:cubicBezTo>
                <a:cubicBezTo>
                  <a:pt x="185025" y="173566"/>
                  <a:pt x="183193" y="175398"/>
                  <a:pt x="180629" y="175398"/>
                </a:cubicBezTo>
                <a:cubicBezTo>
                  <a:pt x="177698" y="175398"/>
                  <a:pt x="175866" y="173566"/>
                  <a:pt x="175866" y="171002"/>
                </a:cubicBezTo>
                <a:cubicBezTo>
                  <a:pt x="175866" y="168071"/>
                  <a:pt x="177698" y="166239"/>
                  <a:pt x="180629" y="166239"/>
                </a:cubicBezTo>
                <a:close/>
                <a:moveTo>
                  <a:pt x="151877" y="166239"/>
                </a:moveTo>
                <a:cubicBezTo>
                  <a:pt x="154347" y="166239"/>
                  <a:pt x="156463" y="168071"/>
                  <a:pt x="156463" y="171002"/>
                </a:cubicBezTo>
                <a:cubicBezTo>
                  <a:pt x="156463" y="173566"/>
                  <a:pt x="154347" y="175398"/>
                  <a:pt x="151877" y="175398"/>
                </a:cubicBezTo>
                <a:cubicBezTo>
                  <a:pt x="149408" y="175398"/>
                  <a:pt x="147291" y="173566"/>
                  <a:pt x="147291" y="171002"/>
                </a:cubicBezTo>
                <a:cubicBezTo>
                  <a:pt x="147291" y="168071"/>
                  <a:pt x="149408" y="166239"/>
                  <a:pt x="151877" y="166239"/>
                </a:cubicBezTo>
                <a:close/>
                <a:moveTo>
                  <a:pt x="124890" y="166239"/>
                </a:moveTo>
                <a:cubicBezTo>
                  <a:pt x="127360" y="166239"/>
                  <a:pt x="129476" y="168071"/>
                  <a:pt x="129476" y="171002"/>
                </a:cubicBezTo>
                <a:cubicBezTo>
                  <a:pt x="129476" y="173566"/>
                  <a:pt x="127360" y="175398"/>
                  <a:pt x="124890" y="175398"/>
                </a:cubicBezTo>
                <a:cubicBezTo>
                  <a:pt x="122421" y="175398"/>
                  <a:pt x="120304" y="173566"/>
                  <a:pt x="120304" y="171002"/>
                </a:cubicBezTo>
                <a:cubicBezTo>
                  <a:pt x="120304" y="168071"/>
                  <a:pt x="122421" y="166239"/>
                  <a:pt x="124890" y="166239"/>
                </a:cubicBezTo>
                <a:close/>
                <a:moveTo>
                  <a:pt x="259637" y="142426"/>
                </a:moveTo>
                <a:cubicBezTo>
                  <a:pt x="262568" y="142426"/>
                  <a:pt x="264400" y="144543"/>
                  <a:pt x="264400" y="147012"/>
                </a:cubicBezTo>
                <a:cubicBezTo>
                  <a:pt x="264400" y="149482"/>
                  <a:pt x="262568" y="151598"/>
                  <a:pt x="259637" y="151598"/>
                </a:cubicBezTo>
                <a:cubicBezTo>
                  <a:pt x="257073" y="151598"/>
                  <a:pt x="255241" y="149482"/>
                  <a:pt x="255241" y="147012"/>
                </a:cubicBezTo>
                <a:cubicBezTo>
                  <a:pt x="255241" y="144543"/>
                  <a:pt x="257073" y="142426"/>
                  <a:pt x="259637" y="142426"/>
                </a:cubicBezTo>
                <a:close/>
                <a:moveTo>
                  <a:pt x="234604" y="142426"/>
                </a:moveTo>
                <a:cubicBezTo>
                  <a:pt x="237168" y="142426"/>
                  <a:pt x="239000" y="144543"/>
                  <a:pt x="239000" y="147012"/>
                </a:cubicBezTo>
                <a:cubicBezTo>
                  <a:pt x="239000" y="149482"/>
                  <a:pt x="237168" y="151598"/>
                  <a:pt x="234604" y="151598"/>
                </a:cubicBezTo>
                <a:cubicBezTo>
                  <a:pt x="231673" y="151598"/>
                  <a:pt x="229841" y="149482"/>
                  <a:pt x="229841" y="147012"/>
                </a:cubicBezTo>
                <a:cubicBezTo>
                  <a:pt x="229841" y="144543"/>
                  <a:pt x="231673" y="142426"/>
                  <a:pt x="234604" y="142426"/>
                </a:cubicBezTo>
                <a:close/>
                <a:moveTo>
                  <a:pt x="71092" y="142426"/>
                </a:moveTo>
                <a:cubicBezTo>
                  <a:pt x="73656" y="142426"/>
                  <a:pt x="75488" y="144543"/>
                  <a:pt x="75488" y="147012"/>
                </a:cubicBezTo>
                <a:cubicBezTo>
                  <a:pt x="75488" y="149482"/>
                  <a:pt x="73656" y="151598"/>
                  <a:pt x="71092" y="151598"/>
                </a:cubicBezTo>
                <a:cubicBezTo>
                  <a:pt x="68527" y="151598"/>
                  <a:pt x="66329" y="149482"/>
                  <a:pt x="66329" y="147012"/>
                </a:cubicBezTo>
                <a:cubicBezTo>
                  <a:pt x="66329" y="144543"/>
                  <a:pt x="68527" y="142426"/>
                  <a:pt x="71092" y="142426"/>
                </a:cubicBezTo>
                <a:close/>
                <a:moveTo>
                  <a:pt x="43927" y="142426"/>
                </a:moveTo>
                <a:cubicBezTo>
                  <a:pt x="46397" y="142426"/>
                  <a:pt x="48513" y="144543"/>
                  <a:pt x="48513" y="147012"/>
                </a:cubicBezTo>
                <a:cubicBezTo>
                  <a:pt x="48513" y="149482"/>
                  <a:pt x="46397" y="151598"/>
                  <a:pt x="43927" y="151598"/>
                </a:cubicBezTo>
                <a:cubicBezTo>
                  <a:pt x="41458" y="151598"/>
                  <a:pt x="39341" y="149482"/>
                  <a:pt x="39341" y="147012"/>
                </a:cubicBezTo>
                <a:cubicBezTo>
                  <a:pt x="39341" y="144543"/>
                  <a:pt x="41458" y="142426"/>
                  <a:pt x="43927" y="142426"/>
                </a:cubicBezTo>
                <a:close/>
                <a:moveTo>
                  <a:pt x="180629" y="140839"/>
                </a:moveTo>
                <a:cubicBezTo>
                  <a:pt x="183193" y="140839"/>
                  <a:pt x="185025" y="142956"/>
                  <a:pt x="185025" y="145425"/>
                </a:cubicBezTo>
                <a:cubicBezTo>
                  <a:pt x="185025" y="147895"/>
                  <a:pt x="183193" y="150011"/>
                  <a:pt x="180629" y="150011"/>
                </a:cubicBezTo>
                <a:cubicBezTo>
                  <a:pt x="177698" y="150011"/>
                  <a:pt x="175866" y="147895"/>
                  <a:pt x="175866" y="145425"/>
                </a:cubicBezTo>
                <a:cubicBezTo>
                  <a:pt x="175866" y="142956"/>
                  <a:pt x="177698" y="140839"/>
                  <a:pt x="180629" y="140839"/>
                </a:cubicBezTo>
                <a:close/>
                <a:moveTo>
                  <a:pt x="151877" y="140839"/>
                </a:moveTo>
                <a:cubicBezTo>
                  <a:pt x="154347" y="140839"/>
                  <a:pt x="156463" y="142956"/>
                  <a:pt x="156463" y="145425"/>
                </a:cubicBezTo>
                <a:cubicBezTo>
                  <a:pt x="156463" y="147895"/>
                  <a:pt x="154347" y="150011"/>
                  <a:pt x="151877" y="150011"/>
                </a:cubicBezTo>
                <a:cubicBezTo>
                  <a:pt x="149408" y="150011"/>
                  <a:pt x="147291" y="147895"/>
                  <a:pt x="147291" y="145425"/>
                </a:cubicBezTo>
                <a:cubicBezTo>
                  <a:pt x="147291" y="142956"/>
                  <a:pt x="149408" y="140839"/>
                  <a:pt x="151877" y="140839"/>
                </a:cubicBezTo>
                <a:close/>
                <a:moveTo>
                  <a:pt x="124890" y="140839"/>
                </a:moveTo>
                <a:cubicBezTo>
                  <a:pt x="127360" y="140839"/>
                  <a:pt x="129476" y="142956"/>
                  <a:pt x="129476" y="145425"/>
                </a:cubicBezTo>
                <a:cubicBezTo>
                  <a:pt x="129476" y="147895"/>
                  <a:pt x="127360" y="150011"/>
                  <a:pt x="124890" y="150011"/>
                </a:cubicBezTo>
                <a:cubicBezTo>
                  <a:pt x="122421" y="150011"/>
                  <a:pt x="120304" y="147895"/>
                  <a:pt x="120304" y="145425"/>
                </a:cubicBezTo>
                <a:cubicBezTo>
                  <a:pt x="120304" y="142956"/>
                  <a:pt x="122421" y="140839"/>
                  <a:pt x="124890" y="140839"/>
                </a:cubicBezTo>
                <a:close/>
                <a:moveTo>
                  <a:pt x="259637" y="118614"/>
                </a:moveTo>
                <a:cubicBezTo>
                  <a:pt x="262568" y="118614"/>
                  <a:pt x="264400" y="120731"/>
                  <a:pt x="264400" y="123200"/>
                </a:cubicBezTo>
                <a:cubicBezTo>
                  <a:pt x="264400" y="125670"/>
                  <a:pt x="262568" y="127786"/>
                  <a:pt x="259637" y="127786"/>
                </a:cubicBezTo>
                <a:cubicBezTo>
                  <a:pt x="257073" y="127786"/>
                  <a:pt x="255241" y="125670"/>
                  <a:pt x="255241" y="123200"/>
                </a:cubicBezTo>
                <a:cubicBezTo>
                  <a:pt x="255241" y="120731"/>
                  <a:pt x="257073" y="118614"/>
                  <a:pt x="259637" y="118614"/>
                </a:cubicBezTo>
                <a:close/>
                <a:moveTo>
                  <a:pt x="234604" y="118614"/>
                </a:moveTo>
                <a:cubicBezTo>
                  <a:pt x="237168" y="118614"/>
                  <a:pt x="239000" y="120731"/>
                  <a:pt x="239000" y="123200"/>
                </a:cubicBezTo>
                <a:cubicBezTo>
                  <a:pt x="239000" y="125670"/>
                  <a:pt x="237168" y="127786"/>
                  <a:pt x="234604" y="127786"/>
                </a:cubicBezTo>
                <a:cubicBezTo>
                  <a:pt x="231673" y="127786"/>
                  <a:pt x="229841" y="125670"/>
                  <a:pt x="229841" y="123200"/>
                </a:cubicBezTo>
                <a:cubicBezTo>
                  <a:pt x="229841" y="120731"/>
                  <a:pt x="231673" y="118614"/>
                  <a:pt x="234604" y="118614"/>
                </a:cubicBezTo>
                <a:close/>
                <a:moveTo>
                  <a:pt x="71092" y="118614"/>
                </a:moveTo>
                <a:cubicBezTo>
                  <a:pt x="73656" y="118614"/>
                  <a:pt x="75488" y="120731"/>
                  <a:pt x="75488" y="123200"/>
                </a:cubicBezTo>
                <a:cubicBezTo>
                  <a:pt x="75488" y="125670"/>
                  <a:pt x="73656" y="127786"/>
                  <a:pt x="71092" y="127786"/>
                </a:cubicBezTo>
                <a:cubicBezTo>
                  <a:pt x="68527" y="127786"/>
                  <a:pt x="66329" y="125670"/>
                  <a:pt x="66329" y="123200"/>
                </a:cubicBezTo>
                <a:cubicBezTo>
                  <a:pt x="66329" y="120731"/>
                  <a:pt x="68527" y="118614"/>
                  <a:pt x="71092" y="118614"/>
                </a:cubicBezTo>
                <a:close/>
                <a:moveTo>
                  <a:pt x="43927" y="118614"/>
                </a:moveTo>
                <a:cubicBezTo>
                  <a:pt x="46397" y="118614"/>
                  <a:pt x="48513" y="120731"/>
                  <a:pt x="48513" y="123200"/>
                </a:cubicBezTo>
                <a:cubicBezTo>
                  <a:pt x="48513" y="125670"/>
                  <a:pt x="46397" y="127786"/>
                  <a:pt x="43927" y="127786"/>
                </a:cubicBezTo>
                <a:cubicBezTo>
                  <a:pt x="41458" y="127786"/>
                  <a:pt x="39341" y="125670"/>
                  <a:pt x="39341" y="123200"/>
                </a:cubicBezTo>
                <a:cubicBezTo>
                  <a:pt x="39341" y="120731"/>
                  <a:pt x="41458" y="118614"/>
                  <a:pt x="43927" y="118614"/>
                </a:cubicBezTo>
                <a:close/>
                <a:moveTo>
                  <a:pt x="180629" y="115439"/>
                </a:moveTo>
                <a:cubicBezTo>
                  <a:pt x="183193" y="115439"/>
                  <a:pt x="185025" y="117271"/>
                  <a:pt x="185025" y="120202"/>
                </a:cubicBezTo>
                <a:cubicBezTo>
                  <a:pt x="185025" y="122766"/>
                  <a:pt x="183193" y="124598"/>
                  <a:pt x="180629" y="124598"/>
                </a:cubicBezTo>
                <a:cubicBezTo>
                  <a:pt x="177698" y="124598"/>
                  <a:pt x="175866" y="122766"/>
                  <a:pt x="175866" y="120202"/>
                </a:cubicBezTo>
                <a:cubicBezTo>
                  <a:pt x="175866" y="117271"/>
                  <a:pt x="177698" y="115439"/>
                  <a:pt x="180629" y="115439"/>
                </a:cubicBezTo>
                <a:close/>
                <a:moveTo>
                  <a:pt x="151877" y="115439"/>
                </a:moveTo>
                <a:cubicBezTo>
                  <a:pt x="154347" y="115439"/>
                  <a:pt x="156463" y="117271"/>
                  <a:pt x="156463" y="120202"/>
                </a:cubicBezTo>
                <a:cubicBezTo>
                  <a:pt x="156463" y="122766"/>
                  <a:pt x="154347" y="124598"/>
                  <a:pt x="151877" y="124598"/>
                </a:cubicBezTo>
                <a:cubicBezTo>
                  <a:pt x="149408" y="124598"/>
                  <a:pt x="147291" y="122766"/>
                  <a:pt x="147291" y="120202"/>
                </a:cubicBezTo>
                <a:cubicBezTo>
                  <a:pt x="147291" y="117271"/>
                  <a:pt x="149408" y="115439"/>
                  <a:pt x="151877" y="115439"/>
                </a:cubicBezTo>
                <a:close/>
                <a:moveTo>
                  <a:pt x="124890" y="115439"/>
                </a:moveTo>
                <a:cubicBezTo>
                  <a:pt x="127360" y="115439"/>
                  <a:pt x="129476" y="117271"/>
                  <a:pt x="129476" y="120202"/>
                </a:cubicBezTo>
                <a:cubicBezTo>
                  <a:pt x="129476" y="122766"/>
                  <a:pt x="127360" y="124598"/>
                  <a:pt x="124890" y="124598"/>
                </a:cubicBezTo>
                <a:cubicBezTo>
                  <a:pt x="122421" y="124598"/>
                  <a:pt x="120304" y="122766"/>
                  <a:pt x="120304" y="120202"/>
                </a:cubicBezTo>
                <a:cubicBezTo>
                  <a:pt x="120304" y="117271"/>
                  <a:pt x="122421" y="115439"/>
                  <a:pt x="124890" y="115439"/>
                </a:cubicBezTo>
                <a:close/>
                <a:moveTo>
                  <a:pt x="212683" y="101563"/>
                </a:moveTo>
                <a:lnTo>
                  <a:pt x="212683" y="216866"/>
                </a:lnTo>
                <a:lnTo>
                  <a:pt x="282612" y="216866"/>
                </a:lnTo>
                <a:lnTo>
                  <a:pt x="282612" y="101563"/>
                </a:lnTo>
                <a:lnTo>
                  <a:pt x="212683" y="101563"/>
                </a:lnTo>
                <a:close/>
                <a:moveTo>
                  <a:pt x="23084" y="101563"/>
                </a:moveTo>
                <a:lnTo>
                  <a:pt x="23084" y="216866"/>
                </a:lnTo>
                <a:lnTo>
                  <a:pt x="92652" y="216866"/>
                </a:lnTo>
                <a:lnTo>
                  <a:pt x="92652" y="101563"/>
                </a:lnTo>
                <a:lnTo>
                  <a:pt x="23084" y="101563"/>
                </a:lnTo>
                <a:close/>
                <a:moveTo>
                  <a:pt x="180629" y="90039"/>
                </a:moveTo>
                <a:cubicBezTo>
                  <a:pt x="183193" y="90039"/>
                  <a:pt x="185025" y="92237"/>
                  <a:pt x="185025" y="94802"/>
                </a:cubicBezTo>
                <a:cubicBezTo>
                  <a:pt x="185025" y="97366"/>
                  <a:pt x="183193" y="99198"/>
                  <a:pt x="180629" y="99198"/>
                </a:cubicBezTo>
                <a:cubicBezTo>
                  <a:pt x="177698" y="99198"/>
                  <a:pt x="175866" y="97366"/>
                  <a:pt x="175866" y="94802"/>
                </a:cubicBezTo>
                <a:cubicBezTo>
                  <a:pt x="175866" y="92237"/>
                  <a:pt x="177698" y="90039"/>
                  <a:pt x="180629" y="90039"/>
                </a:cubicBezTo>
                <a:close/>
                <a:moveTo>
                  <a:pt x="151877" y="90039"/>
                </a:moveTo>
                <a:cubicBezTo>
                  <a:pt x="154347" y="90039"/>
                  <a:pt x="156463" y="92237"/>
                  <a:pt x="156463" y="94802"/>
                </a:cubicBezTo>
                <a:cubicBezTo>
                  <a:pt x="156463" y="97366"/>
                  <a:pt x="154347" y="99198"/>
                  <a:pt x="151877" y="99198"/>
                </a:cubicBezTo>
                <a:cubicBezTo>
                  <a:pt x="149408" y="99198"/>
                  <a:pt x="147291" y="97366"/>
                  <a:pt x="147291" y="94802"/>
                </a:cubicBezTo>
                <a:cubicBezTo>
                  <a:pt x="147291" y="92237"/>
                  <a:pt x="149408" y="90039"/>
                  <a:pt x="151877" y="90039"/>
                </a:cubicBezTo>
                <a:close/>
                <a:moveTo>
                  <a:pt x="124890" y="90039"/>
                </a:moveTo>
                <a:cubicBezTo>
                  <a:pt x="127360" y="90039"/>
                  <a:pt x="129476" y="92237"/>
                  <a:pt x="129476" y="94802"/>
                </a:cubicBezTo>
                <a:cubicBezTo>
                  <a:pt x="129476" y="97366"/>
                  <a:pt x="127360" y="99198"/>
                  <a:pt x="124890" y="99198"/>
                </a:cubicBezTo>
                <a:cubicBezTo>
                  <a:pt x="122421" y="99198"/>
                  <a:pt x="120304" y="97366"/>
                  <a:pt x="120304" y="94802"/>
                </a:cubicBezTo>
                <a:cubicBezTo>
                  <a:pt x="120304" y="92237"/>
                  <a:pt x="122421" y="90039"/>
                  <a:pt x="124890" y="90039"/>
                </a:cubicBezTo>
                <a:close/>
                <a:moveTo>
                  <a:pt x="102024" y="73905"/>
                </a:moveTo>
                <a:lnTo>
                  <a:pt x="102024" y="96894"/>
                </a:lnTo>
                <a:lnTo>
                  <a:pt x="102024" y="216866"/>
                </a:lnTo>
                <a:lnTo>
                  <a:pt x="120407" y="216866"/>
                </a:lnTo>
                <a:lnTo>
                  <a:pt x="120407" y="193877"/>
                </a:lnTo>
                <a:cubicBezTo>
                  <a:pt x="120407" y="191363"/>
                  <a:pt x="122570" y="189208"/>
                  <a:pt x="125093" y="189208"/>
                </a:cubicBezTo>
                <a:lnTo>
                  <a:pt x="180603" y="189208"/>
                </a:lnTo>
                <a:cubicBezTo>
                  <a:pt x="183126" y="189208"/>
                  <a:pt x="184928" y="191363"/>
                  <a:pt x="184928" y="193877"/>
                </a:cubicBezTo>
                <a:lnTo>
                  <a:pt x="184928" y="216866"/>
                </a:lnTo>
                <a:lnTo>
                  <a:pt x="203672" y="216866"/>
                </a:lnTo>
                <a:lnTo>
                  <a:pt x="203672" y="96894"/>
                </a:lnTo>
                <a:lnTo>
                  <a:pt x="203672" y="73905"/>
                </a:lnTo>
                <a:lnTo>
                  <a:pt x="102024" y="73905"/>
                </a:lnTo>
                <a:close/>
                <a:moveTo>
                  <a:pt x="196823" y="36908"/>
                </a:moveTo>
                <a:lnTo>
                  <a:pt x="229625" y="66003"/>
                </a:lnTo>
                <a:cubicBezTo>
                  <a:pt x="231427" y="67080"/>
                  <a:pt x="231787" y="69235"/>
                  <a:pt x="231427" y="70672"/>
                </a:cubicBezTo>
                <a:cubicBezTo>
                  <a:pt x="230346" y="72827"/>
                  <a:pt x="228543" y="73905"/>
                  <a:pt x="226741" y="73905"/>
                </a:cubicBezTo>
                <a:lnTo>
                  <a:pt x="212683" y="73905"/>
                </a:lnTo>
                <a:lnTo>
                  <a:pt x="212683" y="92224"/>
                </a:lnTo>
                <a:lnTo>
                  <a:pt x="286937" y="92224"/>
                </a:lnTo>
                <a:lnTo>
                  <a:pt x="291263" y="92224"/>
                </a:lnTo>
                <a:lnTo>
                  <a:pt x="247647" y="36908"/>
                </a:lnTo>
                <a:lnTo>
                  <a:pt x="196823" y="36908"/>
                </a:lnTo>
                <a:close/>
                <a:moveTo>
                  <a:pt x="57688" y="36908"/>
                </a:moveTo>
                <a:lnTo>
                  <a:pt x="14072" y="92224"/>
                </a:lnTo>
                <a:lnTo>
                  <a:pt x="18398" y="92224"/>
                </a:lnTo>
                <a:lnTo>
                  <a:pt x="92652" y="92224"/>
                </a:lnTo>
                <a:lnTo>
                  <a:pt x="92652" y="73905"/>
                </a:lnTo>
                <a:lnTo>
                  <a:pt x="78594" y="73905"/>
                </a:lnTo>
                <a:cubicBezTo>
                  <a:pt x="76792" y="73905"/>
                  <a:pt x="74989" y="72827"/>
                  <a:pt x="74268" y="70672"/>
                </a:cubicBezTo>
                <a:cubicBezTo>
                  <a:pt x="73548" y="69235"/>
                  <a:pt x="74268" y="67080"/>
                  <a:pt x="75710" y="66003"/>
                </a:cubicBezTo>
                <a:lnTo>
                  <a:pt x="108512" y="36908"/>
                </a:lnTo>
                <a:lnTo>
                  <a:pt x="57688" y="36908"/>
                </a:lnTo>
                <a:close/>
                <a:moveTo>
                  <a:pt x="152848" y="10686"/>
                </a:moveTo>
                <a:lnTo>
                  <a:pt x="90849" y="64566"/>
                </a:lnTo>
                <a:lnTo>
                  <a:pt x="97338" y="64566"/>
                </a:lnTo>
                <a:lnTo>
                  <a:pt x="208358" y="64566"/>
                </a:lnTo>
                <a:lnTo>
                  <a:pt x="214486" y="64566"/>
                </a:lnTo>
                <a:lnTo>
                  <a:pt x="152848" y="10686"/>
                </a:lnTo>
                <a:close/>
                <a:moveTo>
                  <a:pt x="149604" y="1347"/>
                </a:moveTo>
                <a:cubicBezTo>
                  <a:pt x="151406" y="-449"/>
                  <a:pt x="153929" y="-449"/>
                  <a:pt x="155731" y="1347"/>
                </a:cubicBezTo>
                <a:lnTo>
                  <a:pt x="186370" y="27568"/>
                </a:lnTo>
                <a:lnTo>
                  <a:pt x="249810" y="27568"/>
                </a:lnTo>
                <a:cubicBezTo>
                  <a:pt x="251252" y="27568"/>
                  <a:pt x="252694" y="28646"/>
                  <a:pt x="253775" y="29724"/>
                </a:cubicBezTo>
                <a:lnTo>
                  <a:pt x="304599" y="94020"/>
                </a:lnTo>
                <a:cubicBezTo>
                  <a:pt x="305681" y="95457"/>
                  <a:pt x="305681" y="97612"/>
                  <a:pt x="304960" y="99049"/>
                </a:cubicBezTo>
                <a:cubicBezTo>
                  <a:pt x="304239" y="100486"/>
                  <a:pt x="302437" y="101563"/>
                  <a:pt x="300995" y="101563"/>
                </a:cubicBezTo>
                <a:lnTo>
                  <a:pt x="291623" y="101563"/>
                </a:lnTo>
                <a:lnTo>
                  <a:pt x="291623" y="216866"/>
                </a:lnTo>
                <a:lnTo>
                  <a:pt x="300995" y="216866"/>
                </a:lnTo>
                <a:cubicBezTo>
                  <a:pt x="303518" y="216866"/>
                  <a:pt x="305681" y="219021"/>
                  <a:pt x="305681" y="221535"/>
                </a:cubicBezTo>
                <a:cubicBezTo>
                  <a:pt x="305681" y="224050"/>
                  <a:pt x="303518" y="226205"/>
                  <a:pt x="300995" y="226205"/>
                </a:cubicBezTo>
                <a:lnTo>
                  <a:pt x="286937" y="226205"/>
                </a:lnTo>
                <a:lnTo>
                  <a:pt x="208358" y="226205"/>
                </a:lnTo>
                <a:lnTo>
                  <a:pt x="180603" y="226205"/>
                </a:lnTo>
                <a:lnTo>
                  <a:pt x="125093" y="226205"/>
                </a:lnTo>
                <a:lnTo>
                  <a:pt x="97338" y="226205"/>
                </a:lnTo>
                <a:lnTo>
                  <a:pt x="18398" y="226205"/>
                </a:lnTo>
                <a:lnTo>
                  <a:pt x="4701" y="226205"/>
                </a:lnTo>
                <a:cubicBezTo>
                  <a:pt x="1817" y="226205"/>
                  <a:pt x="15" y="224050"/>
                  <a:pt x="15" y="221535"/>
                </a:cubicBezTo>
                <a:cubicBezTo>
                  <a:pt x="15" y="219021"/>
                  <a:pt x="1817" y="216866"/>
                  <a:pt x="4701" y="216866"/>
                </a:cubicBezTo>
                <a:lnTo>
                  <a:pt x="13712" y="216866"/>
                </a:lnTo>
                <a:lnTo>
                  <a:pt x="13712" y="101563"/>
                </a:lnTo>
                <a:lnTo>
                  <a:pt x="4701" y="101563"/>
                </a:lnTo>
                <a:cubicBezTo>
                  <a:pt x="2898" y="101563"/>
                  <a:pt x="1096" y="100486"/>
                  <a:pt x="375" y="99049"/>
                </a:cubicBezTo>
                <a:cubicBezTo>
                  <a:pt x="-346" y="97612"/>
                  <a:pt x="15" y="95457"/>
                  <a:pt x="1096" y="94020"/>
                </a:cubicBezTo>
                <a:lnTo>
                  <a:pt x="51920" y="29724"/>
                </a:lnTo>
                <a:cubicBezTo>
                  <a:pt x="52641" y="28646"/>
                  <a:pt x="54083" y="27568"/>
                  <a:pt x="55525" y="27568"/>
                </a:cubicBezTo>
                <a:lnTo>
                  <a:pt x="119325" y="27568"/>
                </a:lnTo>
                <a:lnTo>
                  <a:pt x="149604" y="1347"/>
                </a:ln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117" name="Freeform 761">
            <a:extLst>
              <a:ext uri="{FF2B5EF4-FFF2-40B4-BE49-F238E27FC236}">
                <a16:creationId xmlns:a16="http://schemas.microsoft.com/office/drawing/2014/main" id="{E0DB8979-C6CF-8C4B-FA8E-BE7495BEC336}"/>
              </a:ext>
            </a:extLst>
          </p:cNvPr>
          <p:cNvSpPr>
            <a:spLocks noChangeArrowheads="1"/>
          </p:cNvSpPr>
          <p:nvPr/>
        </p:nvSpPr>
        <p:spPr bwMode="auto">
          <a:xfrm>
            <a:off x="15576500" y="796156"/>
            <a:ext cx="539591" cy="671880"/>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118" name="Freeform 760">
            <a:extLst>
              <a:ext uri="{FF2B5EF4-FFF2-40B4-BE49-F238E27FC236}">
                <a16:creationId xmlns:a16="http://schemas.microsoft.com/office/drawing/2014/main" id="{B2EEB824-3523-F37E-640A-276BD7B07DD1}"/>
              </a:ext>
            </a:extLst>
          </p:cNvPr>
          <p:cNvSpPr>
            <a:spLocks noChangeArrowheads="1"/>
          </p:cNvSpPr>
          <p:nvPr/>
        </p:nvSpPr>
        <p:spPr bwMode="auto">
          <a:xfrm>
            <a:off x="9229473" y="555418"/>
            <a:ext cx="622086" cy="544728"/>
          </a:xfrm>
          <a:custGeom>
            <a:avLst/>
            <a:gdLst>
              <a:gd name="T0" fmla="*/ 29805 w 306027"/>
              <a:gd name="T1" fmla="*/ 186710 h 267856"/>
              <a:gd name="T2" fmla="*/ 19050 w 306027"/>
              <a:gd name="T3" fmla="*/ 186710 h 267856"/>
              <a:gd name="T4" fmla="*/ 276074 w 306027"/>
              <a:gd name="T5" fmla="*/ 180535 h 267856"/>
              <a:gd name="T6" fmla="*/ 215807 w 306027"/>
              <a:gd name="T7" fmla="*/ 201649 h 267856"/>
              <a:gd name="T8" fmla="*/ 215085 w 306027"/>
              <a:gd name="T9" fmla="*/ 213101 h 267856"/>
              <a:gd name="T10" fmla="*/ 273187 w 306027"/>
              <a:gd name="T11" fmla="*/ 193060 h 267856"/>
              <a:gd name="T12" fmla="*/ 276074 w 306027"/>
              <a:gd name="T13" fmla="*/ 180535 h 267856"/>
              <a:gd name="T14" fmla="*/ 48358 w 306027"/>
              <a:gd name="T15" fmla="*/ 246026 h 267856"/>
              <a:gd name="T16" fmla="*/ 296644 w 306027"/>
              <a:gd name="T17" fmla="*/ 200934 h 267856"/>
              <a:gd name="T18" fmla="*/ 273909 w 306027"/>
              <a:gd name="T19" fmla="*/ 202723 h 267856"/>
              <a:gd name="T20" fmla="*/ 168532 w 306027"/>
              <a:gd name="T21" fmla="*/ 230279 h 267856"/>
              <a:gd name="T22" fmla="*/ 123422 w 306027"/>
              <a:gd name="T23" fmla="*/ 222048 h 267856"/>
              <a:gd name="T24" fmla="*/ 198124 w 306027"/>
              <a:gd name="T25" fmla="*/ 217038 h 267856"/>
              <a:gd name="T26" fmla="*/ 206785 w 306027"/>
              <a:gd name="T27" fmla="*/ 208449 h 267856"/>
              <a:gd name="T28" fmla="*/ 194876 w 306027"/>
              <a:gd name="T29" fmla="*/ 192702 h 267856"/>
              <a:gd name="T30" fmla="*/ 48358 w 306027"/>
              <a:gd name="T31" fmla="*/ 171230 h 267856"/>
              <a:gd name="T32" fmla="*/ 9383 w 306027"/>
              <a:gd name="T33" fmla="*/ 244952 h 267856"/>
              <a:gd name="T34" fmla="*/ 38975 w 306027"/>
              <a:gd name="T35" fmla="*/ 171230 h 267856"/>
              <a:gd name="T36" fmla="*/ 4692 w 306027"/>
              <a:gd name="T37" fmla="*/ 161925 h 267856"/>
              <a:gd name="T38" fmla="*/ 136413 w 306027"/>
              <a:gd name="T39" fmla="*/ 175166 h 267856"/>
              <a:gd name="T40" fmla="*/ 210033 w 306027"/>
              <a:gd name="T41" fmla="*/ 189481 h 267856"/>
              <a:gd name="T42" fmla="*/ 249730 w 306027"/>
              <a:gd name="T43" fmla="*/ 179461 h 267856"/>
              <a:gd name="T44" fmla="*/ 287622 w 306027"/>
              <a:gd name="T45" fmla="*/ 184829 h 267856"/>
              <a:gd name="T46" fmla="*/ 300253 w 306027"/>
              <a:gd name="T47" fmla="*/ 189481 h 267856"/>
              <a:gd name="T48" fmla="*/ 294840 w 306027"/>
              <a:gd name="T49" fmla="*/ 218112 h 267856"/>
              <a:gd name="T50" fmla="*/ 42945 w 306027"/>
              <a:gd name="T51" fmla="*/ 253899 h 267856"/>
              <a:gd name="T52" fmla="*/ 0 w 306027"/>
              <a:gd name="T53" fmla="*/ 249247 h 267856"/>
              <a:gd name="T54" fmla="*/ 4692 w 306027"/>
              <a:gd name="T55" fmla="*/ 161925 h 267856"/>
              <a:gd name="T56" fmla="*/ 178636 w 306027"/>
              <a:gd name="T57" fmla="*/ 143471 h 267856"/>
              <a:gd name="T58" fmla="*/ 202455 w 306027"/>
              <a:gd name="T59" fmla="*/ 143471 h 267856"/>
              <a:gd name="T60" fmla="*/ 232769 w 306027"/>
              <a:gd name="T61" fmla="*/ 97330 h 267856"/>
              <a:gd name="T62" fmla="*/ 195237 w 306027"/>
              <a:gd name="T63" fmla="*/ 122563 h 267856"/>
              <a:gd name="T64" fmla="*/ 232769 w 306027"/>
              <a:gd name="T65" fmla="*/ 109586 h 267856"/>
              <a:gd name="T66" fmla="*/ 73259 w 306027"/>
              <a:gd name="T67" fmla="*/ 97330 h 267856"/>
              <a:gd name="T68" fmla="*/ 153014 w 306027"/>
              <a:gd name="T69" fmla="*/ 134099 h 267856"/>
              <a:gd name="T70" fmla="*/ 185854 w 306027"/>
              <a:gd name="T71" fmla="*/ 122563 h 267856"/>
              <a:gd name="T72" fmla="*/ 153014 w 306027"/>
              <a:gd name="T73" fmla="*/ 115354 h 267856"/>
              <a:gd name="T74" fmla="*/ 232769 w 306027"/>
              <a:gd name="T75" fmla="*/ 63805 h 267856"/>
              <a:gd name="T76" fmla="*/ 195237 w 306027"/>
              <a:gd name="T77" fmla="*/ 102376 h 267856"/>
              <a:gd name="T78" fmla="*/ 232769 w 306027"/>
              <a:gd name="T79" fmla="*/ 63805 h 267856"/>
              <a:gd name="T80" fmla="*/ 73259 w 306027"/>
              <a:gd name="T81" fmla="*/ 81829 h 267856"/>
              <a:gd name="T82" fmla="*/ 185854 w 306027"/>
              <a:gd name="T83" fmla="*/ 103818 h 267856"/>
              <a:gd name="T84" fmla="*/ 154096 w 306027"/>
              <a:gd name="T85" fmla="*/ 83271 h 267856"/>
              <a:gd name="T86" fmla="*/ 151931 w 306027"/>
              <a:gd name="T87" fmla="*/ 83271 h 267856"/>
              <a:gd name="T88" fmla="*/ 153014 w 306027"/>
              <a:gd name="T89" fmla="*/ 9373 h 267856"/>
              <a:gd name="T90" fmla="*/ 153014 w 306027"/>
              <a:gd name="T91" fmla="*/ 74259 h 267856"/>
              <a:gd name="T92" fmla="*/ 150127 w 306027"/>
              <a:gd name="T93" fmla="*/ 41455 h 267856"/>
              <a:gd name="T94" fmla="*/ 155901 w 306027"/>
              <a:gd name="T95" fmla="*/ 34246 h 267856"/>
              <a:gd name="T96" fmla="*/ 282209 w 306027"/>
              <a:gd name="T97" fmla="*/ 41816 h 267856"/>
              <a:gd name="T98" fmla="*/ 151931 w 306027"/>
              <a:gd name="T99" fmla="*/ 0 h 267856"/>
              <a:gd name="T100" fmla="*/ 302419 w 306027"/>
              <a:gd name="T101" fmla="*/ 37130 h 267856"/>
              <a:gd name="T102" fmla="*/ 302419 w 306027"/>
              <a:gd name="T103" fmla="*/ 46142 h 267856"/>
              <a:gd name="T104" fmla="*/ 242151 w 306027"/>
              <a:gd name="T105" fmla="*/ 109586 h 267856"/>
              <a:gd name="T106" fmla="*/ 211477 w 306027"/>
              <a:gd name="T107" fmla="*/ 143471 h 267856"/>
              <a:gd name="T108" fmla="*/ 169253 w 306027"/>
              <a:gd name="T109" fmla="*/ 143471 h 267856"/>
              <a:gd name="T110" fmla="*/ 153014 w 306027"/>
              <a:gd name="T111" fmla="*/ 143471 h 267856"/>
              <a:gd name="T112" fmla="*/ 64237 w 306027"/>
              <a:gd name="T113" fmla="*/ 61282 h 267856"/>
              <a:gd name="T114" fmla="*/ 0 w 306027"/>
              <a:gd name="T115" fmla="*/ 41816 h 267856"/>
              <a:gd name="T116" fmla="*/ 151931 w 306027"/>
              <a:gd name="T117" fmla="*/ 0 h 267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6027" h="267856">
                <a:moveTo>
                  <a:pt x="24428" y="180975"/>
                </a:moveTo>
                <a:cubicBezTo>
                  <a:pt x="27295" y="180975"/>
                  <a:pt x="29805" y="183484"/>
                  <a:pt x="29805" y="186710"/>
                </a:cubicBezTo>
                <a:cubicBezTo>
                  <a:pt x="29805" y="189578"/>
                  <a:pt x="27295" y="191729"/>
                  <a:pt x="24428" y="191729"/>
                </a:cubicBezTo>
                <a:cubicBezTo>
                  <a:pt x="21201" y="191729"/>
                  <a:pt x="19050" y="189578"/>
                  <a:pt x="19050" y="186710"/>
                </a:cubicBezTo>
                <a:cubicBezTo>
                  <a:pt x="19050" y="183484"/>
                  <a:pt x="21201" y="180975"/>
                  <a:pt x="24428" y="180975"/>
                </a:cubicBezTo>
                <a:close/>
                <a:moveTo>
                  <a:pt x="276074" y="180535"/>
                </a:moveTo>
                <a:cubicBezTo>
                  <a:pt x="273548" y="179461"/>
                  <a:pt x="262000" y="184113"/>
                  <a:pt x="253700" y="187692"/>
                </a:cubicBezTo>
                <a:cubicBezTo>
                  <a:pt x="243234" y="192344"/>
                  <a:pt x="230242" y="197713"/>
                  <a:pt x="215807" y="201649"/>
                </a:cubicBezTo>
                <a:cubicBezTo>
                  <a:pt x="216168" y="203797"/>
                  <a:pt x="216529" y="206302"/>
                  <a:pt x="216168" y="208807"/>
                </a:cubicBezTo>
                <a:cubicBezTo>
                  <a:pt x="215807" y="210238"/>
                  <a:pt x="215807" y="211670"/>
                  <a:pt x="215085" y="213101"/>
                </a:cubicBezTo>
                <a:cubicBezTo>
                  <a:pt x="239986" y="207017"/>
                  <a:pt x="257669" y="199502"/>
                  <a:pt x="270300" y="194492"/>
                </a:cubicBezTo>
                <a:cubicBezTo>
                  <a:pt x="271383" y="193776"/>
                  <a:pt x="272465" y="193418"/>
                  <a:pt x="273187" y="193060"/>
                </a:cubicBezTo>
                <a:cubicBezTo>
                  <a:pt x="275713" y="190913"/>
                  <a:pt x="278600" y="187334"/>
                  <a:pt x="278600" y="184829"/>
                </a:cubicBezTo>
                <a:cubicBezTo>
                  <a:pt x="278600" y="183755"/>
                  <a:pt x="278240" y="182324"/>
                  <a:pt x="276074" y="180535"/>
                </a:cubicBezTo>
                <a:close/>
                <a:moveTo>
                  <a:pt x="48358" y="171230"/>
                </a:moveTo>
                <a:lnTo>
                  <a:pt x="48358" y="246026"/>
                </a:lnTo>
                <a:cubicBezTo>
                  <a:pt x="69289" y="252468"/>
                  <a:pt x="194154" y="285392"/>
                  <a:pt x="289427" y="210596"/>
                </a:cubicBezTo>
                <a:cubicBezTo>
                  <a:pt x="291231" y="209165"/>
                  <a:pt x="296284" y="204870"/>
                  <a:pt x="296644" y="200934"/>
                </a:cubicBezTo>
                <a:cubicBezTo>
                  <a:pt x="296644" y="200218"/>
                  <a:pt x="296284" y="198428"/>
                  <a:pt x="294479" y="196639"/>
                </a:cubicBezTo>
                <a:cubicBezTo>
                  <a:pt x="292314" y="194850"/>
                  <a:pt x="283292" y="198786"/>
                  <a:pt x="273909" y="202723"/>
                </a:cubicBezTo>
                <a:cubicBezTo>
                  <a:pt x="258391" y="209165"/>
                  <a:pt x="235295" y="219185"/>
                  <a:pt x="201011" y="225627"/>
                </a:cubicBezTo>
                <a:cubicBezTo>
                  <a:pt x="193072" y="228490"/>
                  <a:pt x="182245" y="230279"/>
                  <a:pt x="168532" y="230279"/>
                </a:cubicBezTo>
                <a:cubicBezTo>
                  <a:pt x="156983" y="230279"/>
                  <a:pt x="143270" y="229206"/>
                  <a:pt x="127391" y="227058"/>
                </a:cubicBezTo>
                <a:cubicBezTo>
                  <a:pt x="124865" y="226701"/>
                  <a:pt x="122700" y="224553"/>
                  <a:pt x="123422" y="222048"/>
                </a:cubicBezTo>
                <a:cubicBezTo>
                  <a:pt x="123422" y="219543"/>
                  <a:pt x="125948" y="217396"/>
                  <a:pt x="128474" y="217754"/>
                </a:cubicBezTo>
                <a:cubicBezTo>
                  <a:pt x="170336" y="223122"/>
                  <a:pt x="189463" y="220259"/>
                  <a:pt x="198124" y="217038"/>
                </a:cubicBezTo>
                <a:lnTo>
                  <a:pt x="198485" y="216680"/>
                </a:lnTo>
                <a:cubicBezTo>
                  <a:pt x="206785" y="213817"/>
                  <a:pt x="206785" y="209523"/>
                  <a:pt x="206785" y="208449"/>
                </a:cubicBezTo>
                <a:cubicBezTo>
                  <a:pt x="207146" y="202723"/>
                  <a:pt x="206063" y="198428"/>
                  <a:pt x="203537" y="195923"/>
                </a:cubicBezTo>
                <a:cubicBezTo>
                  <a:pt x="199928" y="192344"/>
                  <a:pt x="194876" y="192702"/>
                  <a:pt x="194876" y="192702"/>
                </a:cubicBezTo>
                <a:cubicBezTo>
                  <a:pt x="149405" y="193418"/>
                  <a:pt x="140744" y="188766"/>
                  <a:pt x="131361" y="183040"/>
                </a:cubicBezTo>
                <a:cubicBezTo>
                  <a:pt x="121978" y="177672"/>
                  <a:pt x="111512" y="171588"/>
                  <a:pt x="48358" y="171230"/>
                </a:cubicBezTo>
                <a:close/>
                <a:moveTo>
                  <a:pt x="9383" y="171230"/>
                </a:moveTo>
                <a:lnTo>
                  <a:pt x="9383" y="244952"/>
                </a:lnTo>
                <a:lnTo>
                  <a:pt x="38975" y="244952"/>
                </a:lnTo>
                <a:lnTo>
                  <a:pt x="38975" y="171230"/>
                </a:lnTo>
                <a:lnTo>
                  <a:pt x="9383" y="171230"/>
                </a:lnTo>
                <a:close/>
                <a:moveTo>
                  <a:pt x="4692" y="161925"/>
                </a:moveTo>
                <a:lnTo>
                  <a:pt x="43667" y="161925"/>
                </a:lnTo>
                <a:cubicBezTo>
                  <a:pt x="113678" y="161925"/>
                  <a:pt x="125587" y="169083"/>
                  <a:pt x="136413" y="175166"/>
                </a:cubicBezTo>
                <a:cubicBezTo>
                  <a:pt x="144353" y="180177"/>
                  <a:pt x="151570" y="184113"/>
                  <a:pt x="194154" y="183398"/>
                </a:cubicBezTo>
                <a:cubicBezTo>
                  <a:pt x="194515" y="183398"/>
                  <a:pt x="203537" y="183040"/>
                  <a:pt x="210033" y="189481"/>
                </a:cubicBezTo>
                <a:cubicBezTo>
                  <a:pt x="211116" y="190555"/>
                  <a:pt x="211837" y="191629"/>
                  <a:pt x="212920" y="193060"/>
                </a:cubicBezTo>
                <a:cubicBezTo>
                  <a:pt x="226994" y="188766"/>
                  <a:pt x="239625" y="183755"/>
                  <a:pt x="249730" y="179461"/>
                </a:cubicBezTo>
                <a:cubicBezTo>
                  <a:pt x="265609" y="172661"/>
                  <a:pt x="275352" y="168725"/>
                  <a:pt x="281487" y="173377"/>
                </a:cubicBezTo>
                <a:cubicBezTo>
                  <a:pt x="286901" y="177314"/>
                  <a:pt x="287622" y="181608"/>
                  <a:pt x="287622" y="184829"/>
                </a:cubicBezTo>
                <a:cubicBezTo>
                  <a:pt x="287622" y="185903"/>
                  <a:pt x="287622" y="186976"/>
                  <a:pt x="287262" y="187692"/>
                </a:cubicBezTo>
                <a:cubicBezTo>
                  <a:pt x="292675" y="186618"/>
                  <a:pt x="297005" y="186976"/>
                  <a:pt x="300253" y="189481"/>
                </a:cubicBezTo>
                <a:cubicBezTo>
                  <a:pt x="305306" y="193776"/>
                  <a:pt x="306027" y="198428"/>
                  <a:pt x="306027" y="201291"/>
                </a:cubicBezTo>
                <a:cubicBezTo>
                  <a:pt x="305666" y="210596"/>
                  <a:pt x="295923" y="217396"/>
                  <a:pt x="294840" y="218112"/>
                </a:cubicBezTo>
                <a:cubicBezTo>
                  <a:pt x="245038" y="257478"/>
                  <a:pt x="186937" y="267856"/>
                  <a:pt x="139300" y="267856"/>
                </a:cubicBezTo>
                <a:cubicBezTo>
                  <a:pt x="88416" y="267856"/>
                  <a:pt x="48719" y="255689"/>
                  <a:pt x="42945" y="253899"/>
                </a:cubicBezTo>
                <a:lnTo>
                  <a:pt x="4692" y="253899"/>
                </a:lnTo>
                <a:cubicBezTo>
                  <a:pt x="2166" y="253899"/>
                  <a:pt x="0" y="252110"/>
                  <a:pt x="0" y="249247"/>
                </a:cubicBezTo>
                <a:lnTo>
                  <a:pt x="0" y="166577"/>
                </a:lnTo>
                <a:cubicBezTo>
                  <a:pt x="0" y="164072"/>
                  <a:pt x="2166" y="161925"/>
                  <a:pt x="4692" y="161925"/>
                </a:cubicBezTo>
                <a:close/>
                <a:moveTo>
                  <a:pt x="190545" y="131575"/>
                </a:moveTo>
                <a:cubicBezTo>
                  <a:pt x="184050" y="131575"/>
                  <a:pt x="178636" y="136983"/>
                  <a:pt x="178636" y="143471"/>
                </a:cubicBezTo>
                <a:cubicBezTo>
                  <a:pt x="178636" y="150320"/>
                  <a:pt x="184050" y="155367"/>
                  <a:pt x="190545" y="155367"/>
                </a:cubicBezTo>
                <a:cubicBezTo>
                  <a:pt x="197041" y="155367"/>
                  <a:pt x="202455" y="150320"/>
                  <a:pt x="202455" y="143471"/>
                </a:cubicBezTo>
                <a:cubicBezTo>
                  <a:pt x="202455" y="136983"/>
                  <a:pt x="197041" y="131575"/>
                  <a:pt x="190545" y="131575"/>
                </a:cubicBezTo>
                <a:close/>
                <a:moveTo>
                  <a:pt x="232769" y="97330"/>
                </a:moveTo>
                <a:cubicBezTo>
                  <a:pt x="224107" y="103818"/>
                  <a:pt x="210755" y="108505"/>
                  <a:pt x="195237" y="111749"/>
                </a:cubicBezTo>
                <a:lnTo>
                  <a:pt x="195237" y="122563"/>
                </a:lnTo>
                <a:cubicBezTo>
                  <a:pt x="198846" y="123645"/>
                  <a:pt x="202094" y="125447"/>
                  <a:pt x="204620" y="127971"/>
                </a:cubicBezTo>
                <a:cubicBezTo>
                  <a:pt x="221942" y="122924"/>
                  <a:pt x="232769" y="116075"/>
                  <a:pt x="232769" y="109586"/>
                </a:cubicBezTo>
                <a:lnTo>
                  <a:pt x="232769" y="97330"/>
                </a:lnTo>
                <a:close/>
                <a:moveTo>
                  <a:pt x="73259" y="97330"/>
                </a:moveTo>
                <a:lnTo>
                  <a:pt x="73259" y="109586"/>
                </a:lnTo>
                <a:cubicBezTo>
                  <a:pt x="73259" y="121121"/>
                  <a:pt x="107543" y="134099"/>
                  <a:pt x="153014" y="134099"/>
                </a:cubicBezTo>
                <a:cubicBezTo>
                  <a:pt x="159871" y="134099"/>
                  <a:pt x="166006" y="133738"/>
                  <a:pt x="172140" y="133378"/>
                </a:cubicBezTo>
                <a:cubicBezTo>
                  <a:pt x="175028" y="127971"/>
                  <a:pt x="180080" y="124005"/>
                  <a:pt x="185854" y="122563"/>
                </a:cubicBezTo>
                <a:lnTo>
                  <a:pt x="185854" y="113191"/>
                </a:lnTo>
                <a:cubicBezTo>
                  <a:pt x="175028" y="114993"/>
                  <a:pt x="163840" y="115354"/>
                  <a:pt x="153014" y="115354"/>
                </a:cubicBezTo>
                <a:cubicBezTo>
                  <a:pt x="121617" y="115354"/>
                  <a:pt x="89138" y="109586"/>
                  <a:pt x="73259" y="97330"/>
                </a:cubicBezTo>
                <a:close/>
                <a:moveTo>
                  <a:pt x="232769" y="63805"/>
                </a:moveTo>
                <a:lnTo>
                  <a:pt x="195237" y="73178"/>
                </a:lnTo>
                <a:lnTo>
                  <a:pt x="195237" y="102376"/>
                </a:lnTo>
                <a:cubicBezTo>
                  <a:pt x="217972" y="97690"/>
                  <a:pt x="232769" y="89399"/>
                  <a:pt x="232769" y="81829"/>
                </a:cubicBezTo>
                <a:lnTo>
                  <a:pt x="232769" y="63805"/>
                </a:lnTo>
                <a:close/>
                <a:moveTo>
                  <a:pt x="73259" y="63805"/>
                </a:moveTo>
                <a:lnTo>
                  <a:pt x="73259" y="81829"/>
                </a:lnTo>
                <a:cubicBezTo>
                  <a:pt x="73259" y="93364"/>
                  <a:pt x="107543" y="106342"/>
                  <a:pt x="153014" y="106342"/>
                </a:cubicBezTo>
                <a:cubicBezTo>
                  <a:pt x="164923" y="106342"/>
                  <a:pt x="176110" y="105260"/>
                  <a:pt x="185854" y="103818"/>
                </a:cubicBezTo>
                <a:lnTo>
                  <a:pt x="185854" y="75340"/>
                </a:lnTo>
                <a:lnTo>
                  <a:pt x="154096" y="83271"/>
                </a:lnTo>
                <a:cubicBezTo>
                  <a:pt x="153736" y="83271"/>
                  <a:pt x="153375" y="83271"/>
                  <a:pt x="153014" y="83271"/>
                </a:cubicBezTo>
                <a:cubicBezTo>
                  <a:pt x="152653" y="83271"/>
                  <a:pt x="152292" y="83271"/>
                  <a:pt x="151931" y="83271"/>
                </a:cubicBezTo>
                <a:lnTo>
                  <a:pt x="73259" y="63805"/>
                </a:lnTo>
                <a:close/>
                <a:moveTo>
                  <a:pt x="153014" y="9373"/>
                </a:moveTo>
                <a:lnTo>
                  <a:pt x="23818" y="41816"/>
                </a:lnTo>
                <a:lnTo>
                  <a:pt x="153014" y="74259"/>
                </a:lnTo>
                <a:lnTo>
                  <a:pt x="180441" y="67049"/>
                </a:lnTo>
                <a:lnTo>
                  <a:pt x="150127" y="41455"/>
                </a:lnTo>
                <a:cubicBezTo>
                  <a:pt x="147961" y="39653"/>
                  <a:pt x="147961" y="36769"/>
                  <a:pt x="149405" y="34606"/>
                </a:cubicBezTo>
                <a:cubicBezTo>
                  <a:pt x="151209" y="32804"/>
                  <a:pt x="154096" y="32443"/>
                  <a:pt x="155901" y="34246"/>
                </a:cubicBezTo>
                <a:lnTo>
                  <a:pt x="191628" y="64166"/>
                </a:lnTo>
                <a:lnTo>
                  <a:pt x="282209" y="41816"/>
                </a:lnTo>
                <a:lnTo>
                  <a:pt x="153014" y="9373"/>
                </a:lnTo>
                <a:close/>
                <a:moveTo>
                  <a:pt x="151931" y="0"/>
                </a:moveTo>
                <a:cubicBezTo>
                  <a:pt x="152653" y="0"/>
                  <a:pt x="153375" y="0"/>
                  <a:pt x="154096" y="0"/>
                </a:cubicBezTo>
                <a:lnTo>
                  <a:pt x="302419" y="37130"/>
                </a:lnTo>
                <a:cubicBezTo>
                  <a:pt x="304584" y="37851"/>
                  <a:pt x="306027" y="39653"/>
                  <a:pt x="306027" y="41816"/>
                </a:cubicBezTo>
                <a:cubicBezTo>
                  <a:pt x="306027" y="43979"/>
                  <a:pt x="304584" y="45781"/>
                  <a:pt x="302419" y="46142"/>
                </a:cubicBezTo>
                <a:lnTo>
                  <a:pt x="242151" y="61282"/>
                </a:lnTo>
                <a:lnTo>
                  <a:pt x="242151" y="109586"/>
                </a:lnTo>
                <a:cubicBezTo>
                  <a:pt x="242151" y="121482"/>
                  <a:pt x="228799" y="130133"/>
                  <a:pt x="210394" y="135901"/>
                </a:cubicBezTo>
                <a:cubicBezTo>
                  <a:pt x="211116" y="138064"/>
                  <a:pt x="211477" y="140587"/>
                  <a:pt x="211477" y="143471"/>
                </a:cubicBezTo>
                <a:cubicBezTo>
                  <a:pt x="211477" y="155007"/>
                  <a:pt x="202094" y="164740"/>
                  <a:pt x="190545" y="164740"/>
                </a:cubicBezTo>
                <a:cubicBezTo>
                  <a:pt x="178636" y="164740"/>
                  <a:pt x="169253" y="155007"/>
                  <a:pt x="169253" y="143471"/>
                </a:cubicBezTo>
                <a:lnTo>
                  <a:pt x="169253" y="143111"/>
                </a:lnTo>
                <a:cubicBezTo>
                  <a:pt x="163840" y="143111"/>
                  <a:pt x="158427" y="143471"/>
                  <a:pt x="153014" y="143471"/>
                </a:cubicBezTo>
                <a:cubicBezTo>
                  <a:pt x="110069" y="143471"/>
                  <a:pt x="64237" y="131575"/>
                  <a:pt x="64237" y="109586"/>
                </a:cubicBezTo>
                <a:lnTo>
                  <a:pt x="64237" y="61282"/>
                </a:lnTo>
                <a:lnTo>
                  <a:pt x="3609" y="46142"/>
                </a:lnTo>
                <a:cubicBezTo>
                  <a:pt x="1444" y="45781"/>
                  <a:pt x="0" y="43979"/>
                  <a:pt x="0" y="41816"/>
                </a:cubicBezTo>
                <a:cubicBezTo>
                  <a:pt x="0" y="39653"/>
                  <a:pt x="1444" y="37851"/>
                  <a:pt x="3609" y="37130"/>
                </a:cubicBezTo>
                <a:lnTo>
                  <a:pt x="151931" y="0"/>
                </a:lnTo>
                <a:close/>
              </a:path>
            </a:pathLst>
          </a:custGeom>
          <a:solidFill>
            <a:schemeClr val="accent4">
              <a:lumMod val="75000"/>
            </a:schemeClr>
          </a:solidFill>
          <a:ln>
            <a:noFill/>
          </a:ln>
          <a:effectLst/>
        </p:spPr>
        <p:txBody>
          <a:bodyPr anchor="ctr"/>
          <a:lstStyle/>
          <a:p>
            <a:endParaRPr lang="en-US" dirty="0">
              <a:latin typeface="Lato Light" panose="020F0502020204030203" pitchFamily="34" charset="0"/>
            </a:endParaRPr>
          </a:p>
        </p:txBody>
      </p:sp>
      <p:sp>
        <p:nvSpPr>
          <p:cNvPr id="119" name="TextBox 118">
            <a:extLst>
              <a:ext uri="{FF2B5EF4-FFF2-40B4-BE49-F238E27FC236}">
                <a16:creationId xmlns:a16="http://schemas.microsoft.com/office/drawing/2014/main" id="{E3EE4085-5AF3-813E-F57A-5400E13D1307}"/>
              </a:ext>
            </a:extLst>
          </p:cNvPr>
          <p:cNvSpPr txBox="1"/>
          <p:nvPr/>
        </p:nvSpPr>
        <p:spPr>
          <a:xfrm>
            <a:off x="11448396" y="-594107"/>
            <a:ext cx="2313454" cy="830997"/>
          </a:xfrm>
          <a:prstGeom prst="rect">
            <a:avLst/>
          </a:prstGeom>
          <a:noFill/>
        </p:spPr>
        <p:txBody>
          <a:bodyPr wrap="square" rtlCol="0">
            <a:spAutoFit/>
          </a:bodyPr>
          <a:lstStyle/>
          <a:p>
            <a:pPr algn="ctr"/>
            <a:r>
              <a:rPr lang="en-US" sz="2400" b="1" dirty="0">
                <a:latin typeface="Lato Black" panose="020F0502020204030203" pitchFamily="34" charset="77"/>
                <a:cs typeface="Poppins" pitchFamily="2" charset="77"/>
              </a:rPr>
              <a:t>INFOGRAPHIC</a:t>
            </a:r>
          </a:p>
          <a:p>
            <a:pPr algn="ctr"/>
            <a:r>
              <a:rPr lang="en-US" sz="2400" dirty="0">
                <a:cs typeface="Poppins" pitchFamily="2" charset="77"/>
              </a:rPr>
              <a:t>STEPS</a:t>
            </a:r>
          </a:p>
        </p:txBody>
      </p:sp>
      <p:sp>
        <p:nvSpPr>
          <p:cNvPr id="120" name="Freeform 759">
            <a:extLst>
              <a:ext uri="{FF2B5EF4-FFF2-40B4-BE49-F238E27FC236}">
                <a16:creationId xmlns:a16="http://schemas.microsoft.com/office/drawing/2014/main" id="{AA0A9A7A-77E7-F47C-8AF1-B459955F0735}"/>
              </a:ext>
            </a:extLst>
          </p:cNvPr>
          <p:cNvSpPr>
            <a:spLocks noChangeArrowheads="1"/>
          </p:cNvSpPr>
          <p:nvPr/>
        </p:nvSpPr>
        <p:spPr bwMode="auto">
          <a:xfrm>
            <a:off x="12047658" y="-1386279"/>
            <a:ext cx="995876" cy="726160"/>
          </a:xfrm>
          <a:custGeom>
            <a:avLst/>
            <a:gdLst>
              <a:gd name="T0" fmla="*/ 29833 w 304441"/>
              <a:gd name="T1" fmla="*/ 184188 h 221888"/>
              <a:gd name="T2" fmla="*/ 129037 w 304441"/>
              <a:gd name="T3" fmla="*/ 198325 h 221888"/>
              <a:gd name="T4" fmla="*/ 143055 w 304441"/>
              <a:gd name="T5" fmla="*/ 212463 h 221888"/>
              <a:gd name="T6" fmla="*/ 170731 w 304441"/>
              <a:gd name="T7" fmla="*/ 203038 h 221888"/>
              <a:gd name="T8" fmla="*/ 281077 w 304441"/>
              <a:gd name="T9" fmla="*/ 198325 h 221888"/>
              <a:gd name="T10" fmla="*/ 155635 w 304441"/>
              <a:gd name="T11" fmla="*/ 192888 h 221888"/>
              <a:gd name="T12" fmla="*/ 80962 w 304441"/>
              <a:gd name="T13" fmla="*/ 171681 h 221888"/>
              <a:gd name="T14" fmla="*/ 43851 w 304441"/>
              <a:gd name="T15" fmla="*/ 169688 h 221888"/>
              <a:gd name="T16" fmla="*/ 51758 w 304441"/>
              <a:gd name="T17" fmla="*/ 148663 h 221888"/>
              <a:gd name="T18" fmla="*/ 153119 w 304441"/>
              <a:gd name="T19" fmla="*/ 182013 h 221888"/>
              <a:gd name="T20" fmla="*/ 282156 w 304441"/>
              <a:gd name="T21" fmla="*/ 178388 h 221888"/>
              <a:gd name="T22" fmla="*/ 299768 w 304441"/>
              <a:gd name="T23" fmla="*/ 198325 h 221888"/>
              <a:gd name="T24" fmla="*/ 299768 w 304441"/>
              <a:gd name="T25" fmla="*/ 207750 h 221888"/>
              <a:gd name="T26" fmla="*/ 161386 w 304441"/>
              <a:gd name="T27" fmla="*/ 221888 h 221888"/>
              <a:gd name="T28" fmla="*/ 125083 w 304441"/>
              <a:gd name="T29" fmla="*/ 207750 h 221888"/>
              <a:gd name="T30" fmla="*/ 0 w 304441"/>
              <a:gd name="T31" fmla="*/ 203038 h 221888"/>
              <a:gd name="T32" fmla="*/ 13299 w 304441"/>
              <a:gd name="T33" fmla="*/ 198325 h 221888"/>
              <a:gd name="T34" fmla="*/ 24801 w 304441"/>
              <a:gd name="T35" fmla="*/ 176213 h 221888"/>
              <a:gd name="T36" fmla="*/ 44210 w 304441"/>
              <a:gd name="T37" fmla="*/ 143225 h 221888"/>
              <a:gd name="T38" fmla="*/ 180542 w 304441"/>
              <a:gd name="T39" fmla="*/ 8980 h 221888"/>
              <a:gd name="T40" fmla="*/ 179463 w 304441"/>
              <a:gd name="T41" fmla="*/ 76513 h 221888"/>
              <a:gd name="T42" fmla="*/ 216143 w 304441"/>
              <a:gd name="T43" fmla="*/ 99144 h 221888"/>
              <a:gd name="T44" fmla="*/ 258577 w 304441"/>
              <a:gd name="T45" fmla="*/ 81183 h 221888"/>
              <a:gd name="T46" fmla="*/ 240597 w 304441"/>
              <a:gd name="T47" fmla="*/ 60708 h 221888"/>
              <a:gd name="T48" fmla="*/ 242755 w 304441"/>
              <a:gd name="T49" fmla="*/ 49213 h 221888"/>
              <a:gd name="T50" fmla="*/ 217941 w 304441"/>
              <a:gd name="T51" fmla="*/ 38436 h 221888"/>
              <a:gd name="T52" fmla="*/ 210389 w 304441"/>
              <a:gd name="T53" fmla="*/ 35562 h 221888"/>
              <a:gd name="T54" fmla="*/ 180542 w 304441"/>
              <a:gd name="T55" fmla="*/ 0 h 221888"/>
              <a:gd name="T56" fmla="*/ 228010 w 304441"/>
              <a:gd name="T57" fmla="*/ 25145 h 221888"/>
              <a:gd name="T58" fmla="*/ 251026 w 304441"/>
              <a:gd name="T59" fmla="*/ 55679 h 221888"/>
              <a:gd name="T60" fmla="*/ 240237 w 304441"/>
              <a:gd name="T61" fmla="*/ 108483 h 221888"/>
              <a:gd name="T62" fmla="*/ 221897 w 304441"/>
              <a:gd name="T63" fmla="*/ 119260 h 221888"/>
              <a:gd name="T64" fmla="*/ 208591 w 304441"/>
              <a:gd name="T65" fmla="*/ 147279 h 221888"/>
              <a:gd name="T66" fmla="*/ 204995 w 304441"/>
              <a:gd name="T67" fmla="*/ 139376 h 221888"/>
              <a:gd name="T68" fmla="*/ 174788 w 304441"/>
              <a:gd name="T69" fmla="*/ 89086 h 221888"/>
              <a:gd name="T70" fmla="*/ 169394 w 304441"/>
              <a:gd name="T71" fmla="*/ 83697 h 221888"/>
              <a:gd name="T72" fmla="*/ 132353 w 304441"/>
              <a:gd name="T73" fmla="*/ 38795 h 221888"/>
              <a:gd name="T74" fmla="*/ 91717 w 304441"/>
              <a:gd name="T75" fmla="*/ 75435 h 221888"/>
              <a:gd name="T76" fmla="*/ 74456 w 304441"/>
              <a:gd name="T77" fmla="*/ 69688 h 221888"/>
              <a:gd name="T78" fmla="*/ 57914 w 304441"/>
              <a:gd name="T79" fmla="*/ 97707 h 221888"/>
              <a:gd name="T80" fmla="*/ 54677 w 304441"/>
              <a:gd name="T81" fmla="*/ 104532 h 221888"/>
              <a:gd name="T82" fmla="*/ 31662 w 304441"/>
              <a:gd name="T83" fmla="*/ 131833 h 221888"/>
              <a:gd name="T84" fmla="*/ 47485 w 304441"/>
              <a:gd name="T85" fmla="*/ 96988 h 221888"/>
              <a:gd name="T86" fmla="*/ 74456 w 304441"/>
              <a:gd name="T87" fmla="*/ 60348 h 221888"/>
              <a:gd name="T88" fmla="*/ 132353 w 304441"/>
              <a:gd name="T89" fmla="*/ 29456 h 221888"/>
              <a:gd name="T90" fmla="*/ 180542 w 304441"/>
              <a:gd name="T91" fmla="*/ 0 h 22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4441" h="221888">
                <a:moveTo>
                  <a:pt x="80962" y="171681"/>
                </a:moveTo>
                <a:cubicBezTo>
                  <a:pt x="56970" y="173947"/>
                  <a:pt x="35764" y="181831"/>
                  <a:pt x="29833" y="184188"/>
                </a:cubicBezTo>
                <a:lnTo>
                  <a:pt x="23363" y="198325"/>
                </a:lnTo>
                <a:lnTo>
                  <a:pt x="129037" y="198325"/>
                </a:lnTo>
                <a:cubicBezTo>
                  <a:pt x="131553" y="198325"/>
                  <a:pt x="133709" y="200500"/>
                  <a:pt x="133709" y="203038"/>
                </a:cubicBezTo>
                <a:cubicBezTo>
                  <a:pt x="133709" y="208113"/>
                  <a:pt x="138023" y="212463"/>
                  <a:pt x="143055" y="212463"/>
                </a:cubicBezTo>
                <a:lnTo>
                  <a:pt x="161386" y="212463"/>
                </a:lnTo>
                <a:cubicBezTo>
                  <a:pt x="166418" y="212463"/>
                  <a:pt x="170731" y="208113"/>
                  <a:pt x="170731" y="203038"/>
                </a:cubicBezTo>
                <a:cubicBezTo>
                  <a:pt x="170731" y="200500"/>
                  <a:pt x="172888" y="198325"/>
                  <a:pt x="175404" y="198325"/>
                </a:cubicBezTo>
                <a:lnTo>
                  <a:pt x="281077" y="198325"/>
                </a:lnTo>
                <a:lnTo>
                  <a:pt x="274608" y="184188"/>
                </a:lnTo>
                <a:cubicBezTo>
                  <a:pt x="262746" y="179475"/>
                  <a:pt x="189781" y="152650"/>
                  <a:pt x="155635" y="192888"/>
                </a:cubicBezTo>
                <a:cubicBezTo>
                  <a:pt x="153838" y="194700"/>
                  <a:pt x="150243" y="194700"/>
                  <a:pt x="148806" y="192888"/>
                </a:cubicBezTo>
                <a:cubicBezTo>
                  <a:pt x="131733" y="172769"/>
                  <a:pt x="104955" y="169416"/>
                  <a:pt x="80962" y="171681"/>
                </a:cubicBezTo>
                <a:close/>
                <a:moveTo>
                  <a:pt x="51758" y="148663"/>
                </a:moveTo>
                <a:lnTo>
                  <a:pt x="43851" y="169688"/>
                </a:lnTo>
                <a:cubicBezTo>
                  <a:pt x="65058" y="163163"/>
                  <a:pt x="99923" y="156275"/>
                  <a:pt x="129037" y="167875"/>
                </a:cubicBezTo>
                <a:cubicBezTo>
                  <a:pt x="114300" y="155550"/>
                  <a:pt x="89858" y="143950"/>
                  <a:pt x="51758" y="148663"/>
                </a:cubicBezTo>
                <a:close/>
                <a:moveTo>
                  <a:pt x="47805" y="139963"/>
                </a:moveTo>
                <a:cubicBezTo>
                  <a:pt x="113941" y="130175"/>
                  <a:pt x="144133" y="167150"/>
                  <a:pt x="153119" y="182013"/>
                </a:cubicBezTo>
                <a:cubicBezTo>
                  <a:pt x="196251" y="140688"/>
                  <a:pt x="276405" y="174400"/>
                  <a:pt x="279640" y="176213"/>
                </a:cubicBezTo>
                <a:cubicBezTo>
                  <a:pt x="280718" y="176575"/>
                  <a:pt x="281437" y="177663"/>
                  <a:pt x="282156" y="178388"/>
                </a:cubicBezTo>
                <a:lnTo>
                  <a:pt x="291141" y="198325"/>
                </a:lnTo>
                <a:lnTo>
                  <a:pt x="299768" y="198325"/>
                </a:lnTo>
                <a:cubicBezTo>
                  <a:pt x="302643" y="198325"/>
                  <a:pt x="304441" y="200500"/>
                  <a:pt x="304441" y="203038"/>
                </a:cubicBezTo>
                <a:cubicBezTo>
                  <a:pt x="304441" y="205575"/>
                  <a:pt x="302643" y="207750"/>
                  <a:pt x="299768" y="207750"/>
                </a:cubicBezTo>
                <a:lnTo>
                  <a:pt x="179358" y="207750"/>
                </a:lnTo>
                <a:cubicBezTo>
                  <a:pt x="177201" y="215725"/>
                  <a:pt x="170012" y="221888"/>
                  <a:pt x="161386" y="221888"/>
                </a:cubicBezTo>
                <a:lnTo>
                  <a:pt x="143055" y="221888"/>
                </a:lnTo>
                <a:cubicBezTo>
                  <a:pt x="134428" y="221888"/>
                  <a:pt x="127240" y="215725"/>
                  <a:pt x="125083" y="207750"/>
                </a:cubicBezTo>
                <a:lnTo>
                  <a:pt x="4673" y="207750"/>
                </a:lnTo>
                <a:cubicBezTo>
                  <a:pt x="1797" y="207750"/>
                  <a:pt x="0" y="205575"/>
                  <a:pt x="0" y="203038"/>
                </a:cubicBezTo>
                <a:cubicBezTo>
                  <a:pt x="0" y="200500"/>
                  <a:pt x="1797" y="198325"/>
                  <a:pt x="4673" y="198325"/>
                </a:cubicBezTo>
                <a:lnTo>
                  <a:pt x="13299" y="198325"/>
                </a:lnTo>
                <a:lnTo>
                  <a:pt x="22285" y="178388"/>
                </a:lnTo>
                <a:cubicBezTo>
                  <a:pt x="23004" y="177663"/>
                  <a:pt x="23723" y="176575"/>
                  <a:pt x="24801" y="176213"/>
                </a:cubicBezTo>
                <a:cubicBezTo>
                  <a:pt x="25160" y="175850"/>
                  <a:pt x="28395" y="174763"/>
                  <a:pt x="32708" y="172950"/>
                </a:cubicBezTo>
                <a:lnTo>
                  <a:pt x="44210" y="143225"/>
                </a:lnTo>
                <a:cubicBezTo>
                  <a:pt x="44570" y="141413"/>
                  <a:pt x="46008" y="140325"/>
                  <a:pt x="47805" y="139963"/>
                </a:cubicBezTo>
                <a:close/>
                <a:moveTo>
                  <a:pt x="180542" y="8980"/>
                </a:moveTo>
                <a:cubicBezTo>
                  <a:pt x="165797" y="8980"/>
                  <a:pt x="153571" y="19757"/>
                  <a:pt x="150694" y="33407"/>
                </a:cubicBezTo>
                <a:cubicBezTo>
                  <a:pt x="167595" y="40591"/>
                  <a:pt x="179463" y="57115"/>
                  <a:pt x="179463" y="76513"/>
                </a:cubicBezTo>
                <a:cubicBezTo>
                  <a:pt x="179463" y="77591"/>
                  <a:pt x="179463" y="78309"/>
                  <a:pt x="179463" y="79028"/>
                </a:cubicBezTo>
                <a:cubicBezTo>
                  <a:pt x="195286" y="78309"/>
                  <a:pt x="208951" y="86571"/>
                  <a:pt x="216143" y="99144"/>
                </a:cubicBezTo>
                <a:lnTo>
                  <a:pt x="240237" y="99144"/>
                </a:lnTo>
                <a:cubicBezTo>
                  <a:pt x="250666" y="99144"/>
                  <a:pt x="258577" y="91241"/>
                  <a:pt x="258577" y="81183"/>
                </a:cubicBezTo>
                <a:cubicBezTo>
                  <a:pt x="258577" y="72202"/>
                  <a:pt x="252464" y="64659"/>
                  <a:pt x="243833" y="63222"/>
                </a:cubicBezTo>
                <a:cubicBezTo>
                  <a:pt x="242395" y="62863"/>
                  <a:pt x="241316" y="62144"/>
                  <a:pt x="240597" y="60708"/>
                </a:cubicBezTo>
                <a:cubicBezTo>
                  <a:pt x="239878" y="59271"/>
                  <a:pt x="239878" y="57834"/>
                  <a:pt x="240597" y="56397"/>
                </a:cubicBezTo>
                <a:cubicBezTo>
                  <a:pt x="242035" y="54242"/>
                  <a:pt x="242755" y="51727"/>
                  <a:pt x="242755" y="49213"/>
                </a:cubicBezTo>
                <a:cubicBezTo>
                  <a:pt x="242755" y="41310"/>
                  <a:pt x="236281" y="34485"/>
                  <a:pt x="228010" y="34485"/>
                </a:cubicBezTo>
                <a:cubicBezTo>
                  <a:pt x="224414" y="34485"/>
                  <a:pt x="220818" y="35922"/>
                  <a:pt x="217941" y="38436"/>
                </a:cubicBezTo>
                <a:cubicBezTo>
                  <a:pt x="216862" y="39514"/>
                  <a:pt x="215064" y="39873"/>
                  <a:pt x="213266" y="39155"/>
                </a:cubicBezTo>
                <a:cubicBezTo>
                  <a:pt x="211828" y="38795"/>
                  <a:pt x="210749" y="37358"/>
                  <a:pt x="210389" y="35562"/>
                </a:cubicBezTo>
                <a:cubicBezTo>
                  <a:pt x="208591" y="20475"/>
                  <a:pt x="195645" y="8980"/>
                  <a:pt x="180542" y="8980"/>
                </a:cubicBezTo>
                <a:close/>
                <a:moveTo>
                  <a:pt x="180542" y="0"/>
                </a:moveTo>
                <a:cubicBezTo>
                  <a:pt x="197803" y="0"/>
                  <a:pt x="212907" y="11495"/>
                  <a:pt x="217941" y="27660"/>
                </a:cubicBezTo>
                <a:cubicBezTo>
                  <a:pt x="221178" y="25864"/>
                  <a:pt x="224414" y="25145"/>
                  <a:pt x="228010" y="25145"/>
                </a:cubicBezTo>
                <a:cubicBezTo>
                  <a:pt x="241316" y="25145"/>
                  <a:pt x="252104" y="35922"/>
                  <a:pt x="252104" y="49213"/>
                </a:cubicBezTo>
                <a:cubicBezTo>
                  <a:pt x="252104" y="51368"/>
                  <a:pt x="251385" y="53523"/>
                  <a:pt x="251026" y="55679"/>
                </a:cubicBezTo>
                <a:cubicBezTo>
                  <a:pt x="261095" y="59989"/>
                  <a:pt x="267927" y="70047"/>
                  <a:pt x="267927" y="81183"/>
                </a:cubicBezTo>
                <a:cubicBezTo>
                  <a:pt x="267927" y="96270"/>
                  <a:pt x="255701" y="108483"/>
                  <a:pt x="240237" y="108483"/>
                </a:cubicBezTo>
                <a:lnTo>
                  <a:pt x="220459" y="108483"/>
                </a:lnTo>
                <a:cubicBezTo>
                  <a:pt x="221178" y="112075"/>
                  <a:pt x="221897" y="115668"/>
                  <a:pt x="221897" y="119260"/>
                </a:cubicBezTo>
                <a:cubicBezTo>
                  <a:pt x="221897" y="128959"/>
                  <a:pt x="218301" y="138298"/>
                  <a:pt x="212187" y="145483"/>
                </a:cubicBezTo>
                <a:cubicBezTo>
                  <a:pt x="211109" y="146560"/>
                  <a:pt x="210030" y="147279"/>
                  <a:pt x="208591" y="147279"/>
                </a:cubicBezTo>
                <a:cubicBezTo>
                  <a:pt x="207512" y="147279"/>
                  <a:pt x="206434" y="146560"/>
                  <a:pt x="205714" y="146201"/>
                </a:cubicBezTo>
                <a:cubicBezTo>
                  <a:pt x="203557" y="144405"/>
                  <a:pt x="203557" y="141531"/>
                  <a:pt x="204995" y="139376"/>
                </a:cubicBezTo>
                <a:cubicBezTo>
                  <a:pt x="210030" y="133629"/>
                  <a:pt x="212547" y="126803"/>
                  <a:pt x="212547" y="119260"/>
                </a:cubicBezTo>
                <a:cubicBezTo>
                  <a:pt x="212547" y="100221"/>
                  <a:pt x="194926" y="84775"/>
                  <a:pt x="174788" y="89086"/>
                </a:cubicBezTo>
                <a:cubicBezTo>
                  <a:pt x="173349" y="89445"/>
                  <a:pt x="171911" y="88726"/>
                  <a:pt x="170832" y="87649"/>
                </a:cubicBezTo>
                <a:cubicBezTo>
                  <a:pt x="169753" y="86571"/>
                  <a:pt x="169034" y="85134"/>
                  <a:pt x="169394" y="83697"/>
                </a:cubicBezTo>
                <a:cubicBezTo>
                  <a:pt x="169753" y="81183"/>
                  <a:pt x="170113" y="79028"/>
                  <a:pt x="170113" y="76513"/>
                </a:cubicBezTo>
                <a:cubicBezTo>
                  <a:pt x="170113" y="55679"/>
                  <a:pt x="153211" y="38795"/>
                  <a:pt x="132353" y="38795"/>
                </a:cubicBezTo>
                <a:cubicBezTo>
                  <a:pt x="113294" y="38795"/>
                  <a:pt x="97111" y="53164"/>
                  <a:pt x="94954" y="71843"/>
                </a:cubicBezTo>
                <a:cubicBezTo>
                  <a:pt x="94594" y="73639"/>
                  <a:pt x="93515" y="75076"/>
                  <a:pt x="91717" y="75435"/>
                </a:cubicBezTo>
                <a:cubicBezTo>
                  <a:pt x="90279" y="75795"/>
                  <a:pt x="88121" y="75795"/>
                  <a:pt x="87042" y="74717"/>
                </a:cubicBezTo>
                <a:cubicBezTo>
                  <a:pt x="83806" y="71484"/>
                  <a:pt x="79131" y="69688"/>
                  <a:pt x="74456" y="69688"/>
                </a:cubicBezTo>
                <a:cubicBezTo>
                  <a:pt x="64027" y="69688"/>
                  <a:pt x="55396" y="78309"/>
                  <a:pt x="55396" y="88726"/>
                </a:cubicBezTo>
                <a:cubicBezTo>
                  <a:pt x="55396" y="91959"/>
                  <a:pt x="56475" y="94833"/>
                  <a:pt x="57914" y="97707"/>
                </a:cubicBezTo>
                <a:cubicBezTo>
                  <a:pt x="58633" y="99144"/>
                  <a:pt x="58633" y="100581"/>
                  <a:pt x="57914" y="102017"/>
                </a:cubicBezTo>
                <a:cubicBezTo>
                  <a:pt x="57554" y="103454"/>
                  <a:pt x="56116" y="104532"/>
                  <a:pt x="54677" y="104532"/>
                </a:cubicBezTo>
                <a:cubicBezTo>
                  <a:pt x="43889" y="106687"/>
                  <a:pt x="35977" y="116386"/>
                  <a:pt x="35977" y="127163"/>
                </a:cubicBezTo>
                <a:cubicBezTo>
                  <a:pt x="35977" y="130036"/>
                  <a:pt x="34179" y="131833"/>
                  <a:pt x="31662" y="131833"/>
                </a:cubicBezTo>
                <a:cubicBezTo>
                  <a:pt x="28785" y="131833"/>
                  <a:pt x="26987" y="130036"/>
                  <a:pt x="26987" y="127163"/>
                </a:cubicBezTo>
                <a:cubicBezTo>
                  <a:pt x="26987" y="113872"/>
                  <a:pt x="35258" y="102017"/>
                  <a:pt x="47485" y="96988"/>
                </a:cubicBezTo>
                <a:cubicBezTo>
                  <a:pt x="46766" y="94474"/>
                  <a:pt x="46406" y="91241"/>
                  <a:pt x="46406" y="88726"/>
                </a:cubicBezTo>
                <a:cubicBezTo>
                  <a:pt x="46406" y="72921"/>
                  <a:pt x="58993" y="60348"/>
                  <a:pt x="74456" y="60348"/>
                </a:cubicBezTo>
                <a:cubicBezTo>
                  <a:pt x="78771" y="60348"/>
                  <a:pt x="83087" y="61426"/>
                  <a:pt x="87042" y="63581"/>
                </a:cubicBezTo>
                <a:cubicBezTo>
                  <a:pt x="92796" y="43824"/>
                  <a:pt x="111136" y="29456"/>
                  <a:pt x="132353" y="29456"/>
                </a:cubicBezTo>
                <a:cubicBezTo>
                  <a:pt x="135590" y="29456"/>
                  <a:pt x="138826" y="30174"/>
                  <a:pt x="142063" y="30533"/>
                </a:cubicBezTo>
                <a:cubicBezTo>
                  <a:pt x="146019" y="13291"/>
                  <a:pt x="161482" y="0"/>
                  <a:pt x="180542" y="0"/>
                </a:cubicBezTo>
                <a:close/>
              </a:path>
            </a:pathLst>
          </a:custGeom>
          <a:solidFill>
            <a:schemeClr val="accent6">
              <a:lumMod val="50000"/>
            </a:schemeClr>
          </a:solidFill>
          <a:ln>
            <a:noFill/>
          </a:ln>
          <a:effectLst/>
        </p:spPr>
        <p:txBody>
          <a:bodyPr anchor="ctr"/>
          <a:lstStyle/>
          <a:p>
            <a:endParaRPr lang="en-US" dirty="0">
              <a:latin typeface="Lato Light" panose="020F0502020204030203" pitchFamily="34" charset="0"/>
            </a:endParaRPr>
          </a:p>
        </p:txBody>
      </p:sp>
      <p:sp>
        <p:nvSpPr>
          <p:cNvPr id="48" name="Freeform 47">
            <a:extLst>
              <a:ext uri="{FF2B5EF4-FFF2-40B4-BE49-F238E27FC236}">
                <a16:creationId xmlns:a16="http://schemas.microsoft.com/office/drawing/2014/main" id="{5E72FE7C-8AFA-5CEE-E7FD-AD26A20CA707}"/>
              </a:ext>
            </a:extLst>
          </p:cNvPr>
          <p:cNvSpPr/>
          <p:nvPr/>
        </p:nvSpPr>
        <p:spPr>
          <a:xfrm>
            <a:off x="2891282" y="1124309"/>
            <a:ext cx="1012132" cy="1012626"/>
          </a:xfrm>
          <a:custGeom>
            <a:avLst/>
            <a:gdLst>
              <a:gd name="connsiteX0" fmla="*/ 506066 w 1012132"/>
              <a:gd name="connsiteY0" fmla="*/ 1012627 h 1012626"/>
              <a:gd name="connsiteX1" fmla="*/ 0 w 1012132"/>
              <a:gd name="connsiteY1" fmla="*/ 506313 h 1012626"/>
              <a:gd name="connsiteX2" fmla="*/ 506066 w 1012132"/>
              <a:gd name="connsiteY2" fmla="*/ 0 h 1012626"/>
              <a:gd name="connsiteX3" fmla="*/ 1012132 w 1012132"/>
              <a:gd name="connsiteY3" fmla="*/ 506313 h 1012626"/>
              <a:gd name="connsiteX4" fmla="*/ 506066 w 1012132"/>
              <a:gd name="connsiteY4" fmla="*/ 1012627 h 1012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2132" h="1012626">
                <a:moveTo>
                  <a:pt x="506066" y="1012627"/>
                </a:moveTo>
                <a:cubicBezTo>
                  <a:pt x="226703" y="1012627"/>
                  <a:pt x="0" y="785813"/>
                  <a:pt x="0" y="506313"/>
                </a:cubicBezTo>
                <a:cubicBezTo>
                  <a:pt x="0" y="226814"/>
                  <a:pt x="226703" y="0"/>
                  <a:pt x="506066" y="0"/>
                </a:cubicBezTo>
                <a:cubicBezTo>
                  <a:pt x="785429" y="0"/>
                  <a:pt x="1012132" y="226814"/>
                  <a:pt x="1012132" y="506313"/>
                </a:cubicBezTo>
                <a:cubicBezTo>
                  <a:pt x="1012132" y="785813"/>
                  <a:pt x="785429" y="1012627"/>
                  <a:pt x="506066" y="1012627"/>
                </a:cubicBezTo>
                <a:close/>
              </a:path>
            </a:pathLst>
          </a:custGeom>
          <a:solidFill>
            <a:schemeClr val="accent3"/>
          </a:solidFill>
          <a:ln w="8925" cap="flat">
            <a:noFill/>
            <a:prstDash val="solid"/>
            <a:miter/>
          </a:ln>
        </p:spPr>
        <p:txBody>
          <a:bodyPr rtlCol="0" anchor="ctr"/>
          <a:lstStyle/>
          <a:p>
            <a:endParaRPr lang="en-US">
              <a:solidFill>
                <a:schemeClr val="bg1"/>
              </a:solidFill>
            </a:endParaRPr>
          </a:p>
        </p:txBody>
      </p:sp>
      <p:sp>
        <p:nvSpPr>
          <p:cNvPr id="49" name="Freeform 48">
            <a:extLst>
              <a:ext uri="{FF2B5EF4-FFF2-40B4-BE49-F238E27FC236}">
                <a16:creationId xmlns:a16="http://schemas.microsoft.com/office/drawing/2014/main" id="{B8C21261-058B-7E8B-03A9-4FB5F8164596}"/>
              </a:ext>
            </a:extLst>
          </p:cNvPr>
          <p:cNvSpPr/>
          <p:nvPr/>
        </p:nvSpPr>
        <p:spPr>
          <a:xfrm rot="18900000">
            <a:off x="2891310" y="2310352"/>
            <a:ext cx="1012122" cy="1012616"/>
          </a:xfrm>
          <a:custGeom>
            <a:avLst/>
            <a:gdLst>
              <a:gd name="connsiteX0" fmla="*/ 1012123 w 1012122"/>
              <a:gd name="connsiteY0" fmla="*/ 506309 h 1012616"/>
              <a:gd name="connsiteX1" fmla="*/ 506061 w 1012122"/>
              <a:gd name="connsiteY1" fmla="*/ 1012617 h 1012616"/>
              <a:gd name="connsiteX2" fmla="*/ 0 w 1012122"/>
              <a:gd name="connsiteY2" fmla="*/ 506309 h 1012616"/>
              <a:gd name="connsiteX3" fmla="*/ 506061 w 1012122"/>
              <a:gd name="connsiteY3" fmla="*/ 0 h 1012616"/>
              <a:gd name="connsiteX4" fmla="*/ 1012123 w 1012122"/>
              <a:gd name="connsiteY4" fmla="*/ 506309 h 10126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2122" h="1012616">
                <a:moveTo>
                  <a:pt x="1012123" y="506309"/>
                </a:moveTo>
                <a:cubicBezTo>
                  <a:pt x="1012123" y="785935"/>
                  <a:pt x="785551" y="1012617"/>
                  <a:pt x="506061" y="1012617"/>
                </a:cubicBezTo>
                <a:cubicBezTo>
                  <a:pt x="226571" y="1012617"/>
                  <a:pt x="0" y="785935"/>
                  <a:pt x="0" y="506309"/>
                </a:cubicBezTo>
                <a:cubicBezTo>
                  <a:pt x="0" y="226682"/>
                  <a:pt x="226571" y="0"/>
                  <a:pt x="506061" y="0"/>
                </a:cubicBezTo>
                <a:cubicBezTo>
                  <a:pt x="785551" y="0"/>
                  <a:pt x="1012123" y="226682"/>
                  <a:pt x="1012123" y="506309"/>
                </a:cubicBezTo>
                <a:close/>
              </a:path>
            </a:pathLst>
          </a:custGeom>
          <a:solidFill>
            <a:schemeClr val="accent6"/>
          </a:solidFill>
          <a:ln w="8925" cap="flat">
            <a:noFill/>
            <a:prstDash val="solid"/>
            <a:miter/>
          </a:ln>
        </p:spPr>
        <p:txBody>
          <a:bodyPr rtlCol="0" anchor="ctr"/>
          <a:lstStyle/>
          <a:p>
            <a:endParaRPr lang="en-US">
              <a:solidFill>
                <a:schemeClr val="bg1"/>
              </a:solidFill>
            </a:endParaRPr>
          </a:p>
        </p:txBody>
      </p:sp>
      <p:sp>
        <p:nvSpPr>
          <p:cNvPr id="52" name="Freeform 51">
            <a:extLst>
              <a:ext uri="{FF2B5EF4-FFF2-40B4-BE49-F238E27FC236}">
                <a16:creationId xmlns:a16="http://schemas.microsoft.com/office/drawing/2014/main" id="{35862E1B-932F-8D08-54FE-5554759C0D74}"/>
              </a:ext>
            </a:extLst>
          </p:cNvPr>
          <p:cNvSpPr/>
          <p:nvPr/>
        </p:nvSpPr>
        <p:spPr>
          <a:xfrm>
            <a:off x="2891282" y="4682790"/>
            <a:ext cx="1012132" cy="1012626"/>
          </a:xfrm>
          <a:custGeom>
            <a:avLst/>
            <a:gdLst>
              <a:gd name="connsiteX0" fmla="*/ 506066 w 1012132"/>
              <a:gd name="connsiteY0" fmla="*/ 1012626 h 1012626"/>
              <a:gd name="connsiteX1" fmla="*/ 0 w 1012132"/>
              <a:gd name="connsiteY1" fmla="*/ 506313 h 1012626"/>
              <a:gd name="connsiteX2" fmla="*/ 506066 w 1012132"/>
              <a:gd name="connsiteY2" fmla="*/ 0 h 1012626"/>
              <a:gd name="connsiteX3" fmla="*/ 1012132 w 1012132"/>
              <a:gd name="connsiteY3" fmla="*/ 506313 h 1012626"/>
              <a:gd name="connsiteX4" fmla="*/ 506066 w 1012132"/>
              <a:gd name="connsiteY4" fmla="*/ 1012626 h 1012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2132" h="1012626">
                <a:moveTo>
                  <a:pt x="506066" y="1012626"/>
                </a:moveTo>
                <a:cubicBezTo>
                  <a:pt x="226703" y="1012626"/>
                  <a:pt x="0" y="785813"/>
                  <a:pt x="0" y="506313"/>
                </a:cubicBezTo>
                <a:cubicBezTo>
                  <a:pt x="0" y="226814"/>
                  <a:pt x="226703" y="0"/>
                  <a:pt x="506066" y="0"/>
                </a:cubicBezTo>
                <a:cubicBezTo>
                  <a:pt x="785429" y="0"/>
                  <a:pt x="1012132" y="226814"/>
                  <a:pt x="1012132" y="506313"/>
                </a:cubicBezTo>
                <a:cubicBezTo>
                  <a:pt x="1012132" y="785813"/>
                  <a:pt x="785429" y="1012626"/>
                  <a:pt x="506066" y="1012626"/>
                </a:cubicBezTo>
                <a:close/>
              </a:path>
            </a:pathLst>
          </a:custGeom>
          <a:solidFill>
            <a:schemeClr val="accent1"/>
          </a:solidFill>
          <a:ln w="8925" cap="flat">
            <a:noFill/>
            <a:prstDash val="solid"/>
            <a:miter/>
          </a:ln>
        </p:spPr>
        <p:txBody>
          <a:bodyPr rtlCol="0" anchor="ctr"/>
          <a:lstStyle/>
          <a:p>
            <a:endParaRPr lang="en-US">
              <a:solidFill>
                <a:schemeClr val="bg1"/>
              </a:solidFill>
            </a:endParaRPr>
          </a:p>
        </p:txBody>
      </p:sp>
      <p:sp>
        <p:nvSpPr>
          <p:cNvPr id="53" name="Freeform 52">
            <a:extLst>
              <a:ext uri="{FF2B5EF4-FFF2-40B4-BE49-F238E27FC236}">
                <a16:creationId xmlns:a16="http://schemas.microsoft.com/office/drawing/2014/main" id="{8EF3B1DF-EA19-6B0A-2876-A0FF38630047}"/>
              </a:ext>
            </a:extLst>
          </p:cNvPr>
          <p:cNvSpPr/>
          <p:nvPr/>
        </p:nvSpPr>
        <p:spPr>
          <a:xfrm>
            <a:off x="2891282" y="3496034"/>
            <a:ext cx="1012132" cy="1012626"/>
          </a:xfrm>
          <a:custGeom>
            <a:avLst/>
            <a:gdLst>
              <a:gd name="connsiteX0" fmla="*/ 506066 w 1012132"/>
              <a:gd name="connsiteY0" fmla="*/ 1012627 h 1012626"/>
              <a:gd name="connsiteX1" fmla="*/ 0 w 1012132"/>
              <a:gd name="connsiteY1" fmla="*/ 506313 h 1012626"/>
              <a:gd name="connsiteX2" fmla="*/ 506066 w 1012132"/>
              <a:gd name="connsiteY2" fmla="*/ 0 h 1012626"/>
              <a:gd name="connsiteX3" fmla="*/ 1012132 w 1012132"/>
              <a:gd name="connsiteY3" fmla="*/ 506313 h 1012626"/>
              <a:gd name="connsiteX4" fmla="*/ 506066 w 1012132"/>
              <a:gd name="connsiteY4" fmla="*/ 1012627 h 1012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2132" h="1012626">
                <a:moveTo>
                  <a:pt x="506066" y="1012627"/>
                </a:moveTo>
                <a:cubicBezTo>
                  <a:pt x="226703" y="1012627"/>
                  <a:pt x="0" y="785813"/>
                  <a:pt x="0" y="506313"/>
                </a:cubicBezTo>
                <a:cubicBezTo>
                  <a:pt x="0" y="226814"/>
                  <a:pt x="226703" y="0"/>
                  <a:pt x="506066" y="0"/>
                </a:cubicBezTo>
                <a:cubicBezTo>
                  <a:pt x="785429" y="0"/>
                  <a:pt x="1012132" y="226814"/>
                  <a:pt x="1012132" y="506313"/>
                </a:cubicBezTo>
                <a:cubicBezTo>
                  <a:pt x="1012132" y="785813"/>
                  <a:pt x="785429" y="1012627"/>
                  <a:pt x="506066" y="1012627"/>
                </a:cubicBezTo>
                <a:close/>
              </a:path>
            </a:pathLst>
          </a:custGeom>
          <a:solidFill>
            <a:schemeClr val="accent2"/>
          </a:solidFill>
          <a:ln w="8925" cap="flat">
            <a:noFill/>
            <a:prstDash val="solid"/>
            <a:miter/>
          </a:ln>
        </p:spPr>
        <p:txBody>
          <a:bodyPr rtlCol="0" anchor="ctr"/>
          <a:lstStyle/>
          <a:p>
            <a:endParaRPr lang="en-US">
              <a:solidFill>
                <a:schemeClr val="bg1"/>
              </a:solidFill>
            </a:endParaRPr>
          </a:p>
        </p:txBody>
      </p:sp>
      <p:grpSp>
        <p:nvGrpSpPr>
          <p:cNvPr id="54" name="Graphic 2">
            <a:extLst>
              <a:ext uri="{FF2B5EF4-FFF2-40B4-BE49-F238E27FC236}">
                <a16:creationId xmlns:a16="http://schemas.microsoft.com/office/drawing/2014/main" id="{ABF06F7F-083A-FA83-8599-5E5E7195E698}"/>
              </a:ext>
            </a:extLst>
          </p:cNvPr>
          <p:cNvGrpSpPr/>
          <p:nvPr/>
        </p:nvGrpSpPr>
        <p:grpSpPr>
          <a:xfrm>
            <a:off x="-517301" y="1443869"/>
            <a:ext cx="4261814" cy="3970262"/>
            <a:chOff x="2124228" y="1665263"/>
            <a:chExt cx="4261814" cy="3970262"/>
          </a:xfrm>
          <a:solidFill>
            <a:schemeClr val="bg1"/>
          </a:solidFill>
        </p:grpSpPr>
        <p:sp>
          <p:nvSpPr>
            <p:cNvPr id="70" name="Freeform 69">
              <a:extLst>
                <a:ext uri="{FF2B5EF4-FFF2-40B4-BE49-F238E27FC236}">
                  <a16:creationId xmlns:a16="http://schemas.microsoft.com/office/drawing/2014/main" id="{6F659C14-53F1-0050-2A11-99F688F8DDA0}"/>
                </a:ext>
              </a:extLst>
            </p:cNvPr>
            <p:cNvSpPr/>
            <p:nvPr/>
          </p:nvSpPr>
          <p:spPr>
            <a:xfrm>
              <a:off x="5690666" y="1665263"/>
              <a:ext cx="695376" cy="400173"/>
            </a:xfrm>
            <a:custGeom>
              <a:avLst/>
              <a:gdLst>
                <a:gd name="connsiteX0" fmla="*/ 287519 w 695376"/>
                <a:gd name="connsiteY0" fmla="*/ 400174 h 400173"/>
                <a:gd name="connsiteX1" fmla="*/ 268776 w 695376"/>
                <a:gd name="connsiteY1" fmla="*/ 393030 h 400173"/>
                <a:gd name="connsiteX2" fmla="*/ 260743 w 695376"/>
                <a:gd name="connsiteY2" fmla="*/ 381421 h 400173"/>
                <a:gd name="connsiteX3" fmla="*/ 251818 w 695376"/>
                <a:gd name="connsiteY3" fmla="*/ 384100 h 400173"/>
                <a:gd name="connsiteX4" fmla="*/ 228612 w 695376"/>
                <a:gd name="connsiteY4" fmla="*/ 376956 h 400173"/>
                <a:gd name="connsiteX5" fmla="*/ 220579 w 695376"/>
                <a:gd name="connsiteY5" fmla="*/ 363562 h 400173"/>
                <a:gd name="connsiteX6" fmla="*/ 213439 w 695376"/>
                <a:gd name="connsiteY6" fmla="*/ 365348 h 400173"/>
                <a:gd name="connsiteX7" fmla="*/ 190233 w 695376"/>
                <a:gd name="connsiteY7" fmla="*/ 358204 h 400173"/>
                <a:gd name="connsiteX8" fmla="*/ 181308 w 695376"/>
                <a:gd name="connsiteY8" fmla="*/ 334987 h 400173"/>
                <a:gd name="connsiteX9" fmla="*/ 163457 w 695376"/>
                <a:gd name="connsiteY9" fmla="*/ 327843 h 400173"/>
                <a:gd name="connsiteX10" fmla="*/ 153639 w 695376"/>
                <a:gd name="connsiteY10" fmla="*/ 308198 h 400173"/>
                <a:gd name="connsiteX11" fmla="*/ 158995 w 695376"/>
                <a:gd name="connsiteY11" fmla="*/ 289445 h 400173"/>
                <a:gd name="connsiteX12" fmla="*/ 117938 w 695376"/>
                <a:gd name="connsiteY12" fmla="*/ 261764 h 400173"/>
                <a:gd name="connsiteX13" fmla="*/ 112583 w 695376"/>
                <a:gd name="connsiteY13" fmla="*/ 268014 h 400173"/>
                <a:gd name="connsiteX14" fmla="*/ 107227 w 695376"/>
                <a:gd name="connsiteY14" fmla="*/ 270693 h 400173"/>
                <a:gd name="connsiteX15" fmla="*/ 100980 w 695376"/>
                <a:gd name="connsiteY15" fmla="*/ 268907 h 400173"/>
                <a:gd name="connsiteX16" fmla="*/ 2801 w 695376"/>
                <a:gd name="connsiteY16" fmla="*/ 188540 h 400173"/>
                <a:gd name="connsiteX17" fmla="*/ 1909 w 695376"/>
                <a:gd name="connsiteY17" fmla="*/ 176932 h 400173"/>
                <a:gd name="connsiteX18" fmla="*/ 13511 w 695376"/>
                <a:gd name="connsiteY18" fmla="*/ 176038 h 400173"/>
                <a:gd name="connsiteX19" fmla="*/ 105443 w 695376"/>
                <a:gd name="connsiteY19" fmla="*/ 251941 h 400173"/>
                <a:gd name="connsiteX20" fmla="*/ 109905 w 695376"/>
                <a:gd name="connsiteY20" fmla="*/ 246583 h 400173"/>
                <a:gd name="connsiteX21" fmla="*/ 109905 w 695376"/>
                <a:gd name="connsiteY21" fmla="*/ 245690 h 400173"/>
                <a:gd name="connsiteX22" fmla="*/ 110798 w 695376"/>
                <a:gd name="connsiteY22" fmla="*/ 244797 h 400173"/>
                <a:gd name="connsiteX23" fmla="*/ 226827 w 695376"/>
                <a:gd name="connsiteY23" fmla="*/ 97457 h 400173"/>
                <a:gd name="connsiteX24" fmla="*/ 226827 w 695376"/>
                <a:gd name="connsiteY24" fmla="*/ 96564 h 400173"/>
                <a:gd name="connsiteX25" fmla="*/ 233075 w 695376"/>
                <a:gd name="connsiteY25" fmla="*/ 88528 h 400173"/>
                <a:gd name="connsiteX26" fmla="*/ 142929 w 695376"/>
                <a:gd name="connsiteY26" fmla="*/ 14411 h 400173"/>
                <a:gd name="connsiteX27" fmla="*/ 142036 w 695376"/>
                <a:gd name="connsiteY27" fmla="*/ 2803 h 400173"/>
                <a:gd name="connsiteX28" fmla="*/ 153639 w 695376"/>
                <a:gd name="connsiteY28" fmla="*/ 1910 h 400173"/>
                <a:gd name="connsiteX29" fmla="*/ 250033 w 695376"/>
                <a:gd name="connsiteY29" fmla="*/ 81384 h 400173"/>
                <a:gd name="connsiteX30" fmla="*/ 250925 w 695376"/>
                <a:gd name="connsiteY30" fmla="*/ 92992 h 400173"/>
                <a:gd name="connsiteX31" fmla="*/ 247355 w 695376"/>
                <a:gd name="connsiteY31" fmla="*/ 97457 h 400173"/>
                <a:gd name="connsiteX32" fmla="*/ 300907 w 695376"/>
                <a:gd name="connsiteY32" fmla="*/ 117996 h 400173"/>
                <a:gd name="connsiteX33" fmla="*/ 330361 w 695376"/>
                <a:gd name="connsiteY33" fmla="*/ 102815 h 400173"/>
                <a:gd name="connsiteX34" fmla="*/ 344641 w 695376"/>
                <a:gd name="connsiteY34" fmla="*/ 100136 h 400173"/>
                <a:gd name="connsiteX35" fmla="*/ 375880 w 695376"/>
                <a:gd name="connsiteY35" fmla="*/ 98350 h 400173"/>
                <a:gd name="connsiteX36" fmla="*/ 407119 w 695376"/>
                <a:gd name="connsiteY36" fmla="*/ 91206 h 400173"/>
                <a:gd name="connsiteX37" fmla="*/ 473166 w 695376"/>
                <a:gd name="connsiteY37" fmla="*/ 82277 h 400173"/>
                <a:gd name="connsiteX38" fmla="*/ 469596 w 695376"/>
                <a:gd name="connsiteY38" fmla="*/ 76026 h 400173"/>
                <a:gd name="connsiteX39" fmla="*/ 468703 w 695376"/>
                <a:gd name="connsiteY39" fmla="*/ 69775 h 400173"/>
                <a:gd name="connsiteX40" fmla="*/ 472273 w 695376"/>
                <a:gd name="connsiteY40" fmla="*/ 64417 h 400173"/>
                <a:gd name="connsiteX41" fmla="*/ 588303 w 695376"/>
                <a:gd name="connsiteY41" fmla="*/ 1910 h 400173"/>
                <a:gd name="connsiteX42" fmla="*/ 599013 w 695376"/>
                <a:gd name="connsiteY42" fmla="*/ 5482 h 400173"/>
                <a:gd name="connsiteX43" fmla="*/ 595443 w 695376"/>
                <a:gd name="connsiteY43" fmla="*/ 16197 h 400173"/>
                <a:gd name="connsiteX44" fmla="*/ 486554 w 695376"/>
                <a:gd name="connsiteY44" fmla="*/ 74240 h 400173"/>
                <a:gd name="connsiteX45" fmla="*/ 579377 w 695376"/>
                <a:gd name="connsiteY45" fmla="*/ 233189 h 400173"/>
                <a:gd name="connsiteX46" fmla="*/ 581163 w 695376"/>
                <a:gd name="connsiteY46" fmla="*/ 236760 h 400173"/>
                <a:gd name="connsiteX47" fmla="*/ 683804 w 695376"/>
                <a:gd name="connsiteY47" fmla="*/ 182289 h 400173"/>
                <a:gd name="connsiteX48" fmla="*/ 694514 w 695376"/>
                <a:gd name="connsiteY48" fmla="*/ 185861 h 400173"/>
                <a:gd name="connsiteX49" fmla="*/ 690944 w 695376"/>
                <a:gd name="connsiteY49" fmla="*/ 196577 h 400173"/>
                <a:gd name="connsiteX50" fmla="*/ 581163 w 695376"/>
                <a:gd name="connsiteY50" fmla="*/ 254620 h 400173"/>
                <a:gd name="connsiteX51" fmla="*/ 570452 w 695376"/>
                <a:gd name="connsiteY51" fmla="*/ 251048 h 400173"/>
                <a:gd name="connsiteX52" fmla="*/ 564204 w 695376"/>
                <a:gd name="connsiteY52" fmla="*/ 240332 h 400173"/>
                <a:gd name="connsiteX53" fmla="*/ 563312 w 695376"/>
                <a:gd name="connsiteY53" fmla="*/ 238546 h 400173"/>
                <a:gd name="connsiteX54" fmla="*/ 540999 w 695376"/>
                <a:gd name="connsiteY54" fmla="*/ 252834 h 400173"/>
                <a:gd name="connsiteX55" fmla="*/ 532966 w 695376"/>
                <a:gd name="connsiteY55" fmla="*/ 263549 h 400173"/>
                <a:gd name="connsiteX56" fmla="*/ 516008 w 695376"/>
                <a:gd name="connsiteY56" fmla="*/ 286767 h 400173"/>
                <a:gd name="connsiteX57" fmla="*/ 518685 w 695376"/>
                <a:gd name="connsiteY57" fmla="*/ 299268 h 400173"/>
                <a:gd name="connsiteX58" fmla="*/ 507083 w 695376"/>
                <a:gd name="connsiteY58" fmla="*/ 326950 h 400173"/>
                <a:gd name="connsiteX59" fmla="*/ 481199 w 695376"/>
                <a:gd name="connsiteY59" fmla="*/ 335880 h 400173"/>
                <a:gd name="connsiteX60" fmla="*/ 476736 w 695376"/>
                <a:gd name="connsiteY60" fmla="*/ 334987 h 400173"/>
                <a:gd name="connsiteX61" fmla="*/ 465133 w 695376"/>
                <a:gd name="connsiteY61" fmla="*/ 356418 h 400173"/>
                <a:gd name="connsiteX62" fmla="*/ 440143 w 695376"/>
                <a:gd name="connsiteY62" fmla="*/ 365348 h 400173"/>
                <a:gd name="connsiteX63" fmla="*/ 431217 w 695376"/>
                <a:gd name="connsiteY63" fmla="*/ 363562 h 400173"/>
                <a:gd name="connsiteX64" fmla="*/ 420507 w 695376"/>
                <a:gd name="connsiteY64" fmla="*/ 383207 h 400173"/>
                <a:gd name="connsiteX65" fmla="*/ 395516 w 695376"/>
                <a:gd name="connsiteY65" fmla="*/ 392137 h 400173"/>
                <a:gd name="connsiteX66" fmla="*/ 374987 w 695376"/>
                <a:gd name="connsiteY66" fmla="*/ 384100 h 400173"/>
                <a:gd name="connsiteX67" fmla="*/ 374095 w 695376"/>
                <a:gd name="connsiteY67" fmla="*/ 384993 h 400173"/>
                <a:gd name="connsiteX68" fmla="*/ 349996 w 695376"/>
                <a:gd name="connsiteY68" fmla="*/ 393923 h 400173"/>
                <a:gd name="connsiteX69" fmla="*/ 320543 w 695376"/>
                <a:gd name="connsiteY69" fmla="*/ 389458 h 400173"/>
                <a:gd name="connsiteX70" fmla="*/ 312510 w 695376"/>
                <a:gd name="connsiteY70" fmla="*/ 384993 h 400173"/>
                <a:gd name="connsiteX71" fmla="*/ 308047 w 695376"/>
                <a:gd name="connsiteY71" fmla="*/ 389458 h 400173"/>
                <a:gd name="connsiteX72" fmla="*/ 291089 w 695376"/>
                <a:gd name="connsiteY72" fmla="*/ 398388 h 400173"/>
                <a:gd name="connsiteX73" fmla="*/ 287519 w 695376"/>
                <a:gd name="connsiteY73" fmla="*/ 400174 h 400173"/>
                <a:gd name="connsiteX74" fmla="*/ 277701 w 695376"/>
                <a:gd name="connsiteY74" fmla="*/ 364455 h 400173"/>
                <a:gd name="connsiteX75" fmla="*/ 279487 w 695376"/>
                <a:gd name="connsiteY75" fmla="*/ 380528 h 400173"/>
                <a:gd name="connsiteX76" fmla="*/ 289304 w 695376"/>
                <a:gd name="connsiteY76" fmla="*/ 383207 h 400173"/>
                <a:gd name="connsiteX77" fmla="*/ 296444 w 695376"/>
                <a:gd name="connsiteY77" fmla="*/ 379635 h 400173"/>
                <a:gd name="connsiteX78" fmla="*/ 321435 w 695376"/>
                <a:gd name="connsiteY78" fmla="*/ 351953 h 400173"/>
                <a:gd name="connsiteX79" fmla="*/ 320543 w 695376"/>
                <a:gd name="connsiteY79" fmla="*/ 334094 h 400173"/>
                <a:gd name="connsiteX80" fmla="*/ 310725 w 695376"/>
                <a:gd name="connsiteY80" fmla="*/ 331415 h 400173"/>
                <a:gd name="connsiteX81" fmla="*/ 304477 w 695376"/>
                <a:gd name="connsiteY81" fmla="*/ 334094 h 400173"/>
                <a:gd name="connsiteX82" fmla="*/ 277701 w 695376"/>
                <a:gd name="connsiteY82" fmla="*/ 364455 h 400173"/>
                <a:gd name="connsiteX83" fmla="*/ 324113 w 695376"/>
                <a:gd name="connsiteY83" fmla="*/ 373385 h 400173"/>
                <a:gd name="connsiteX84" fmla="*/ 329468 w 695376"/>
                <a:gd name="connsiteY84" fmla="*/ 376064 h 400173"/>
                <a:gd name="connsiteX85" fmla="*/ 349104 w 695376"/>
                <a:gd name="connsiteY85" fmla="*/ 378742 h 400173"/>
                <a:gd name="connsiteX86" fmla="*/ 363384 w 695376"/>
                <a:gd name="connsiteY86" fmla="*/ 374278 h 400173"/>
                <a:gd name="connsiteX87" fmla="*/ 351782 w 695376"/>
                <a:gd name="connsiteY87" fmla="*/ 363562 h 400173"/>
                <a:gd name="connsiteX88" fmla="*/ 351782 w 695376"/>
                <a:gd name="connsiteY88" fmla="*/ 351953 h 400173"/>
                <a:gd name="connsiteX89" fmla="*/ 363384 w 695376"/>
                <a:gd name="connsiteY89" fmla="*/ 351953 h 400173"/>
                <a:gd name="connsiteX90" fmla="*/ 379450 w 695376"/>
                <a:gd name="connsiteY90" fmla="*/ 367134 h 400173"/>
                <a:gd name="connsiteX91" fmla="*/ 381235 w 695376"/>
                <a:gd name="connsiteY91" fmla="*/ 368920 h 400173"/>
                <a:gd name="connsiteX92" fmla="*/ 383020 w 695376"/>
                <a:gd name="connsiteY92" fmla="*/ 370706 h 400173"/>
                <a:gd name="connsiteX93" fmla="*/ 396408 w 695376"/>
                <a:gd name="connsiteY93" fmla="*/ 377849 h 400173"/>
                <a:gd name="connsiteX94" fmla="*/ 409796 w 695376"/>
                <a:gd name="connsiteY94" fmla="*/ 373385 h 400173"/>
                <a:gd name="connsiteX95" fmla="*/ 416044 w 695376"/>
                <a:gd name="connsiteY95" fmla="*/ 358204 h 400173"/>
                <a:gd name="connsiteX96" fmla="*/ 415151 w 695376"/>
                <a:gd name="connsiteY96" fmla="*/ 354632 h 400173"/>
                <a:gd name="connsiteX97" fmla="*/ 374095 w 695376"/>
                <a:gd name="connsiteY97" fmla="*/ 319807 h 400173"/>
                <a:gd name="connsiteX98" fmla="*/ 373203 w 695376"/>
                <a:gd name="connsiteY98" fmla="*/ 308198 h 400173"/>
                <a:gd name="connsiteX99" fmla="*/ 384805 w 695376"/>
                <a:gd name="connsiteY99" fmla="*/ 307305 h 400173"/>
                <a:gd name="connsiteX100" fmla="*/ 427647 w 695376"/>
                <a:gd name="connsiteY100" fmla="*/ 343917 h 400173"/>
                <a:gd name="connsiteX101" fmla="*/ 441035 w 695376"/>
                <a:gd name="connsiteY101" fmla="*/ 351060 h 400173"/>
                <a:gd name="connsiteX102" fmla="*/ 454423 w 695376"/>
                <a:gd name="connsiteY102" fmla="*/ 346596 h 400173"/>
                <a:gd name="connsiteX103" fmla="*/ 460671 w 695376"/>
                <a:gd name="connsiteY103" fmla="*/ 331415 h 400173"/>
                <a:gd name="connsiteX104" fmla="*/ 459778 w 695376"/>
                <a:gd name="connsiteY104" fmla="*/ 327843 h 400173"/>
                <a:gd name="connsiteX105" fmla="*/ 413367 w 695376"/>
                <a:gd name="connsiteY105" fmla="*/ 293017 h 400173"/>
                <a:gd name="connsiteX106" fmla="*/ 412474 w 695376"/>
                <a:gd name="connsiteY106" fmla="*/ 281409 h 400173"/>
                <a:gd name="connsiteX107" fmla="*/ 424077 w 695376"/>
                <a:gd name="connsiteY107" fmla="*/ 280516 h 400173"/>
                <a:gd name="connsiteX108" fmla="*/ 470488 w 695376"/>
                <a:gd name="connsiteY108" fmla="*/ 315342 h 400173"/>
                <a:gd name="connsiteX109" fmla="*/ 472273 w 695376"/>
                <a:gd name="connsiteY109" fmla="*/ 316235 h 400173"/>
                <a:gd name="connsiteX110" fmla="*/ 482984 w 695376"/>
                <a:gd name="connsiteY110" fmla="*/ 321592 h 400173"/>
                <a:gd name="connsiteX111" fmla="*/ 495479 w 695376"/>
                <a:gd name="connsiteY111" fmla="*/ 317128 h 400173"/>
                <a:gd name="connsiteX112" fmla="*/ 501727 w 695376"/>
                <a:gd name="connsiteY112" fmla="*/ 301947 h 400173"/>
                <a:gd name="connsiteX113" fmla="*/ 499049 w 695376"/>
                <a:gd name="connsiteY113" fmla="*/ 293017 h 400173"/>
                <a:gd name="connsiteX114" fmla="*/ 499049 w 695376"/>
                <a:gd name="connsiteY114" fmla="*/ 293017 h 400173"/>
                <a:gd name="connsiteX115" fmla="*/ 367847 w 695376"/>
                <a:gd name="connsiteY115" fmla="*/ 193898 h 400173"/>
                <a:gd name="connsiteX116" fmla="*/ 331253 w 695376"/>
                <a:gd name="connsiteY116" fmla="*/ 189433 h 400173"/>
                <a:gd name="connsiteX117" fmla="*/ 254495 w 695376"/>
                <a:gd name="connsiteY117" fmla="*/ 218008 h 400173"/>
                <a:gd name="connsiteX118" fmla="*/ 214331 w 695376"/>
                <a:gd name="connsiteY118" fmla="*/ 191219 h 400173"/>
                <a:gd name="connsiteX119" fmla="*/ 234860 w 695376"/>
                <a:gd name="connsiteY119" fmla="*/ 151035 h 400173"/>
                <a:gd name="connsiteX120" fmla="*/ 278594 w 695376"/>
                <a:gd name="connsiteY120" fmla="*/ 128711 h 400173"/>
                <a:gd name="connsiteX121" fmla="*/ 233075 w 695376"/>
                <a:gd name="connsiteY121" fmla="*/ 111745 h 400173"/>
                <a:gd name="connsiteX122" fmla="*/ 125078 w 695376"/>
                <a:gd name="connsiteY122" fmla="*/ 248369 h 400173"/>
                <a:gd name="connsiteX123" fmla="*/ 167027 w 695376"/>
                <a:gd name="connsiteY123" fmla="*/ 276944 h 400173"/>
                <a:gd name="connsiteX124" fmla="*/ 183985 w 695376"/>
                <a:gd name="connsiteY124" fmla="*/ 258192 h 400173"/>
                <a:gd name="connsiteX125" fmla="*/ 200943 w 695376"/>
                <a:gd name="connsiteY125" fmla="*/ 249262 h 400173"/>
                <a:gd name="connsiteX126" fmla="*/ 224149 w 695376"/>
                <a:gd name="connsiteY126" fmla="*/ 256406 h 400173"/>
                <a:gd name="connsiteX127" fmla="*/ 231290 w 695376"/>
                <a:gd name="connsiteY127" fmla="*/ 266228 h 400173"/>
                <a:gd name="connsiteX128" fmla="*/ 248248 w 695376"/>
                <a:gd name="connsiteY128" fmla="*/ 257299 h 400173"/>
                <a:gd name="connsiteX129" fmla="*/ 271454 w 695376"/>
                <a:gd name="connsiteY129" fmla="*/ 264442 h 400173"/>
                <a:gd name="connsiteX130" fmla="*/ 280379 w 695376"/>
                <a:gd name="connsiteY130" fmla="*/ 280516 h 400173"/>
                <a:gd name="connsiteX131" fmla="*/ 283056 w 695376"/>
                <a:gd name="connsiteY131" fmla="*/ 279623 h 400173"/>
                <a:gd name="connsiteX132" fmla="*/ 306263 w 695376"/>
                <a:gd name="connsiteY132" fmla="*/ 286767 h 400173"/>
                <a:gd name="connsiteX133" fmla="*/ 314295 w 695376"/>
                <a:gd name="connsiteY133" fmla="*/ 316235 h 400173"/>
                <a:gd name="connsiteX134" fmla="*/ 328576 w 695376"/>
                <a:gd name="connsiteY134" fmla="*/ 323378 h 400173"/>
                <a:gd name="connsiteX135" fmla="*/ 330361 w 695376"/>
                <a:gd name="connsiteY135" fmla="*/ 363562 h 400173"/>
                <a:gd name="connsiteX136" fmla="*/ 325006 w 695376"/>
                <a:gd name="connsiteY136" fmla="*/ 369813 h 400173"/>
                <a:gd name="connsiteX137" fmla="*/ 325006 w 695376"/>
                <a:gd name="connsiteY137" fmla="*/ 369813 h 400173"/>
                <a:gd name="connsiteX138" fmla="*/ 324113 w 695376"/>
                <a:gd name="connsiteY138" fmla="*/ 373385 h 400173"/>
                <a:gd name="connsiteX139" fmla="*/ 290197 w 695376"/>
                <a:gd name="connsiteY139" fmla="*/ 294803 h 400173"/>
                <a:gd name="connsiteX140" fmla="*/ 288412 w 695376"/>
                <a:gd name="connsiteY140" fmla="*/ 294803 h 400173"/>
                <a:gd name="connsiteX141" fmla="*/ 281271 w 695376"/>
                <a:gd name="connsiteY141" fmla="*/ 298375 h 400173"/>
                <a:gd name="connsiteX142" fmla="*/ 238430 w 695376"/>
                <a:gd name="connsiteY142" fmla="*/ 346596 h 400173"/>
                <a:gd name="connsiteX143" fmla="*/ 239323 w 695376"/>
                <a:gd name="connsiteY143" fmla="*/ 364455 h 400173"/>
                <a:gd name="connsiteX144" fmla="*/ 249140 w 695376"/>
                <a:gd name="connsiteY144" fmla="*/ 367134 h 400173"/>
                <a:gd name="connsiteX145" fmla="*/ 256280 w 695376"/>
                <a:gd name="connsiteY145" fmla="*/ 363562 h 400173"/>
                <a:gd name="connsiteX146" fmla="*/ 264313 w 695376"/>
                <a:gd name="connsiteY146" fmla="*/ 354632 h 400173"/>
                <a:gd name="connsiteX147" fmla="*/ 266099 w 695376"/>
                <a:gd name="connsiteY147" fmla="*/ 352846 h 400173"/>
                <a:gd name="connsiteX148" fmla="*/ 291089 w 695376"/>
                <a:gd name="connsiteY148" fmla="*/ 325164 h 400173"/>
                <a:gd name="connsiteX149" fmla="*/ 292875 w 695376"/>
                <a:gd name="connsiteY149" fmla="*/ 323378 h 400173"/>
                <a:gd name="connsiteX150" fmla="*/ 299122 w 695376"/>
                <a:gd name="connsiteY150" fmla="*/ 316235 h 400173"/>
                <a:gd name="connsiteX151" fmla="*/ 298230 w 695376"/>
                <a:gd name="connsiteY151" fmla="*/ 298375 h 400173"/>
                <a:gd name="connsiteX152" fmla="*/ 290197 w 695376"/>
                <a:gd name="connsiteY152" fmla="*/ 294803 h 400173"/>
                <a:gd name="connsiteX153" fmla="*/ 322328 w 695376"/>
                <a:gd name="connsiteY153" fmla="*/ 363562 h 400173"/>
                <a:gd name="connsiteX154" fmla="*/ 322328 w 695376"/>
                <a:gd name="connsiteY154" fmla="*/ 363562 h 400173"/>
                <a:gd name="connsiteX155" fmla="*/ 322328 w 695376"/>
                <a:gd name="connsiteY155" fmla="*/ 363562 h 400173"/>
                <a:gd name="connsiteX156" fmla="*/ 203621 w 695376"/>
                <a:gd name="connsiteY156" fmla="*/ 325164 h 400173"/>
                <a:gd name="connsiteX157" fmla="*/ 200051 w 695376"/>
                <a:gd name="connsiteY157" fmla="*/ 328736 h 400173"/>
                <a:gd name="connsiteX158" fmla="*/ 200943 w 695376"/>
                <a:gd name="connsiteY158" fmla="*/ 346596 h 400173"/>
                <a:gd name="connsiteX159" fmla="*/ 210761 w 695376"/>
                <a:gd name="connsiteY159" fmla="*/ 349275 h 400173"/>
                <a:gd name="connsiteX160" fmla="*/ 217902 w 695376"/>
                <a:gd name="connsiteY160" fmla="*/ 345703 h 400173"/>
                <a:gd name="connsiteX161" fmla="*/ 264313 w 695376"/>
                <a:gd name="connsiteY161" fmla="*/ 293910 h 400173"/>
                <a:gd name="connsiteX162" fmla="*/ 263421 w 695376"/>
                <a:gd name="connsiteY162" fmla="*/ 276051 h 400173"/>
                <a:gd name="connsiteX163" fmla="*/ 253603 w 695376"/>
                <a:gd name="connsiteY163" fmla="*/ 273372 h 400173"/>
                <a:gd name="connsiteX164" fmla="*/ 246463 w 695376"/>
                <a:gd name="connsiteY164" fmla="*/ 276944 h 400173"/>
                <a:gd name="connsiteX165" fmla="*/ 230397 w 695376"/>
                <a:gd name="connsiteY165" fmla="*/ 294803 h 400173"/>
                <a:gd name="connsiteX166" fmla="*/ 229504 w 695376"/>
                <a:gd name="connsiteY166" fmla="*/ 295696 h 400173"/>
                <a:gd name="connsiteX167" fmla="*/ 203621 w 695376"/>
                <a:gd name="connsiteY167" fmla="*/ 325164 h 400173"/>
                <a:gd name="connsiteX168" fmla="*/ 176845 w 695376"/>
                <a:gd name="connsiteY168" fmla="*/ 293017 h 400173"/>
                <a:gd name="connsiteX169" fmla="*/ 172383 w 695376"/>
                <a:gd name="connsiteY169" fmla="*/ 297482 h 400173"/>
                <a:gd name="connsiteX170" fmla="*/ 168812 w 695376"/>
                <a:gd name="connsiteY170" fmla="*/ 306412 h 400173"/>
                <a:gd name="connsiteX171" fmla="*/ 173275 w 695376"/>
                <a:gd name="connsiteY171" fmla="*/ 315342 h 400173"/>
                <a:gd name="connsiteX172" fmla="*/ 183093 w 695376"/>
                <a:gd name="connsiteY172" fmla="*/ 318021 h 400173"/>
                <a:gd name="connsiteX173" fmla="*/ 183093 w 695376"/>
                <a:gd name="connsiteY173" fmla="*/ 318021 h 400173"/>
                <a:gd name="connsiteX174" fmla="*/ 190233 w 695376"/>
                <a:gd name="connsiteY174" fmla="*/ 314449 h 400173"/>
                <a:gd name="connsiteX175" fmla="*/ 217902 w 695376"/>
                <a:gd name="connsiteY175" fmla="*/ 284088 h 400173"/>
                <a:gd name="connsiteX176" fmla="*/ 220579 w 695376"/>
                <a:gd name="connsiteY176" fmla="*/ 276051 h 400173"/>
                <a:gd name="connsiteX177" fmla="*/ 216116 w 695376"/>
                <a:gd name="connsiteY177" fmla="*/ 267121 h 400173"/>
                <a:gd name="connsiteX178" fmla="*/ 206299 w 695376"/>
                <a:gd name="connsiteY178" fmla="*/ 264442 h 400173"/>
                <a:gd name="connsiteX179" fmla="*/ 199159 w 695376"/>
                <a:gd name="connsiteY179" fmla="*/ 268014 h 400173"/>
                <a:gd name="connsiteX180" fmla="*/ 178630 w 695376"/>
                <a:gd name="connsiteY180" fmla="*/ 291232 h 400173"/>
                <a:gd name="connsiteX181" fmla="*/ 176845 w 695376"/>
                <a:gd name="connsiteY181" fmla="*/ 293017 h 400173"/>
                <a:gd name="connsiteX182" fmla="*/ 348211 w 695376"/>
                <a:gd name="connsiteY182" fmla="*/ 168895 h 400173"/>
                <a:gd name="connsiteX183" fmla="*/ 380343 w 695376"/>
                <a:gd name="connsiteY183" fmla="*/ 179610 h 400173"/>
                <a:gd name="connsiteX184" fmla="*/ 507975 w 695376"/>
                <a:gd name="connsiteY184" fmla="*/ 276051 h 400173"/>
                <a:gd name="connsiteX185" fmla="*/ 521363 w 695376"/>
                <a:gd name="connsiteY185" fmla="*/ 257299 h 400173"/>
                <a:gd name="connsiteX186" fmla="*/ 532073 w 695376"/>
                <a:gd name="connsiteY186" fmla="*/ 243011 h 400173"/>
                <a:gd name="connsiteX187" fmla="*/ 557956 w 695376"/>
                <a:gd name="connsiteY187" fmla="*/ 226045 h 400173"/>
                <a:gd name="connsiteX188" fmla="*/ 485661 w 695376"/>
                <a:gd name="connsiteY188" fmla="*/ 102815 h 400173"/>
                <a:gd name="connsiteX189" fmla="*/ 412474 w 695376"/>
                <a:gd name="connsiteY189" fmla="*/ 106387 h 400173"/>
                <a:gd name="connsiteX190" fmla="*/ 375880 w 695376"/>
                <a:gd name="connsiteY190" fmla="*/ 115317 h 400173"/>
                <a:gd name="connsiteX191" fmla="*/ 345534 w 695376"/>
                <a:gd name="connsiteY191" fmla="*/ 117103 h 400173"/>
                <a:gd name="connsiteX192" fmla="*/ 343749 w 695376"/>
                <a:gd name="connsiteY192" fmla="*/ 117103 h 400173"/>
                <a:gd name="connsiteX193" fmla="*/ 337501 w 695376"/>
                <a:gd name="connsiteY193" fmla="*/ 117996 h 400173"/>
                <a:gd name="connsiteX194" fmla="*/ 304477 w 695376"/>
                <a:gd name="connsiteY194" fmla="*/ 134962 h 400173"/>
                <a:gd name="connsiteX195" fmla="*/ 304477 w 695376"/>
                <a:gd name="connsiteY195" fmla="*/ 134962 h 400173"/>
                <a:gd name="connsiteX196" fmla="*/ 246463 w 695376"/>
                <a:gd name="connsiteY196" fmla="*/ 164430 h 400173"/>
                <a:gd name="connsiteX197" fmla="*/ 233075 w 695376"/>
                <a:gd name="connsiteY197" fmla="*/ 184075 h 400173"/>
                <a:gd name="connsiteX198" fmla="*/ 254495 w 695376"/>
                <a:gd name="connsiteY198" fmla="*/ 201042 h 400173"/>
                <a:gd name="connsiteX199" fmla="*/ 328576 w 695376"/>
                <a:gd name="connsiteY199" fmla="*/ 173360 h 400173"/>
                <a:gd name="connsiteX200" fmla="*/ 348211 w 695376"/>
                <a:gd name="connsiteY200" fmla="*/ 168895 h 400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695376" h="400173">
                  <a:moveTo>
                    <a:pt x="287519" y="400174"/>
                  </a:moveTo>
                  <a:cubicBezTo>
                    <a:pt x="280379" y="400174"/>
                    <a:pt x="273239" y="397495"/>
                    <a:pt x="268776" y="393030"/>
                  </a:cubicBezTo>
                  <a:cubicBezTo>
                    <a:pt x="265206" y="389458"/>
                    <a:pt x="262528" y="385886"/>
                    <a:pt x="260743" y="381421"/>
                  </a:cubicBezTo>
                  <a:cubicBezTo>
                    <a:pt x="258066" y="383207"/>
                    <a:pt x="254495" y="384100"/>
                    <a:pt x="251818" y="384100"/>
                  </a:cubicBezTo>
                  <a:cubicBezTo>
                    <a:pt x="243785" y="384993"/>
                    <a:pt x="234860" y="382314"/>
                    <a:pt x="228612" y="376956"/>
                  </a:cubicBezTo>
                  <a:cubicBezTo>
                    <a:pt x="224149" y="373385"/>
                    <a:pt x="221472" y="368920"/>
                    <a:pt x="220579" y="363562"/>
                  </a:cubicBezTo>
                  <a:cubicBezTo>
                    <a:pt x="217902" y="364455"/>
                    <a:pt x="216116" y="365348"/>
                    <a:pt x="213439" y="365348"/>
                  </a:cubicBezTo>
                  <a:cubicBezTo>
                    <a:pt x="204514" y="366241"/>
                    <a:pt x="196481" y="363562"/>
                    <a:pt x="190233" y="358204"/>
                  </a:cubicBezTo>
                  <a:cubicBezTo>
                    <a:pt x="183093" y="351953"/>
                    <a:pt x="180415" y="343024"/>
                    <a:pt x="181308" y="334987"/>
                  </a:cubicBezTo>
                  <a:cubicBezTo>
                    <a:pt x="175060" y="334987"/>
                    <a:pt x="167920" y="332308"/>
                    <a:pt x="163457" y="327843"/>
                  </a:cubicBezTo>
                  <a:cubicBezTo>
                    <a:pt x="158102" y="322485"/>
                    <a:pt x="154532" y="315342"/>
                    <a:pt x="153639" y="308198"/>
                  </a:cubicBezTo>
                  <a:cubicBezTo>
                    <a:pt x="153639" y="301054"/>
                    <a:pt x="155424" y="294803"/>
                    <a:pt x="158995" y="289445"/>
                  </a:cubicBezTo>
                  <a:cubicBezTo>
                    <a:pt x="150069" y="284088"/>
                    <a:pt x="134003" y="273372"/>
                    <a:pt x="117938" y="261764"/>
                  </a:cubicBezTo>
                  <a:lnTo>
                    <a:pt x="112583" y="268014"/>
                  </a:lnTo>
                  <a:cubicBezTo>
                    <a:pt x="110798" y="269800"/>
                    <a:pt x="109012" y="270693"/>
                    <a:pt x="107227" y="270693"/>
                  </a:cubicBezTo>
                  <a:cubicBezTo>
                    <a:pt x="105443" y="270693"/>
                    <a:pt x="102765" y="270693"/>
                    <a:pt x="100980" y="268907"/>
                  </a:cubicBezTo>
                  <a:lnTo>
                    <a:pt x="2801" y="188540"/>
                  </a:lnTo>
                  <a:cubicBezTo>
                    <a:pt x="-769" y="185861"/>
                    <a:pt x="-769" y="180503"/>
                    <a:pt x="1909" y="176932"/>
                  </a:cubicBezTo>
                  <a:cubicBezTo>
                    <a:pt x="4586" y="173360"/>
                    <a:pt x="9942" y="173360"/>
                    <a:pt x="13511" y="176038"/>
                  </a:cubicBezTo>
                  <a:lnTo>
                    <a:pt x="105443" y="251941"/>
                  </a:lnTo>
                  <a:lnTo>
                    <a:pt x="109905" y="246583"/>
                  </a:lnTo>
                  <a:cubicBezTo>
                    <a:pt x="109905" y="246583"/>
                    <a:pt x="109905" y="246583"/>
                    <a:pt x="109905" y="245690"/>
                  </a:cubicBezTo>
                  <a:cubicBezTo>
                    <a:pt x="109905" y="245690"/>
                    <a:pt x="109905" y="245690"/>
                    <a:pt x="110798" y="244797"/>
                  </a:cubicBezTo>
                  <a:lnTo>
                    <a:pt x="226827" y="97457"/>
                  </a:lnTo>
                  <a:cubicBezTo>
                    <a:pt x="226827" y="97457"/>
                    <a:pt x="226827" y="97457"/>
                    <a:pt x="226827" y="96564"/>
                  </a:cubicBezTo>
                  <a:lnTo>
                    <a:pt x="233075" y="88528"/>
                  </a:lnTo>
                  <a:lnTo>
                    <a:pt x="142929" y="14411"/>
                  </a:lnTo>
                  <a:cubicBezTo>
                    <a:pt x="139359" y="11732"/>
                    <a:pt x="139359" y="6374"/>
                    <a:pt x="142036" y="2803"/>
                  </a:cubicBezTo>
                  <a:cubicBezTo>
                    <a:pt x="144714" y="-769"/>
                    <a:pt x="150069" y="-769"/>
                    <a:pt x="153639" y="1910"/>
                  </a:cubicBezTo>
                  <a:lnTo>
                    <a:pt x="250033" y="81384"/>
                  </a:lnTo>
                  <a:cubicBezTo>
                    <a:pt x="253603" y="84063"/>
                    <a:pt x="253603" y="89421"/>
                    <a:pt x="250925" y="92992"/>
                  </a:cubicBezTo>
                  <a:lnTo>
                    <a:pt x="247355" y="97457"/>
                  </a:lnTo>
                  <a:cubicBezTo>
                    <a:pt x="266991" y="103708"/>
                    <a:pt x="288412" y="111745"/>
                    <a:pt x="300907" y="117996"/>
                  </a:cubicBezTo>
                  <a:lnTo>
                    <a:pt x="330361" y="102815"/>
                  </a:lnTo>
                  <a:cubicBezTo>
                    <a:pt x="334823" y="100136"/>
                    <a:pt x="340179" y="99243"/>
                    <a:pt x="344641" y="100136"/>
                  </a:cubicBezTo>
                  <a:cubicBezTo>
                    <a:pt x="354459" y="99243"/>
                    <a:pt x="364277" y="98350"/>
                    <a:pt x="375880" y="98350"/>
                  </a:cubicBezTo>
                  <a:cubicBezTo>
                    <a:pt x="385698" y="98350"/>
                    <a:pt x="395516" y="94778"/>
                    <a:pt x="407119" y="91206"/>
                  </a:cubicBezTo>
                  <a:cubicBezTo>
                    <a:pt x="424969" y="84956"/>
                    <a:pt x="445498" y="76919"/>
                    <a:pt x="473166" y="82277"/>
                  </a:cubicBezTo>
                  <a:cubicBezTo>
                    <a:pt x="471381" y="79598"/>
                    <a:pt x="470488" y="77812"/>
                    <a:pt x="469596" y="76026"/>
                  </a:cubicBezTo>
                  <a:cubicBezTo>
                    <a:pt x="468703" y="74240"/>
                    <a:pt x="467811" y="71561"/>
                    <a:pt x="468703" y="69775"/>
                  </a:cubicBezTo>
                  <a:cubicBezTo>
                    <a:pt x="469596" y="67989"/>
                    <a:pt x="470488" y="66203"/>
                    <a:pt x="472273" y="64417"/>
                  </a:cubicBezTo>
                  <a:cubicBezTo>
                    <a:pt x="483876" y="58167"/>
                    <a:pt x="548139" y="23341"/>
                    <a:pt x="588303" y="1910"/>
                  </a:cubicBezTo>
                  <a:cubicBezTo>
                    <a:pt x="591873" y="124"/>
                    <a:pt x="597228" y="1017"/>
                    <a:pt x="599013" y="5482"/>
                  </a:cubicBezTo>
                  <a:cubicBezTo>
                    <a:pt x="600798" y="9053"/>
                    <a:pt x="599906" y="14411"/>
                    <a:pt x="595443" y="16197"/>
                  </a:cubicBezTo>
                  <a:cubicBezTo>
                    <a:pt x="560634" y="34949"/>
                    <a:pt x="507975" y="62631"/>
                    <a:pt x="486554" y="74240"/>
                  </a:cubicBezTo>
                  <a:cubicBezTo>
                    <a:pt x="501727" y="99243"/>
                    <a:pt x="537428" y="159965"/>
                    <a:pt x="579377" y="233189"/>
                  </a:cubicBezTo>
                  <a:lnTo>
                    <a:pt x="581163" y="236760"/>
                  </a:lnTo>
                  <a:lnTo>
                    <a:pt x="683804" y="182289"/>
                  </a:lnTo>
                  <a:cubicBezTo>
                    <a:pt x="687374" y="180503"/>
                    <a:pt x="692729" y="181396"/>
                    <a:pt x="694514" y="185861"/>
                  </a:cubicBezTo>
                  <a:cubicBezTo>
                    <a:pt x="696299" y="189433"/>
                    <a:pt x="695407" y="194791"/>
                    <a:pt x="690944" y="196577"/>
                  </a:cubicBezTo>
                  <a:lnTo>
                    <a:pt x="581163" y="254620"/>
                  </a:lnTo>
                  <a:cubicBezTo>
                    <a:pt x="577592" y="256406"/>
                    <a:pt x="572237" y="255513"/>
                    <a:pt x="570452" y="251048"/>
                  </a:cubicBezTo>
                  <a:lnTo>
                    <a:pt x="564204" y="240332"/>
                  </a:lnTo>
                  <a:cubicBezTo>
                    <a:pt x="564204" y="239439"/>
                    <a:pt x="563312" y="239439"/>
                    <a:pt x="563312" y="238546"/>
                  </a:cubicBezTo>
                  <a:cubicBezTo>
                    <a:pt x="549924" y="246583"/>
                    <a:pt x="542784" y="251048"/>
                    <a:pt x="540999" y="252834"/>
                  </a:cubicBezTo>
                  <a:cubicBezTo>
                    <a:pt x="539213" y="254620"/>
                    <a:pt x="535643" y="259978"/>
                    <a:pt x="532966" y="263549"/>
                  </a:cubicBezTo>
                  <a:cubicBezTo>
                    <a:pt x="526718" y="272479"/>
                    <a:pt x="521363" y="281409"/>
                    <a:pt x="516008" y="286767"/>
                  </a:cubicBezTo>
                  <a:cubicBezTo>
                    <a:pt x="517792" y="290339"/>
                    <a:pt x="518685" y="294803"/>
                    <a:pt x="518685" y="299268"/>
                  </a:cubicBezTo>
                  <a:cubicBezTo>
                    <a:pt x="518685" y="309984"/>
                    <a:pt x="515115" y="319807"/>
                    <a:pt x="507083" y="326950"/>
                  </a:cubicBezTo>
                  <a:cubicBezTo>
                    <a:pt x="500835" y="332308"/>
                    <a:pt x="494587" y="337666"/>
                    <a:pt x="481199" y="335880"/>
                  </a:cubicBezTo>
                  <a:cubicBezTo>
                    <a:pt x="480307" y="335880"/>
                    <a:pt x="478521" y="334987"/>
                    <a:pt x="476736" y="334987"/>
                  </a:cubicBezTo>
                  <a:cubicBezTo>
                    <a:pt x="475844" y="343024"/>
                    <a:pt x="471381" y="351060"/>
                    <a:pt x="465133" y="356418"/>
                  </a:cubicBezTo>
                  <a:cubicBezTo>
                    <a:pt x="457993" y="362669"/>
                    <a:pt x="449068" y="366241"/>
                    <a:pt x="440143" y="365348"/>
                  </a:cubicBezTo>
                  <a:cubicBezTo>
                    <a:pt x="436572" y="365348"/>
                    <a:pt x="433895" y="364455"/>
                    <a:pt x="431217" y="363562"/>
                  </a:cubicBezTo>
                  <a:cubicBezTo>
                    <a:pt x="429432" y="370706"/>
                    <a:pt x="425862" y="377849"/>
                    <a:pt x="420507" y="383207"/>
                  </a:cubicBezTo>
                  <a:cubicBezTo>
                    <a:pt x="413367" y="389458"/>
                    <a:pt x="404441" y="393030"/>
                    <a:pt x="395516" y="392137"/>
                  </a:cubicBezTo>
                  <a:cubicBezTo>
                    <a:pt x="388375" y="392137"/>
                    <a:pt x="381235" y="388565"/>
                    <a:pt x="374987" y="384100"/>
                  </a:cubicBezTo>
                  <a:cubicBezTo>
                    <a:pt x="374987" y="384100"/>
                    <a:pt x="374095" y="384993"/>
                    <a:pt x="374095" y="384993"/>
                  </a:cubicBezTo>
                  <a:cubicBezTo>
                    <a:pt x="366955" y="391244"/>
                    <a:pt x="358029" y="393030"/>
                    <a:pt x="349996" y="393923"/>
                  </a:cubicBezTo>
                  <a:cubicBezTo>
                    <a:pt x="338394" y="394816"/>
                    <a:pt x="325898" y="393030"/>
                    <a:pt x="320543" y="389458"/>
                  </a:cubicBezTo>
                  <a:lnTo>
                    <a:pt x="312510" y="384993"/>
                  </a:lnTo>
                  <a:lnTo>
                    <a:pt x="308047" y="389458"/>
                  </a:lnTo>
                  <a:cubicBezTo>
                    <a:pt x="303585" y="394816"/>
                    <a:pt x="297337" y="397495"/>
                    <a:pt x="291089" y="398388"/>
                  </a:cubicBezTo>
                  <a:cubicBezTo>
                    <a:pt x="290197" y="400174"/>
                    <a:pt x="289304" y="400174"/>
                    <a:pt x="287519" y="400174"/>
                  </a:cubicBezTo>
                  <a:close/>
                  <a:moveTo>
                    <a:pt x="277701" y="364455"/>
                  </a:moveTo>
                  <a:cubicBezTo>
                    <a:pt x="274131" y="369813"/>
                    <a:pt x="275024" y="376064"/>
                    <a:pt x="279487" y="380528"/>
                  </a:cubicBezTo>
                  <a:cubicBezTo>
                    <a:pt x="282164" y="383207"/>
                    <a:pt x="285734" y="384100"/>
                    <a:pt x="289304" y="383207"/>
                  </a:cubicBezTo>
                  <a:cubicBezTo>
                    <a:pt x="291982" y="383207"/>
                    <a:pt x="294659" y="381421"/>
                    <a:pt x="296444" y="379635"/>
                  </a:cubicBezTo>
                  <a:lnTo>
                    <a:pt x="321435" y="351953"/>
                  </a:lnTo>
                  <a:cubicBezTo>
                    <a:pt x="325898" y="346596"/>
                    <a:pt x="325898" y="339452"/>
                    <a:pt x="320543" y="334094"/>
                  </a:cubicBezTo>
                  <a:cubicBezTo>
                    <a:pt x="317865" y="331415"/>
                    <a:pt x="314295" y="330522"/>
                    <a:pt x="310725" y="331415"/>
                  </a:cubicBezTo>
                  <a:cubicBezTo>
                    <a:pt x="308940" y="331415"/>
                    <a:pt x="306263" y="332308"/>
                    <a:pt x="304477" y="334094"/>
                  </a:cubicBezTo>
                  <a:lnTo>
                    <a:pt x="277701" y="364455"/>
                  </a:lnTo>
                  <a:close/>
                  <a:moveTo>
                    <a:pt x="324113" y="373385"/>
                  </a:moveTo>
                  <a:lnTo>
                    <a:pt x="329468" y="376064"/>
                  </a:lnTo>
                  <a:cubicBezTo>
                    <a:pt x="331253" y="376956"/>
                    <a:pt x="339286" y="379635"/>
                    <a:pt x="349104" y="378742"/>
                  </a:cubicBezTo>
                  <a:cubicBezTo>
                    <a:pt x="355352" y="377849"/>
                    <a:pt x="360707" y="376956"/>
                    <a:pt x="363384" y="374278"/>
                  </a:cubicBezTo>
                  <a:lnTo>
                    <a:pt x="351782" y="363562"/>
                  </a:lnTo>
                  <a:cubicBezTo>
                    <a:pt x="348211" y="360883"/>
                    <a:pt x="348211" y="355525"/>
                    <a:pt x="351782" y="351953"/>
                  </a:cubicBezTo>
                  <a:cubicBezTo>
                    <a:pt x="354459" y="348381"/>
                    <a:pt x="359815" y="348381"/>
                    <a:pt x="363384" y="351953"/>
                  </a:cubicBezTo>
                  <a:lnTo>
                    <a:pt x="379450" y="367134"/>
                  </a:lnTo>
                  <a:cubicBezTo>
                    <a:pt x="380343" y="368027"/>
                    <a:pt x="381235" y="368027"/>
                    <a:pt x="381235" y="368920"/>
                  </a:cubicBezTo>
                  <a:lnTo>
                    <a:pt x="383020" y="370706"/>
                  </a:lnTo>
                  <a:cubicBezTo>
                    <a:pt x="386591" y="375171"/>
                    <a:pt x="391053" y="376956"/>
                    <a:pt x="396408" y="377849"/>
                  </a:cubicBezTo>
                  <a:cubicBezTo>
                    <a:pt x="401763" y="377849"/>
                    <a:pt x="406226" y="376064"/>
                    <a:pt x="409796" y="373385"/>
                  </a:cubicBezTo>
                  <a:cubicBezTo>
                    <a:pt x="414259" y="369813"/>
                    <a:pt x="416044" y="364455"/>
                    <a:pt x="416044" y="358204"/>
                  </a:cubicBezTo>
                  <a:cubicBezTo>
                    <a:pt x="416044" y="357311"/>
                    <a:pt x="416044" y="355525"/>
                    <a:pt x="415151" y="354632"/>
                  </a:cubicBezTo>
                  <a:lnTo>
                    <a:pt x="374095" y="319807"/>
                  </a:lnTo>
                  <a:cubicBezTo>
                    <a:pt x="370525" y="317128"/>
                    <a:pt x="370525" y="311770"/>
                    <a:pt x="373203" y="308198"/>
                  </a:cubicBezTo>
                  <a:cubicBezTo>
                    <a:pt x="375880" y="304626"/>
                    <a:pt x="381235" y="304626"/>
                    <a:pt x="384805" y="307305"/>
                  </a:cubicBezTo>
                  <a:lnTo>
                    <a:pt x="427647" y="343917"/>
                  </a:lnTo>
                  <a:cubicBezTo>
                    <a:pt x="432110" y="348381"/>
                    <a:pt x="436572" y="351060"/>
                    <a:pt x="441035" y="351060"/>
                  </a:cubicBezTo>
                  <a:cubicBezTo>
                    <a:pt x="445498" y="351060"/>
                    <a:pt x="450852" y="349275"/>
                    <a:pt x="454423" y="346596"/>
                  </a:cubicBezTo>
                  <a:cubicBezTo>
                    <a:pt x="458886" y="343024"/>
                    <a:pt x="460671" y="337666"/>
                    <a:pt x="460671" y="331415"/>
                  </a:cubicBezTo>
                  <a:cubicBezTo>
                    <a:pt x="460671" y="330522"/>
                    <a:pt x="460671" y="329629"/>
                    <a:pt x="459778" y="327843"/>
                  </a:cubicBezTo>
                  <a:cubicBezTo>
                    <a:pt x="442820" y="317128"/>
                    <a:pt x="421399" y="300161"/>
                    <a:pt x="413367" y="293017"/>
                  </a:cubicBezTo>
                  <a:cubicBezTo>
                    <a:pt x="409796" y="290339"/>
                    <a:pt x="409796" y="284981"/>
                    <a:pt x="412474" y="281409"/>
                  </a:cubicBezTo>
                  <a:cubicBezTo>
                    <a:pt x="415151" y="277837"/>
                    <a:pt x="420507" y="277837"/>
                    <a:pt x="424077" y="280516"/>
                  </a:cubicBezTo>
                  <a:cubicBezTo>
                    <a:pt x="439250" y="293017"/>
                    <a:pt x="457993" y="307305"/>
                    <a:pt x="470488" y="315342"/>
                  </a:cubicBezTo>
                  <a:cubicBezTo>
                    <a:pt x="471381" y="315342"/>
                    <a:pt x="471381" y="316235"/>
                    <a:pt x="472273" y="316235"/>
                  </a:cubicBezTo>
                  <a:cubicBezTo>
                    <a:pt x="477628" y="319807"/>
                    <a:pt x="481199" y="321592"/>
                    <a:pt x="482984" y="321592"/>
                  </a:cubicBezTo>
                  <a:cubicBezTo>
                    <a:pt x="489232" y="322485"/>
                    <a:pt x="491016" y="321592"/>
                    <a:pt x="495479" y="317128"/>
                  </a:cubicBezTo>
                  <a:cubicBezTo>
                    <a:pt x="499942" y="312663"/>
                    <a:pt x="502620" y="307305"/>
                    <a:pt x="501727" y="301947"/>
                  </a:cubicBezTo>
                  <a:cubicBezTo>
                    <a:pt x="501727" y="298375"/>
                    <a:pt x="500835" y="295696"/>
                    <a:pt x="499049" y="293017"/>
                  </a:cubicBezTo>
                  <a:cubicBezTo>
                    <a:pt x="499049" y="293017"/>
                    <a:pt x="499049" y="293017"/>
                    <a:pt x="499049" y="293017"/>
                  </a:cubicBezTo>
                  <a:cubicBezTo>
                    <a:pt x="495479" y="289445"/>
                    <a:pt x="458886" y="260871"/>
                    <a:pt x="367847" y="193898"/>
                  </a:cubicBezTo>
                  <a:cubicBezTo>
                    <a:pt x="357137" y="185861"/>
                    <a:pt x="343749" y="184075"/>
                    <a:pt x="331253" y="189433"/>
                  </a:cubicBezTo>
                  <a:cubicBezTo>
                    <a:pt x="304477" y="200149"/>
                    <a:pt x="269668" y="214436"/>
                    <a:pt x="254495" y="218008"/>
                  </a:cubicBezTo>
                  <a:cubicBezTo>
                    <a:pt x="241107" y="220687"/>
                    <a:pt x="220579" y="207292"/>
                    <a:pt x="214331" y="191219"/>
                  </a:cubicBezTo>
                  <a:cubicBezTo>
                    <a:pt x="211654" y="184075"/>
                    <a:pt x="208084" y="165323"/>
                    <a:pt x="234860" y="151035"/>
                  </a:cubicBezTo>
                  <a:lnTo>
                    <a:pt x="278594" y="128711"/>
                  </a:lnTo>
                  <a:cubicBezTo>
                    <a:pt x="266099" y="123353"/>
                    <a:pt x="249140" y="117103"/>
                    <a:pt x="233075" y="111745"/>
                  </a:cubicBezTo>
                  <a:lnTo>
                    <a:pt x="125078" y="248369"/>
                  </a:lnTo>
                  <a:cubicBezTo>
                    <a:pt x="142036" y="260871"/>
                    <a:pt x="158995" y="271586"/>
                    <a:pt x="167027" y="276944"/>
                  </a:cubicBezTo>
                  <a:lnTo>
                    <a:pt x="183985" y="258192"/>
                  </a:lnTo>
                  <a:cubicBezTo>
                    <a:pt x="188448" y="252834"/>
                    <a:pt x="194696" y="250155"/>
                    <a:pt x="200943" y="249262"/>
                  </a:cubicBezTo>
                  <a:cubicBezTo>
                    <a:pt x="209869" y="248369"/>
                    <a:pt x="217902" y="251048"/>
                    <a:pt x="224149" y="256406"/>
                  </a:cubicBezTo>
                  <a:cubicBezTo>
                    <a:pt x="227719" y="259085"/>
                    <a:pt x="229504" y="262656"/>
                    <a:pt x="231290" y="266228"/>
                  </a:cubicBezTo>
                  <a:cubicBezTo>
                    <a:pt x="235752" y="261764"/>
                    <a:pt x="242000" y="258192"/>
                    <a:pt x="248248" y="257299"/>
                  </a:cubicBezTo>
                  <a:cubicBezTo>
                    <a:pt x="256280" y="256406"/>
                    <a:pt x="265206" y="259085"/>
                    <a:pt x="271454" y="264442"/>
                  </a:cubicBezTo>
                  <a:cubicBezTo>
                    <a:pt x="275916" y="268907"/>
                    <a:pt x="279487" y="274265"/>
                    <a:pt x="280379" y="280516"/>
                  </a:cubicBezTo>
                  <a:cubicBezTo>
                    <a:pt x="281271" y="280516"/>
                    <a:pt x="282164" y="280516"/>
                    <a:pt x="283056" y="279623"/>
                  </a:cubicBezTo>
                  <a:cubicBezTo>
                    <a:pt x="291089" y="278730"/>
                    <a:pt x="300015" y="281409"/>
                    <a:pt x="306263" y="286767"/>
                  </a:cubicBezTo>
                  <a:cubicBezTo>
                    <a:pt x="314295" y="294803"/>
                    <a:pt x="317865" y="305519"/>
                    <a:pt x="314295" y="316235"/>
                  </a:cubicBezTo>
                  <a:cubicBezTo>
                    <a:pt x="319651" y="317128"/>
                    <a:pt x="324113" y="319807"/>
                    <a:pt x="328576" y="323378"/>
                  </a:cubicBezTo>
                  <a:cubicBezTo>
                    <a:pt x="340179" y="334094"/>
                    <a:pt x="341071" y="351953"/>
                    <a:pt x="330361" y="363562"/>
                  </a:cubicBezTo>
                  <a:lnTo>
                    <a:pt x="325006" y="369813"/>
                  </a:lnTo>
                  <a:cubicBezTo>
                    <a:pt x="325006" y="369813"/>
                    <a:pt x="325006" y="369813"/>
                    <a:pt x="325006" y="369813"/>
                  </a:cubicBezTo>
                  <a:lnTo>
                    <a:pt x="324113" y="373385"/>
                  </a:lnTo>
                  <a:close/>
                  <a:moveTo>
                    <a:pt x="290197" y="294803"/>
                  </a:moveTo>
                  <a:cubicBezTo>
                    <a:pt x="289304" y="294803"/>
                    <a:pt x="289304" y="294803"/>
                    <a:pt x="288412" y="294803"/>
                  </a:cubicBezTo>
                  <a:cubicBezTo>
                    <a:pt x="285734" y="294803"/>
                    <a:pt x="283056" y="296589"/>
                    <a:pt x="281271" y="298375"/>
                  </a:cubicBezTo>
                  <a:lnTo>
                    <a:pt x="238430" y="346596"/>
                  </a:lnTo>
                  <a:cubicBezTo>
                    <a:pt x="233967" y="351953"/>
                    <a:pt x="233967" y="359097"/>
                    <a:pt x="239323" y="364455"/>
                  </a:cubicBezTo>
                  <a:cubicBezTo>
                    <a:pt x="242000" y="367134"/>
                    <a:pt x="245570" y="368027"/>
                    <a:pt x="249140" y="367134"/>
                  </a:cubicBezTo>
                  <a:cubicBezTo>
                    <a:pt x="251818" y="367134"/>
                    <a:pt x="254495" y="365348"/>
                    <a:pt x="256280" y="363562"/>
                  </a:cubicBezTo>
                  <a:lnTo>
                    <a:pt x="264313" y="354632"/>
                  </a:lnTo>
                  <a:cubicBezTo>
                    <a:pt x="265206" y="353739"/>
                    <a:pt x="265206" y="352846"/>
                    <a:pt x="266099" y="352846"/>
                  </a:cubicBezTo>
                  <a:lnTo>
                    <a:pt x="291089" y="325164"/>
                  </a:lnTo>
                  <a:cubicBezTo>
                    <a:pt x="291982" y="324271"/>
                    <a:pt x="291982" y="323378"/>
                    <a:pt x="292875" y="323378"/>
                  </a:cubicBezTo>
                  <a:lnTo>
                    <a:pt x="299122" y="316235"/>
                  </a:lnTo>
                  <a:cubicBezTo>
                    <a:pt x="303585" y="310877"/>
                    <a:pt x="303585" y="303733"/>
                    <a:pt x="298230" y="298375"/>
                  </a:cubicBezTo>
                  <a:cubicBezTo>
                    <a:pt x="296444" y="296589"/>
                    <a:pt x="293767" y="294803"/>
                    <a:pt x="290197" y="294803"/>
                  </a:cubicBezTo>
                  <a:close/>
                  <a:moveTo>
                    <a:pt x="322328" y="363562"/>
                  </a:moveTo>
                  <a:lnTo>
                    <a:pt x="322328" y="363562"/>
                  </a:lnTo>
                  <a:lnTo>
                    <a:pt x="322328" y="363562"/>
                  </a:lnTo>
                  <a:close/>
                  <a:moveTo>
                    <a:pt x="203621" y="325164"/>
                  </a:moveTo>
                  <a:lnTo>
                    <a:pt x="200051" y="328736"/>
                  </a:lnTo>
                  <a:cubicBezTo>
                    <a:pt x="195588" y="334094"/>
                    <a:pt x="195588" y="341238"/>
                    <a:pt x="200943" y="346596"/>
                  </a:cubicBezTo>
                  <a:cubicBezTo>
                    <a:pt x="203621" y="349275"/>
                    <a:pt x="207191" y="350167"/>
                    <a:pt x="210761" y="349275"/>
                  </a:cubicBezTo>
                  <a:cubicBezTo>
                    <a:pt x="213439" y="349275"/>
                    <a:pt x="216116" y="347488"/>
                    <a:pt x="217902" y="345703"/>
                  </a:cubicBezTo>
                  <a:lnTo>
                    <a:pt x="264313" y="293910"/>
                  </a:lnTo>
                  <a:cubicBezTo>
                    <a:pt x="268776" y="288553"/>
                    <a:pt x="268776" y="281409"/>
                    <a:pt x="263421" y="276051"/>
                  </a:cubicBezTo>
                  <a:cubicBezTo>
                    <a:pt x="260743" y="273372"/>
                    <a:pt x="257173" y="272479"/>
                    <a:pt x="253603" y="273372"/>
                  </a:cubicBezTo>
                  <a:cubicBezTo>
                    <a:pt x="250925" y="273372"/>
                    <a:pt x="248248" y="275158"/>
                    <a:pt x="246463" y="276944"/>
                  </a:cubicBezTo>
                  <a:lnTo>
                    <a:pt x="230397" y="294803"/>
                  </a:lnTo>
                  <a:cubicBezTo>
                    <a:pt x="230397" y="294803"/>
                    <a:pt x="229504" y="295696"/>
                    <a:pt x="229504" y="295696"/>
                  </a:cubicBezTo>
                  <a:lnTo>
                    <a:pt x="203621" y="325164"/>
                  </a:lnTo>
                  <a:close/>
                  <a:moveTo>
                    <a:pt x="176845" y="293017"/>
                  </a:moveTo>
                  <a:lnTo>
                    <a:pt x="172383" y="297482"/>
                  </a:lnTo>
                  <a:cubicBezTo>
                    <a:pt x="170597" y="300161"/>
                    <a:pt x="168812" y="302840"/>
                    <a:pt x="168812" y="306412"/>
                  </a:cubicBezTo>
                  <a:cubicBezTo>
                    <a:pt x="168812" y="309984"/>
                    <a:pt x="170597" y="312663"/>
                    <a:pt x="173275" y="315342"/>
                  </a:cubicBezTo>
                  <a:cubicBezTo>
                    <a:pt x="175952" y="318021"/>
                    <a:pt x="179523" y="318913"/>
                    <a:pt x="183093" y="318021"/>
                  </a:cubicBezTo>
                  <a:cubicBezTo>
                    <a:pt x="183093" y="318021"/>
                    <a:pt x="183093" y="318021"/>
                    <a:pt x="183093" y="318021"/>
                  </a:cubicBezTo>
                  <a:cubicBezTo>
                    <a:pt x="185771" y="318021"/>
                    <a:pt x="188448" y="316235"/>
                    <a:pt x="190233" y="314449"/>
                  </a:cubicBezTo>
                  <a:lnTo>
                    <a:pt x="217902" y="284088"/>
                  </a:lnTo>
                  <a:cubicBezTo>
                    <a:pt x="219687" y="281409"/>
                    <a:pt x="220579" y="278730"/>
                    <a:pt x="220579" y="276051"/>
                  </a:cubicBezTo>
                  <a:cubicBezTo>
                    <a:pt x="220579" y="272479"/>
                    <a:pt x="218794" y="269800"/>
                    <a:pt x="216116" y="267121"/>
                  </a:cubicBezTo>
                  <a:cubicBezTo>
                    <a:pt x="213439" y="264442"/>
                    <a:pt x="209869" y="263549"/>
                    <a:pt x="206299" y="264442"/>
                  </a:cubicBezTo>
                  <a:cubicBezTo>
                    <a:pt x="203621" y="264442"/>
                    <a:pt x="200943" y="266228"/>
                    <a:pt x="199159" y="268014"/>
                  </a:cubicBezTo>
                  <a:lnTo>
                    <a:pt x="178630" y="291232"/>
                  </a:lnTo>
                  <a:cubicBezTo>
                    <a:pt x="177738" y="292124"/>
                    <a:pt x="177738" y="293017"/>
                    <a:pt x="176845" y="293017"/>
                  </a:cubicBezTo>
                  <a:close/>
                  <a:moveTo>
                    <a:pt x="348211" y="168895"/>
                  </a:moveTo>
                  <a:cubicBezTo>
                    <a:pt x="359815" y="168895"/>
                    <a:pt x="370525" y="172467"/>
                    <a:pt x="380343" y="179610"/>
                  </a:cubicBezTo>
                  <a:cubicBezTo>
                    <a:pt x="430324" y="216222"/>
                    <a:pt x="489232" y="260871"/>
                    <a:pt x="507975" y="276051"/>
                  </a:cubicBezTo>
                  <a:cubicBezTo>
                    <a:pt x="512437" y="270693"/>
                    <a:pt x="517792" y="262656"/>
                    <a:pt x="521363" y="257299"/>
                  </a:cubicBezTo>
                  <a:cubicBezTo>
                    <a:pt x="525825" y="250155"/>
                    <a:pt x="528503" y="245690"/>
                    <a:pt x="532073" y="243011"/>
                  </a:cubicBezTo>
                  <a:cubicBezTo>
                    <a:pt x="536536" y="239439"/>
                    <a:pt x="547246" y="232296"/>
                    <a:pt x="557956" y="226045"/>
                  </a:cubicBezTo>
                  <a:cubicBezTo>
                    <a:pt x="528503" y="174253"/>
                    <a:pt x="502620" y="130497"/>
                    <a:pt x="485661" y="102815"/>
                  </a:cubicBezTo>
                  <a:cubicBezTo>
                    <a:pt x="454423" y="91206"/>
                    <a:pt x="433002" y="99243"/>
                    <a:pt x="412474" y="106387"/>
                  </a:cubicBezTo>
                  <a:cubicBezTo>
                    <a:pt x="399979" y="110852"/>
                    <a:pt x="388375" y="115317"/>
                    <a:pt x="375880" y="115317"/>
                  </a:cubicBezTo>
                  <a:cubicBezTo>
                    <a:pt x="365170" y="115317"/>
                    <a:pt x="355352" y="116210"/>
                    <a:pt x="345534" y="117103"/>
                  </a:cubicBezTo>
                  <a:cubicBezTo>
                    <a:pt x="344641" y="117103"/>
                    <a:pt x="344641" y="117103"/>
                    <a:pt x="343749" y="117103"/>
                  </a:cubicBezTo>
                  <a:cubicBezTo>
                    <a:pt x="341071" y="117103"/>
                    <a:pt x="339286" y="117103"/>
                    <a:pt x="337501" y="117996"/>
                  </a:cubicBezTo>
                  <a:lnTo>
                    <a:pt x="304477" y="134962"/>
                  </a:lnTo>
                  <a:cubicBezTo>
                    <a:pt x="304477" y="134962"/>
                    <a:pt x="304477" y="134962"/>
                    <a:pt x="304477" y="134962"/>
                  </a:cubicBezTo>
                  <a:lnTo>
                    <a:pt x="246463" y="164430"/>
                  </a:lnTo>
                  <a:cubicBezTo>
                    <a:pt x="235752" y="170681"/>
                    <a:pt x="231290" y="176932"/>
                    <a:pt x="233075" y="184075"/>
                  </a:cubicBezTo>
                  <a:cubicBezTo>
                    <a:pt x="236645" y="193898"/>
                    <a:pt x="250925" y="201935"/>
                    <a:pt x="254495" y="201042"/>
                  </a:cubicBezTo>
                  <a:cubicBezTo>
                    <a:pt x="265206" y="198363"/>
                    <a:pt x="291982" y="188540"/>
                    <a:pt x="328576" y="173360"/>
                  </a:cubicBezTo>
                  <a:cubicBezTo>
                    <a:pt x="334823" y="169788"/>
                    <a:pt x="341071" y="168895"/>
                    <a:pt x="348211" y="168895"/>
                  </a:cubicBezTo>
                  <a:close/>
                </a:path>
              </a:pathLst>
            </a:custGeom>
            <a:grpFill/>
            <a:ln w="8925" cap="flat">
              <a:noFill/>
              <a:prstDash val="solid"/>
              <a:miter/>
            </a:ln>
          </p:spPr>
          <p:txBody>
            <a:bodyPr rtlCol="0" anchor="ctr"/>
            <a:lstStyle/>
            <a:p>
              <a:endParaRPr lang="en-US">
                <a:solidFill>
                  <a:schemeClr val="bg1"/>
                </a:solidFill>
              </a:endParaRPr>
            </a:p>
          </p:txBody>
        </p:sp>
        <p:sp>
          <p:nvSpPr>
            <p:cNvPr id="71" name="Freeform 70">
              <a:extLst>
                <a:ext uri="{FF2B5EF4-FFF2-40B4-BE49-F238E27FC236}">
                  <a16:creationId xmlns:a16="http://schemas.microsoft.com/office/drawing/2014/main" id="{0AA56D57-25D0-2122-C6C8-FB9BAC2E2EDD}"/>
                </a:ext>
              </a:extLst>
            </p:cNvPr>
            <p:cNvSpPr/>
            <p:nvPr/>
          </p:nvSpPr>
          <p:spPr>
            <a:xfrm>
              <a:off x="5767547" y="2781293"/>
              <a:ext cx="540651" cy="513761"/>
            </a:xfrm>
            <a:custGeom>
              <a:avLst/>
              <a:gdLst>
                <a:gd name="connsiteX0" fmla="*/ 390929 w 540651"/>
                <a:gd name="connsiteY0" fmla="*/ 513761 h 513761"/>
                <a:gd name="connsiteX1" fmla="*/ 382896 w 540651"/>
                <a:gd name="connsiteY1" fmla="*/ 505725 h 513761"/>
                <a:gd name="connsiteX2" fmla="*/ 382896 w 540651"/>
                <a:gd name="connsiteY2" fmla="*/ 436966 h 513761"/>
                <a:gd name="connsiteX3" fmla="*/ 357013 w 540651"/>
                <a:gd name="connsiteY3" fmla="*/ 436966 h 513761"/>
                <a:gd name="connsiteX4" fmla="*/ 348980 w 540651"/>
                <a:gd name="connsiteY4" fmla="*/ 428929 h 513761"/>
                <a:gd name="connsiteX5" fmla="*/ 357013 w 540651"/>
                <a:gd name="connsiteY5" fmla="*/ 420893 h 513761"/>
                <a:gd name="connsiteX6" fmla="*/ 450729 w 540651"/>
                <a:gd name="connsiteY6" fmla="*/ 420893 h 513761"/>
                <a:gd name="connsiteX7" fmla="*/ 471257 w 540651"/>
                <a:gd name="connsiteY7" fmla="*/ 400354 h 513761"/>
                <a:gd name="connsiteX8" fmla="*/ 471257 w 540651"/>
                <a:gd name="connsiteY8" fmla="*/ 310164 h 513761"/>
                <a:gd name="connsiteX9" fmla="*/ 479290 w 540651"/>
                <a:gd name="connsiteY9" fmla="*/ 302128 h 513761"/>
                <a:gd name="connsiteX10" fmla="*/ 520347 w 540651"/>
                <a:gd name="connsiteY10" fmla="*/ 302128 h 513761"/>
                <a:gd name="connsiteX11" fmla="*/ 461440 w 540651"/>
                <a:gd name="connsiteY11" fmla="*/ 183363 h 513761"/>
                <a:gd name="connsiteX12" fmla="*/ 460547 w 540651"/>
                <a:gd name="connsiteY12" fmla="*/ 178898 h 513761"/>
                <a:gd name="connsiteX13" fmla="*/ 418598 w 540651"/>
                <a:gd name="connsiteY13" fmla="*/ 57454 h 513761"/>
                <a:gd name="connsiteX14" fmla="*/ 205283 w 540651"/>
                <a:gd name="connsiteY14" fmla="*/ 25307 h 513761"/>
                <a:gd name="connsiteX15" fmla="*/ 195464 w 540651"/>
                <a:gd name="connsiteY15" fmla="*/ 19057 h 513761"/>
                <a:gd name="connsiteX16" fmla="*/ 201712 w 540651"/>
                <a:gd name="connsiteY16" fmla="*/ 9234 h 513761"/>
                <a:gd name="connsiteX17" fmla="*/ 429308 w 540651"/>
                <a:gd name="connsiteY17" fmla="*/ 44953 h 513761"/>
                <a:gd name="connsiteX18" fmla="*/ 476612 w 540651"/>
                <a:gd name="connsiteY18" fmla="*/ 178005 h 513761"/>
                <a:gd name="connsiteX19" fmla="*/ 539982 w 540651"/>
                <a:gd name="connsiteY19" fmla="*/ 306592 h 513761"/>
                <a:gd name="connsiteX20" fmla="*/ 539982 w 540651"/>
                <a:gd name="connsiteY20" fmla="*/ 314629 h 513761"/>
                <a:gd name="connsiteX21" fmla="*/ 532842 w 540651"/>
                <a:gd name="connsiteY21" fmla="*/ 318201 h 513761"/>
                <a:gd name="connsiteX22" fmla="*/ 486430 w 540651"/>
                <a:gd name="connsiteY22" fmla="*/ 318201 h 513761"/>
                <a:gd name="connsiteX23" fmla="*/ 486430 w 540651"/>
                <a:gd name="connsiteY23" fmla="*/ 400354 h 513761"/>
                <a:gd name="connsiteX24" fmla="*/ 449836 w 540651"/>
                <a:gd name="connsiteY24" fmla="*/ 436966 h 513761"/>
                <a:gd name="connsiteX25" fmla="*/ 398069 w 540651"/>
                <a:gd name="connsiteY25" fmla="*/ 436966 h 513761"/>
                <a:gd name="connsiteX26" fmla="*/ 398069 w 540651"/>
                <a:gd name="connsiteY26" fmla="*/ 505725 h 513761"/>
                <a:gd name="connsiteX27" fmla="*/ 390929 w 540651"/>
                <a:gd name="connsiteY27" fmla="*/ 513761 h 513761"/>
                <a:gd name="connsiteX28" fmla="*/ 149945 w 540651"/>
                <a:gd name="connsiteY28" fmla="*/ 513761 h 513761"/>
                <a:gd name="connsiteX29" fmla="*/ 141912 w 540651"/>
                <a:gd name="connsiteY29" fmla="*/ 505725 h 513761"/>
                <a:gd name="connsiteX30" fmla="*/ 141912 w 540651"/>
                <a:gd name="connsiteY30" fmla="*/ 428036 h 513761"/>
                <a:gd name="connsiteX31" fmla="*/ 116922 w 540651"/>
                <a:gd name="connsiteY31" fmla="*/ 374458 h 513761"/>
                <a:gd name="connsiteX32" fmla="*/ 120492 w 540651"/>
                <a:gd name="connsiteY32" fmla="*/ 363743 h 513761"/>
                <a:gd name="connsiteX33" fmla="*/ 131202 w 540651"/>
                <a:gd name="connsiteY33" fmla="*/ 367314 h 513761"/>
                <a:gd name="connsiteX34" fmla="*/ 157086 w 540651"/>
                <a:gd name="connsiteY34" fmla="*/ 422678 h 513761"/>
                <a:gd name="connsiteX35" fmla="*/ 157978 w 540651"/>
                <a:gd name="connsiteY35" fmla="*/ 426250 h 513761"/>
                <a:gd name="connsiteX36" fmla="*/ 157978 w 540651"/>
                <a:gd name="connsiteY36" fmla="*/ 505725 h 513761"/>
                <a:gd name="connsiteX37" fmla="*/ 149945 w 540651"/>
                <a:gd name="connsiteY37" fmla="*/ 513761 h 513761"/>
                <a:gd name="connsiteX38" fmla="*/ 174044 w 540651"/>
                <a:gd name="connsiteY38" fmla="*/ 343204 h 513761"/>
                <a:gd name="connsiteX39" fmla="*/ 137450 w 540651"/>
                <a:gd name="connsiteY39" fmla="*/ 343204 h 513761"/>
                <a:gd name="connsiteX40" fmla="*/ 129417 w 540651"/>
                <a:gd name="connsiteY40" fmla="*/ 337846 h 513761"/>
                <a:gd name="connsiteX41" fmla="*/ 114244 w 540651"/>
                <a:gd name="connsiteY41" fmla="*/ 299449 h 513761"/>
                <a:gd name="connsiteX42" fmla="*/ 105319 w 540651"/>
                <a:gd name="connsiteY42" fmla="*/ 295877 h 513761"/>
                <a:gd name="connsiteX43" fmla="*/ 67832 w 540651"/>
                <a:gd name="connsiteY43" fmla="*/ 311950 h 513761"/>
                <a:gd name="connsiteX44" fmla="*/ 58907 w 540651"/>
                <a:gd name="connsiteY44" fmla="*/ 310164 h 513761"/>
                <a:gd name="connsiteX45" fmla="*/ 33024 w 540651"/>
                <a:gd name="connsiteY45" fmla="*/ 284268 h 513761"/>
                <a:gd name="connsiteX46" fmla="*/ 31239 w 540651"/>
                <a:gd name="connsiteY46" fmla="*/ 275338 h 513761"/>
                <a:gd name="connsiteX47" fmla="*/ 47304 w 540651"/>
                <a:gd name="connsiteY47" fmla="*/ 237834 h 513761"/>
                <a:gd name="connsiteX48" fmla="*/ 43734 w 540651"/>
                <a:gd name="connsiteY48" fmla="*/ 229797 h 513761"/>
                <a:gd name="connsiteX49" fmla="*/ 5355 w 540651"/>
                <a:gd name="connsiteY49" fmla="*/ 214617 h 513761"/>
                <a:gd name="connsiteX50" fmla="*/ 0 w 540651"/>
                <a:gd name="connsiteY50" fmla="*/ 206580 h 513761"/>
                <a:gd name="connsiteX51" fmla="*/ 0 w 540651"/>
                <a:gd name="connsiteY51" fmla="*/ 169968 h 513761"/>
                <a:gd name="connsiteX52" fmla="*/ 5355 w 540651"/>
                <a:gd name="connsiteY52" fmla="*/ 161932 h 513761"/>
                <a:gd name="connsiteX53" fmla="*/ 43734 w 540651"/>
                <a:gd name="connsiteY53" fmla="*/ 146751 h 513761"/>
                <a:gd name="connsiteX54" fmla="*/ 47304 w 540651"/>
                <a:gd name="connsiteY54" fmla="*/ 138714 h 513761"/>
                <a:gd name="connsiteX55" fmla="*/ 31239 w 540651"/>
                <a:gd name="connsiteY55" fmla="*/ 101210 h 513761"/>
                <a:gd name="connsiteX56" fmla="*/ 33024 w 540651"/>
                <a:gd name="connsiteY56" fmla="*/ 92280 h 513761"/>
                <a:gd name="connsiteX57" fmla="*/ 58907 w 540651"/>
                <a:gd name="connsiteY57" fmla="*/ 66384 h 513761"/>
                <a:gd name="connsiteX58" fmla="*/ 67832 w 540651"/>
                <a:gd name="connsiteY58" fmla="*/ 64598 h 513761"/>
                <a:gd name="connsiteX59" fmla="*/ 105319 w 540651"/>
                <a:gd name="connsiteY59" fmla="*/ 80671 h 513761"/>
                <a:gd name="connsiteX60" fmla="*/ 114244 w 540651"/>
                <a:gd name="connsiteY60" fmla="*/ 77100 h 513761"/>
                <a:gd name="connsiteX61" fmla="*/ 129417 w 540651"/>
                <a:gd name="connsiteY61" fmla="*/ 38702 h 513761"/>
                <a:gd name="connsiteX62" fmla="*/ 137450 w 540651"/>
                <a:gd name="connsiteY62" fmla="*/ 33344 h 513761"/>
                <a:gd name="connsiteX63" fmla="*/ 174044 w 540651"/>
                <a:gd name="connsiteY63" fmla="*/ 33344 h 513761"/>
                <a:gd name="connsiteX64" fmla="*/ 182076 w 540651"/>
                <a:gd name="connsiteY64" fmla="*/ 38702 h 513761"/>
                <a:gd name="connsiteX65" fmla="*/ 197250 w 540651"/>
                <a:gd name="connsiteY65" fmla="*/ 77100 h 513761"/>
                <a:gd name="connsiteX66" fmla="*/ 206175 w 540651"/>
                <a:gd name="connsiteY66" fmla="*/ 80671 h 513761"/>
                <a:gd name="connsiteX67" fmla="*/ 243661 w 540651"/>
                <a:gd name="connsiteY67" fmla="*/ 64598 h 513761"/>
                <a:gd name="connsiteX68" fmla="*/ 252587 w 540651"/>
                <a:gd name="connsiteY68" fmla="*/ 66384 h 513761"/>
                <a:gd name="connsiteX69" fmla="*/ 278470 w 540651"/>
                <a:gd name="connsiteY69" fmla="*/ 92280 h 513761"/>
                <a:gd name="connsiteX70" fmla="*/ 280255 w 540651"/>
                <a:gd name="connsiteY70" fmla="*/ 101210 h 513761"/>
                <a:gd name="connsiteX71" fmla="*/ 264190 w 540651"/>
                <a:gd name="connsiteY71" fmla="*/ 138714 h 513761"/>
                <a:gd name="connsiteX72" fmla="*/ 267760 w 540651"/>
                <a:gd name="connsiteY72" fmla="*/ 146751 h 513761"/>
                <a:gd name="connsiteX73" fmla="*/ 306139 w 540651"/>
                <a:gd name="connsiteY73" fmla="*/ 161932 h 513761"/>
                <a:gd name="connsiteX74" fmla="*/ 311494 w 540651"/>
                <a:gd name="connsiteY74" fmla="*/ 169968 h 513761"/>
                <a:gd name="connsiteX75" fmla="*/ 311494 w 540651"/>
                <a:gd name="connsiteY75" fmla="*/ 206580 h 513761"/>
                <a:gd name="connsiteX76" fmla="*/ 306139 w 540651"/>
                <a:gd name="connsiteY76" fmla="*/ 214617 h 513761"/>
                <a:gd name="connsiteX77" fmla="*/ 267760 w 540651"/>
                <a:gd name="connsiteY77" fmla="*/ 229797 h 513761"/>
                <a:gd name="connsiteX78" fmla="*/ 264190 w 540651"/>
                <a:gd name="connsiteY78" fmla="*/ 237834 h 513761"/>
                <a:gd name="connsiteX79" fmla="*/ 280255 w 540651"/>
                <a:gd name="connsiteY79" fmla="*/ 275338 h 513761"/>
                <a:gd name="connsiteX80" fmla="*/ 278470 w 540651"/>
                <a:gd name="connsiteY80" fmla="*/ 284268 h 513761"/>
                <a:gd name="connsiteX81" fmla="*/ 252587 w 540651"/>
                <a:gd name="connsiteY81" fmla="*/ 310164 h 513761"/>
                <a:gd name="connsiteX82" fmla="*/ 243661 w 540651"/>
                <a:gd name="connsiteY82" fmla="*/ 311950 h 513761"/>
                <a:gd name="connsiteX83" fmla="*/ 206175 w 540651"/>
                <a:gd name="connsiteY83" fmla="*/ 295877 h 513761"/>
                <a:gd name="connsiteX84" fmla="*/ 197250 w 540651"/>
                <a:gd name="connsiteY84" fmla="*/ 299449 h 513761"/>
                <a:gd name="connsiteX85" fmla="*/ 182076 w 540651"/>
                <a:gd name="connsiteY85" fmla="*/ 337846 h 513761"/>
                <a:gd name="connsiteX86" fmla="*/ 174044 w 540651"/>
                <a:gd name="connsiteY86" fmla="*/ 343204 h 513761"/>
                <a:gd name="connsiteX87" fmla="*/ 142805 w 540651"/>
                <a:gd name="connsiteY87" fmla="*/ 327131 h 513761"/>
                <a:gd name="connsiteX88" fmla="*/ 168688 w 540651"/>
                <a:gd name="connsiteY88" fmla="*/ 327131 h 513761"/>
                <a:gd name="connsiteX89" fmla="*/ 182969 w 540651"/>
                <a:gd name="connsiteY89" fmla="*/ 290519 h 513761"/>
                <a:gd name="connsiteX90" fmla="*/ 188324 w 540651"/>
                <a:gd name="connsiteY90" fmla="*/ 286054 h 513761"/>
                <a:gd name="connsiteX91" fmla="*/ 201712 w 540651"/>
                <a:gd name="connsiteY91" fmla="*/ 280696 h 513761"/>
                <a:gd name="connsiteX92" fmla="*/ 208852 w 540651"/>
                <a:gd name="connsiteY92" fmla="*/ 280696 h 513761"/>
                <a:gd name="connsiteX93" fmla="*/ 244554 w 540651"/>
                <a:gd name="connsiteY93" fmla="*/ 296770 h 513761"/>
                <a:gd name="connsiteX94" fmla="*/ 262404 w 540651"/>
                <a:gd name="connsiteY94" fmla="*/ 278911 h 513761"/>
                <a:gd name="connsiteX95" fmla="*/ 246339 w 540651"/>
                <a:gd name="connsiteY95" fmla="*/ 243192 h 513761"/>
                <a:gd name="connsiteX96" fmla="*/ 246339 w 540651"/>
                <a:gd name="connsiteY96" fmla="*/ 236048 h 513761"/>
                <a:gd name="connsiteX97" fmla="*/ 251694 w 540651"/>
                <a:gd name="connsiteY97" fmla="*/ 222653 h 513761"/>
                <a:gd name="connsiteX98" fmla="*/ 256157 w 540651"/>
                <a:gd name="connsiteY98" fmla="*/ 217295 h 513761"/>
                <a:gd name="connsiteX99" fmla="*/ 292751 w 540651"/>
                <a:gd name="connsiteY99" fmla="*/ 203008 h 513761"/>
                <a:gd name="connsiteX100" fmla="*/ 292751 w 540651"/>
                <a:gd name="connsiteY100" fmla="*/ 177112 h 513761"/>
                <a:gd name="connsiteX101" fmla="*/ 256157 w 540651"/>
                <a:gd name="connsiteY101" fmla="*/ 162825 h 513761"/>
                <a:gd name="connsiteX102" fmla="*/ 251694 w 540651"/>
                <a:gd name="connsiteY102" fmla="*/ 157467 h 513761"/>
                <a:gd name="connsiteX103" fmla="*/ 246339 w 540651"/>
                <a:gd name="connsiteY103" fmla="*/ 144072 h 513761"/>
                <a:gd name="connsiteX104" fmla="*/ 246339 w 540651"/>
                <a:gd name="connsiteY104" fmla="*/ 136928 h 513761"/>
                <a:gd name="connsiteX105" fmla="*/ 262404 w 540651"/>
                <a:gd name="connsiteY105" fmla="*/ 101210 h 513761"/>
                <a:gd name="connsiteX106" fmla="*/ 244554 w 540651"/>
                <a:gd name="connsiteY106" fmla="*/ 83350 h 513761"/>
                <a:gd name="connsiteX107" fmla="*/ 208852 w 540651"/>
                <a:gd name="connsiteY107" fmla="*/ 99424 h 513761"/>
                <a:gd name="connsiteX108" fmla="*/ 201712 w 540651"/>
                <a:gd name="connsiteY108" fmla="*/ 99424 h 513761"/>
                <a:gd name="connsiteX109" fmla="*/ 188324 w 540651"/>
                <a:gd name="connsiteY109" fmla="*/ 94066 h 513761"/>
                <a:gd name="connsiteX110" fmla="*/ 182969 w 540651"/>
                <a:gd name="connsiteY110" fmla="*/ 89601 h 513761"/>
                <a:gd name="connsiteX111" fmla="*/ 168688 w 540651"/>
                <a:gd name="connsiteY111" fmla="*/ 52989 h 513761"/>
                <a:gd name="connsiteX112" fmla="*/ 142805 w 540651"/>
                <a:gd name="connsiteY112" fmla="*/ 52989 h 513761"/>
                <a:gd name="connsiteX113" fmla="*/ 128524 w 540651"/>
                <a:gd name="connsiteY113" fmla="*/ 89601 h 513761"/>
                <a:gd name="connsiteX114" fmla="*/ 123169 w 540651"/>
                <a:gd name="connsiteY114" fmla="*/ 94066 h 513761"/>
                <a:gd name="connsiteX115" fmla="*/ 109781 w 540651"/>
                <a:gd name="connsiteY115" fmla="*/ 99424 h 513761"/>
                <a:gd name="connsiteX116" fmla="*/ 102641 w 540651"/>
                <a:gd name="connsiteY116" fmla="*/ 99424 h 513761"/>
                <a:gd name="connsiteX117" fmla="*/ 66940 w 540651"/>
                <a:gd name="connsiteY117" fmla="*/ 83350 h 513761"/>
                <a:gd name="connsiteX118" fmla="*/ 49089 w 540651"/>
                <a:gd name="connsiteY118" fmla="*/ 101210 h 513761"/>
                <a:gd name="connsiteX119" fmla="*/ 65155 w 540651"/>
                <a:gd name="connsiteY119" fmla="*/ 136928 h 513761"/>
                <a:gd name="connsiteX120" fmla="*/ 65155 w 540651"/>
                <a:gd name="connsiteY120" fmla="*/ 144072 h 513761"/>
                <a:gd name="connsiteX121" fmla="*/ 59800 w 540651"/>
                <a:gd name="connsiteY121" fmla="*/ 157467 h 513761"/>
                <a:gd name="connsiteX122" fmla="*/ 55337 w 540651"/>
                <a:gd name="connsiteY122" fmla="*/ 162825 h 513761"/>
                <a:gd name="connsiteX123" fmla="*/ 18743 w 540651"/>
                <a:gd name="connsiteY123" fmla="*/ 177112 h 513761"/>
                <a:gd name="connsiteX124" fmla="*/ 18743 w 540651"/>
                <a:gd name="connsiteY124" fmla="*/ 203008 h 513761"/>
                <a:gd name="connsiteX125" fmla="*/ 55337 w 540651"/>
                <a:gd name="connsiteY125" fmla="*/ 217295 h 513761"/>
                <a:gd name="connsiteX126" fmla="*/ 59800 w 540651"/>
                <a:gd name="connsiteY126" fmla="*/ 222653 h 513761"/>
                <a:gd name="connsiteX127" fmla="*/ 65155 w 540651"/>
                <a:gd name="connsiteY127" fmla="*/ 236048 h 513761"/>
                <a:gd name="connsiteX128" fmla="*/ 65155 w 540651"/>
                <a:gd name="connsiteY128" fmla="*/ 243192 h 513761"/>
                <a:gd name="connsiteX129" fmla="*/ 49089 w 540651"/>
                <a:gd name="connsiteY129" fmla="*/ 278911 h 513761"/>
                <a:gd name="connsiteX130" fmla="*/ 66940 w 540651"/>
                <a:gd name="connsiteY130" fmla="*/ 296770 h 513761"/>
                <a:gd name="connsiteX131" fmla="*/ 102641 w 540651"/>
                <a:gd name="connsiteY131" fmla="*/ 280696 h 513761"/>
                <a:gd name="connsiteX132" fmla="*/ 109781 w 540651"/>
                <a:gd name="connsiteY132" fmla="*/ 280696 h 513761"/>
                <a:gd name="connsiteX133" fmla="*/ 123169 w 540651"/>
                <a:gd name="connsiteY133" fmla="*/ 286054 h 513761"/>
                <a:gd name="connsiteX134" fmla="*/ 128524 w 540651"/>
                <a:gd name="connsiteY134" fmla="*/ 290519 h 513761"/>
                <a:gd name="connsiteX135" fmla="*/ 142805 w 540651"/>
                <a:gd name="connsiteY135" fmla="*/ 327131 h 513761"/>
                <a:gd name="connsiteX136" fmla="*/ 302568 w 540651"/>
                <a:gd name="connsiteY136" fmla="*/ 206580 h 513761"/>
                <a:gd name="connsiteX137" fmla="*/ 302568 w 540651"/>
                <a:gd name="connsiteY137" fmla="*/ 206580 h 513761"/>
                <a:gd name="connsiteX138" fmla="*/ 302568 w 540651"/>
                <a:gd name="connsiteY138" fmla="*/ 206580 h 513761"/>
                <a:gd name="connsiteX139" fmla="*/ 156193 w 540651"/>
                <a:gd name="connsiteY139" fmla="*/ 258372 h 513761"/>
                <a:gd name="connsiteX140" fmla="*/ 86576 w 540651"/>
                <a:gd name="connsiteY140" fmla="*/ 188721 h 513761"/>
                <a:gd name="connsiteX141" fmla="*/ 156193 w 540651"/>
                <a:gd name="connsiteY141" fmla="*/ 119069 h 513761"/>
                <a:gd name="connsiteX142" fmla="*/ 225811 w 540651"/>
                <a:gd name="connsiteY142" fmla="*/ 188721 h 513761"/>
                <a:gd name="connsiteX143" fmla="*/ 156193 w 540651"/>
                <a:gd name="connsiteY143" fmla="*/ 258372 h 513761"/>
                <a:gd name="connsiteX144" fmla="*/ 156193 w 540651"/>
                <a:gd name="connsiteY144" fmla="*/ 135143 h 513761"/>
                <a:gd name="connsiteX145" fmla="*/ 102641 w 540651"/>
                <a:gd name="connsiteY145" fmla="*/ 188721 h 513761"/>
                <a:gd name="connsiteX146" fmla="*/ 156193 w 540651"/>
                <a:gd name="connsiteY146" fmla="*/ 242299 h 513761"/>
                <a:gd name="connsiteX147" fmla="*/ 209745 w 540651"/>
                <a:gd name="connsiteY147" fmla="*/ 188721 h 513761"/>
                <a:gd name="connsiteX148" fmla="*/ 156193 w 540651"/>
                <a:gd name="connsiteY148" fmla="*/ 135143 h 513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Lst>
              <a:rect l="l" t="t" r="r" b="b"/>
              <a:pathLst>
                <a:path w="540651" h="513761">
                  <a:moveTo>
                    <a:pt x="390929" y="513761"/>
                  </a:moveTo>
                  <a:cubicBezTo>
                    <a:pt x="386467" y="513761"/>
                    <a:pt x="382896" y="510189"/>
                    <a:pt x="382896" y="505725"/>
                  </a:cubicBezTo>
                  <a:lnTo>
                    <a:pt x="382896" y="436966"/>
                  </a:lnTo>
                  <a:lnTo>
                    <a:pt x="357013" y="436966"/>
                  </a:lnTo>
                  <a:cubicBezTo>
                    <a:pt x="352551" y="436966"/>
                    <a:pt x="348980" y="433394"/>
                    <a:pt x="348980" y="428929"/>
                  </a:cubicBezTo>
                  <a:cubicBezTo>
                    <a:pt x="348980" y="424464"/>
                    <a:pt x="352551" y="420893"/>
                    <a:pt x="357013" y="420893"/>
                  </a:cubicBezTo>
                  <a:lnTo>
                    <a:pt x="450729" y="420893"/>
                  </a:lnTo>
                  <a:cubicBezTo>
                    <a:pt x="461440" y="420893"/>
                    <a:pt x="471257" y="411963"/>
                    <a:pt x="471257" y="400354"/>
                  </a:cubicBezTo>
                  <a:lnTo>
                    <a:pt x="471257" y="310164"/>
                  </a:lnTo>
                  <a:cubicBezTo>
                    <a:pt x="471257" y="305700"/>
                    <a:pt x="474828" y="302128"/>
                    <a:pt x="479290" y="302128"/>
                  </a:cubicBezTo>
                  <a:lnTo>
                    <a:pt x="520347" y="302128"/>
                  </a:lnTo>
                  <a:lnTo>
                    <a:pt x="461440" y="183363"/>
                  </a:lnTo>
                  <a:cubicBezTo>
                    <a:pt x="460547" y="181577"/>
                    <a:pt x="460547" y="180684"/>
                    <a:pt x="460547" y="178898"/>
                  </a:cubicBezTo>
                  <a:cubicBezTo>
                    <a:pt x="460547" y="178005"/>
                    <a:pt x="468580" y="104782"/>
                    <a:pt x="418598" y="57454"/>
                  </a:cubicBezTo>
                  <a:cubicBezTo>
                    <a:pt x="375756" y="17271"/>
                    <a:pt x="304354" y="6555"/>
                    <a:pt x="205283" y="25307"/>
                  </a:cubicBezTo>
                  <a:cubicBezTo>
                    <a:pt x="200820" y="26200"/>
                    <a:pt x="196357" y="23521"/>
                    <a:pt x="195464" y="19057"/>
                  </a:cubicBezTo>
                  <a:cubicBezTo>
                    <a:pt x="194572" y="14592"/>
                    <a:pt x="197250" y="10127"/>
                    <a:pt x="201712" y="9234"/>
                  </a:cubicBezTo>
                  <a:cubicBezTo>
                    <a:pt x="306139" y="-10412"/>
                    <a:pt x="382896" y="1197"/>
                    <a:pt x="429308" y="44953"/>
                  </a:cubicBezTo>
                  <a:cubicBezTo>
                    <a:pt x="481075" y="93173"/>
                    <a:pt x="478397" y="163717"/>
                    <a:pt x="476612" y="178005"/>
                  </a:cubicBezTo>
                  <a:lnTo>
                    <a:pt x="539982" y="306592"/>
                  </a:lnTo>
                  <a:cubicBezTo>
                    <a:pt x="540875" y="309271"/>
                    <a:pt x="540875" y="311950"/>
                    <a:pt x="539982" y="314629"/>
                  </a:cubicBezTo>
                  <a:cubicBezTo>
                    <a:pt x="538197" y="317308"/>
                    <a:pt x="535520" y="318201"/>
                    <a:pt x="532842" y="318201"/>
                  </a:cubicBezTo>
                  <a:lnTo>
                    <a:pt x="486430" y="318201"/>
                  </a:lnTo>
                  <a:lnTo>
                    <a:pt x="486430" y="400354"/>
                  </a:lnTo>
                  <a:cubicBezTo>
                    <a:pt x="486430" y="420893"/>
                    <a:pt x="470365" y="436966"/>
                    <a:pt x="449836" y="436966"/>
                  </a:cubicBezTo>
                  <a:lnTo>
                    <a:pt x="398069" y="436966"/>
                  </a:lnTo>
                  <a:lnTo>
                    <a:pt x="398069" y="505725"/>
                  </a:lnTo>
                  <a:cubicBezTo>
                    <a:pt x="398962" y="510189"/>
                    <a:pt x="395392" y="513761"/>
                    <a:pt x="390929" y="513761"/>
                  </a:cubicBezTo>
                  <a:close/>
                  <a:moveTo>
                    <a:pt x="149945" y="513761"/>
                  </a:moveTo>
                  <a:cubicBezTo>
                    <a:pt x="145483" y="513761"/>
                    <a:pt x="141912" y="510189"/>
                    <a:pt x="141912" y="505725"/>
                  </a:cubicBezTo>
                  <a:lnTo>
                    <a:pt x="141912" y="428036"/>
                  </a:lnTo>
                  <a:lnTo>
                    <a:pt x="116922" y="374458"/>
                  </a:lnTo>
                  <a:cubicBezTo>
                    <a:pt x="115136" y="369993"/>
                    <a:pt x="116922" y="365528"/>
                    <a:pt x="120492" y="363743"/>
                  </a:cubicBezTo>
                  <a:cubicBezTo>
                    <a:pt x="124955" y="361957"/>
                    <a:pt x="129417" y="363743"/>
                    <a:pt x="131202" y="367314"/>
                  </a:cubicBezTo>
                  <a:lnTo>
                    <a:pt x="157086" y="422678"/>
                  </a:lnTo>
                  <a:cubicBezTo>
                    <a:pt x="157978" y="423571"/>
                    <a:pt x="157978" y="425357"/>
                    <a:pt x="157978" y="426250"/>
                  </a:cubicBezTo>
                  <a:lnTo>
                    <a:pt x="157978" y="505725"/>
                  </a:lnTo>
                  <a:cubicBezTo>
                    <a:pt x="157978" y="510189"/>
                    <a:pt x="154408" y="513761"/>
                    <a:pt x="149945" y="513761"/>
                  </a:cubicBezTo>
                  <a:close/>
                  <a:moveTo>
                    <a:pt x="174044" y="343204"/>
                  </a:moveTo>
                  <a:lnTo>
                    <a:pt x="137450" y="343204"/>
                  </a:lnTo>
                  <a:cubicBezTo>
                    <a:pt x="133880" y="343204"/>
                    <a:pt x="131202" y="341418"/>
                    <a:pt x="129417" y="337846"/>
                  </a:cubicBezTo>
                  <a:lnTo>
                    <a:pt x="114244" y="299449"/>
                  </a:lnTo>
                  <a:cubicBezTo>
                    <a:pt x="111567" y="298556"/>
                    <a:pt x="108889" y="297663"/>
                    <a:pt x="105319" y="295877"/>
                  </a:cubicBezTo>
                  <a:lnTo>
                    <a:pt x="67832" y="311950"/>
                  </a:lnTo>
                  <a:cubicBezTo>
                    <a:pt x="65155" y="312843"/>
                    <a:pt x="61584" y="312843"/>
                    <a:pt x="58907" y="310164"/>
                  </a:cubicBezTo>
                  <a:lnTo>
                    <a:pt x="33024" y="284268"/>
                  </a:lnTo>
                  <a:cubicBezTo>
                    <a:pt x="30346" y="281589"/>
                    <a:pt x="30346" y="278018"/>
                    <a:pt x="31239" y="275338"/>
                  </a:cubicBezTo>
                  <a:lnTo>
                    <a:pt x="47304" y="237834"/>
                  </a:lnTo>
                  <a:cubicBezTo>
                    <a:pt x="46412" y="235155"/>
                    <a:pt x="44627" y="232476"/>
                    <a:pt x="43734" y="229797"/>
                  </a:cubicBezTo>
                  <a:lnTo>
                    <a:pt x="5355" y="214617"/>
                  </a:lnTo>
                  <a:cubicBezTo>
                    <a:pt x="1785" y="213724"/>
                    <a:pt x="0" y="210152"/>
                    <a:pt x="0" y="206580"/>
                  </a:cubicBezTo>
                  <a:lnTo>
                    <a:pt x="0" y="169968"/>
                  </a:lnTo>
                  <a:cubicBezTo>
                    <a:pt x="0" y="166396"/>
                    <a:pt x="1785" y="163717"/>
                    <a:pt x="5355" y="161932"/>
                  </a:cubicBezTo>
                  <a:lnTo>
                    <a:pt x="43734" y="146751"/>
                  </a:lnTo>
                  <a:cubicBezTo>
                    <a:pt x="44627" y="144072"/>
                    <a:pt x="46412" y="141393"/>
                    <a:pt x="47304" y="138714"/>
                  </a:cubicBezTo>
                  <a:lnTo>
                    <a:pt x="31239" y="101210"/>
                  </a:lnTo>
                  <a:cubicBezTo>
                    <a:pt x="29453" y="98531"/>
                    <a:pt x="30346" y="94959"/>
                    <a:pt x="33024" y="92280"/>
                  </a:cubicBezTo>
                  <a:lnTo>
                    <a:pt x="58907" y="66384"/>
                  </a:lnTo>
                  <a:cubicBezTo>
                    <a:pt x="61584" y="63705"/>
                    <a:pt x="65155" y="63705"/>
                    <a:pt x="67832" y="64598"/>
                  </a:cubicBezTo>
                  <a:lnTo>
                    <a:pt x="105319" y="80671"/>
                  </a:lnTo>
                  <a:cubicBezTo>
                    <a:pt x="107996" y="79778"/>
                    <a:pt x="110674" y="77993"/>
                    <a:pt x="114244" y="77100"/>
                  </a:cubicBezTo>
                  <a:lnTo>
                    <a:pt x="129417" y="38702"/>
                  </a:lnTo>
                  <a:cubicBezTo>
                    <a:pt x="130310" y="35130"/>
                    <a:pt x="133880" y="33344"/>
                    <a:pt x="137450" y="33344"/>
                  </a:cubicBezTo>
                  <a:lnTo>
                    <a:pt x="174044" y="33344"/>
                  </a:lnTo>
                  <a:cubicBezTo>
                    <a:pt x="177614" y="33344"/>
                    <a:pt x="180292" y="35130"/>
                    <a:pt x="182076" y="38702"/>
                  </a:cubicBezTo>
                  <a:lnTo>
                    <a:pt x="197250" y="77100"/>
                  </a:lnTo>
                  <a:cubicBezTo>
                    <a:pt x="199927" y="77993"/>
                    <a:pt x="202605" y="79778"/>
                    <a:pt x="206175" y="80671"/>
                  </a:cubicBezTo>
                  <a:lnTo>
                    <a:pt x="243661" y="64598"/>
                  </a:lnTo>
                  <a:cubicBezTo>
                    <a:pt x="246339" y="62812"/>
                    <a:pt x="249909" y="63705"/>
                    <a:pt x="252587" y="66384"/>
                  </a:cubicBezTo>
                  <a:lnTo>
                    <a:pt x="278470" y="92280"/>
                  </a:lnTo>
                  <a:cubicBezTo>
                    <a:pt x="281148" y="94959"/>
                    <a:pt x="281148" y="98531"/>
                    <a:pt x="280255" y="101210"/>
                  </a:cubicBezTo>
                  <a:lnTo>
                    <a:pt x="264190" y="138714"/>
                  </a:lnTo>
                  <a:cubicBezTo>
                    <a:pt x="265082" y="141393"/>
                    <a:pt x="266867" y="144072"/>
                    <a:pt x="267760" y="146751"/>
                  </a:cubicBezTo>
                  <a:lnTo>
                    <a:pt x="306139" y="161932"/>
                  </a:lnTo>
                  <a:cubicBezTo>
                    <a:pt x="309709" y="162825"/>
                    <a:pt x="311494" y="166396"/>
                    <a:pt x="311494" y="169968"/>
                  </a:cubicBezTo>
                  <a:lnTo>
                    <a:pt x="311494" y="206580"/>
                  </a:lnTo>
                  <a:cubicBezTo>
                    <a:pt x="311494" y="210152"/>
                    <a:pt x="309709" y="212831"/>
                    <a:pt x="306139" y="214617"/>
                  </a:cubicBezTo>
                  <a:lnTo>
                    <a:pt x="267760" y="229797"/>
                  </a:lnTo>
                  <a:cubicBezTo>
                    <a:pt x="266867" y="232476"/>
                    <a:pt x="265082" y="235155"/>
                    <a:pt x="264190" y="237834"/>
                  </a:cubicBezTo>
                  <a:lnTo>
                    <a:pt x="280255" y="275338"/>
                  </a:lnTo>
                  <a:cubicBezTo>
                    <a:pt x="281148" y="278018"/>
                    <a:pt x="281148" y="281589"/>
                    <a:pt x="278470" y="284268"/>
                  </a:cubicBezTo>
                  <a:lnTo>
                    <a:pt x="252587" y="310164"/>
                  </a:lnTo>
                  <a:cubicBezTo>
                    <a:pt x="249909" y="312843"/>
                    <a:pt x="246339" y="312843"/>
                    <a:pt x="243661" y="311950"/>
                  </a:cubicBezTo>
                  <a:lnTo>
                    <a:pt x="206175" y="295877"/>
                  </a:lnTo>
                  <a:cubicBezTo>
                    <a:pt x="203497" y="296770"/>
                    <a:pt x="200820" y="298556"/>
                    <a:pt x="197250" y="299449"/>
                  </a:cubicBezTo>
                  <a:lnTo>
                    <a:pt x="182076" y="337846"/>
                  </a:lnTo>
                  <a:cubicBezTo>
                    <a:pt x="181184" y="341418"/>
                    <a:pt x="177614" y="343204"/>
                    <a:pt x="174044" y="343204"/>
                  </a:cubicBezTo>
                  <a:close/>
                  <a:moveTo>
                    <a:pt x="142805" y="327131"/>
                  </a:moveTo>
                  <a:lnTo>
                    <a:pt x="168688" y="327131"/>
                  </a:lnTo>
                  <a:lnTo>
                    <a:pt x="182969" y="290519"/>
                  </a:lnTo>
                  <a:cubicBezTo>
                    <a:pt x="183862" y="287840"/>
                    <a:pt x="185647" y="286947"/>
                    <a:pt x="188324" y="286054"/>
                  </a:cubicBezTo>
                  <a:cubicBezTo>
                    <a:pt x="193680" y="284268"/>
                    <a:pt x="197250" y="282482"/>
                    <a:pt x="201712" y="280696"/>
                  </a:cubicBezTo>
                  <a:cubicBezTo>
                    <a:pt x="203497" y="279803"/>
                    <a:pt x="206175" y="279803"/>
                    <a:pt x="208852" y="280696"/>
                  </a:cubicBezTo>
                  <a:lnTo>
                    <a:pt x="244554" y="296770"/>
                  </a:lnTo>
                  <a:lnTo>
                    <a:pt x="262404" y="278911"/>
                  </a:lnTo>
                  <a:lnTo>
                    <a:pt x="246339" y="243192"/>
                  </a:lnTo>
                  <a:cubicBezTo>
                    <a:pt x="245447" y="241406"/>
                    <a:pt x="245447" y="238727"/>
                    <a:pt x="246339" y="236048"/>
                  </a:cubicBezTo>
                  <a:cubicBezTo>
                    <a:pt x="248124" y="231583"/>
                    <a:pt x="249909" y="227118"/>
                    <a:pt x="251694" y="222653"/>
                  </a:cubicBezTo>
                  <a:cubicBezTo>
                    <a:pt x="252587" y="219975"/>
                    <a:pt x="254372" y="218189"/>
                    <a:pt x="256157" y="217295"/>
                  </a:cubicBezTo>
                  <a:lnTo>
                    <a:pt x="292751" y="203008"/>
                  </a:lnTo>
                  <a:lnTo>
                    <a:pt x="292751" y="177112"/>
                  </a:lnTo>
                  <a:lnTo>
                    <a:pt x="256157" y="162825"/>
                  </a:lnTo>
                  <a:cubicBezTo>
                    <a:pt x="253479" y="161932"/>
                    <a:pt x="252587" y="160146"/>
                    <a:pt x="251694" y="157467"/>
                  </a:cubicBezTo>
                  <a:cubicBezTo>
                    <a:pt x="249909" y="153002"/>
                    <a:pt x="248124" y="148537"/>
                    <a:pt x="246339" y="144072"/>
                  </a:cubicBezTo>
                  <a:cubicBezTo>
                    <a:pt x="245447" y="142286"/>
                    <a:pt x="245447" y="139607"/>
                    <a:pt x="246339" y="136928"/>
                  </a:cubicBezTo>
                  <a:lnTo>
                    <a:pt x="262404" y="101210"/>
                  </a:lnTo>
                  <a:lnTo>
                    <a:pt x="244554" y="83350"/>
                  </a:lnTo>
                  <a:lnTo>
                    <a:pt x="208852" y="99424"/>
                  </a:lnTo>
                  <a:cubicBezTo>
                    <a:pt x="206175" y="100317"/>
                    <a:pt x="204390" y="100317"/>
                    <a:pt x="201712" y="99424"/>
                  </a:cubicBezTo>
                  <a:cubicBezTo>
                    <a:pt x="197250" y="97638"/>
                    <a:pt x="192787" y="95852"/>
                    <a:pt x="188324" y="94066"/>
                  </a:cubicBezTo>
                  <a:cubicBezTo>
                    <a:pt x="185647" y="93173"/>
                    <a:pt x="183862" y="91387"/>
                    <a:pt x="182969" y="89601"/>
                  </a:cubicBezTo>
                  <a:lnTo>
                    <a:pt x="168688" y="52989"/>
                  </a:lnTo>
                  <a:lnTo>
                    <a:pt x="142805" y="52989"/>
                  </a:lnTo>
                  <a:lnTo>
                    <a:pt x="128524" y="89601"/>
                  </a:lnTo>
                  <a:cubicBezTo>
                    <a:pt x="127632" y="92280"/>
                    <a:pt x="125847" y="93173"/>
                    <a:pt x="123169" y="94066"/>
                  </a:cubicBezTo>
                  <a:cubicBezTo>
                    <a:pt x="117814" y="95852"/>
                    <a:pt x="114244" y="97638"/>
                    <a:pt x="109781" y="99424"/>
                  </a:cubicBezTo>
                  <a:cubicBezTo>
                    <a:pt x="107996" y="100317"/>
                    <a:pt x="105319" y="100317"/>
                    <a:pt x="102641" y="99424"/>
                  </a:cubicBezTo>
                  <a:lnTo>
                    <a:pt x="66940" y="83350"/>
                  </a:lnTo>
                  <a:lnTo>
                    <a:pt x="49089" y="101210"/>
                  </a:lnTo>
                  <a:lnTo>
                    <a:pt x="65155" y="136928"/>
                  </a:lnTo>
                  <a:cubicBezTo>
                    <a:pt x="66047" y="138714"/>
                    <a:pt x="66047" y="141393"/>
                    <a:pt x="65155" y="144072"/>
                  </a:cubicBezTo>
                  <a:cubicBezTo>
                    <a:pt x="63370" y="148537"/>
                    <a:pt x="61584" y="153002"/>
                    <a:pt x="59800" y="157467"/>
                  </a:cubicBezTo>
                  <a:cubicBezTo>
                    <a:pt x="58907" y="160146"/>
                    <a:pt x="57122" y="161932"/>
                    <a:pt x="55337" y="162825"/>
                  </a:cubicBezTo>
                  <a:lnTo>
                    <a:pt x="18743" y="177112"/>
                  </a:lnTo>
                  <a:lnTo>
                    <a:pt x="18743" y="203008"/>
                  </a:lnTo>
                  <a:lnTo>
                    <a:pt x="55337" y="217295"/>
                  </a:lnTo>
                  <a:cubicBezTo>
                    <a:pt x="58015" y="218189"/>
                    <a:pt x="58907" y="219975"/>
                    <a:pt x="59800" y="222653"/>
                  </a:cubicBezTo>
                  <a:cubicBezTo>
                    <a:pt x="61584" y="228011"/>
                    <a:pt x="63370" y="231583"/>
                    <a:pt x="65155" y="236048"/>
                  </a:cubicBezTo>
                  <a:cubicBezTo>
                    <a:pt x="66047" y="237834"/>
                    <a:pt x="66047" y="240513"/>
                    <a:pt x="65155" y="243192"/>
                  </a:cubicBezTo>
                  <a:lnTo>
                    <a:pt x="49089" y="278911"/>
                  </a:lnTo>
                  <a:lnTo>
                    <a:pt x="66940" y="296770"/>
                  </a:lnTo>
                  <a:lnTo>
                    <a:pt x="102641" y="280696"/>
                  </a:lnTo>
                  <a:cubicBezTo>
                    <a:pt x="105319" y="279803"/>
                    <a:pt x="107104" y="279803"/>
                    <a:pt x="109781" y="280696"/>
                  </a:cubicBezTo>
                  <a:cubicBezTo>
                    <a:pt x="114244" y="282482"/>
                    <a:pt x="118707" y="284268"/>
                    <a:pt x="123169" y="286054"/>
                  </a:cubicBezTo>
                  <a:cubicBezTo>
                    <a:pt x="125847" y="286947"/>
                    <a:pt x="127632" y="288733"/>
                    <a:pt x="128524" y="290519"/>
                  </a:cubicBezTo>
                  <a:lnTo>
                    <a:pt x="142805" y="327131"/>
                  </a:lnTo>
                  <a:close/>
                  <a:moveTo>
                    <a:pt x="302568" y="206580"/>
                  </a:moveTo>
                  <a:lnTo>
                    <a:pt x="302568" y="206580"/>
                  </a:lnTo>
                  <a:lnTo>
                    <a:pt x="302568" y="206580"/>
                  </a:lnTo>
                  <a:close/>
                  <a:moveTo>
                    <a:pt x="156193" y="258372"/>
                  </a:moveTo>
                  <a:cubicBezTo>
                    <a:pt x="117814" y="258372"/>
                    <a:pt x="86576" y="227118"/>
                    <a:pt x="86576" y="188721"/>
                  </a:cubicBezTo>
                  <a:cubicBezTo>
                    <a:pt x="86576" y="150323"/>
                    <a:pt x="117814" y="119069"/>
                    <a:pt x="156193" y="119069"/>
                  </a:cubicBezTo>
                  <a:cubicBezTo>
                    <a:pt x="194572" y="119069"/>
                    <a:pt x="225811" y="150323"/>
                    <a:pt x="225811" y="188721"/>
                  </a:cubicBezTo>
                  <a:cubicBezTo>
                    <a:pt x="225811" y="227118"/>
                    <a:pt x="194572" y="258372"/>
                    <a:pt x="156193" y="258372"/>
                  </a:cubicBezTo>
                  <a:close/>
                  <a:moveTo>
                    <a:pt x="156193" y="135143"/>
                  </a:moveTo>
                  <a:cubicBezTo>
                    <a:pt x="126740" y="135143"/>
                    <a:pt x="102641" y="159253"/>
                    <a:pt x="102641" y="188721"/>
                  </a:cubicBezTo>
                  <a:cubicBezTo>
                    <a:pt x="102641" y="218189"/>
                    <a:pt x="126740" y="242299"/>
                    <a:pt x="156193" y="242299"/>
                  </a:cubicBezTo>
                  <a:cubicBezTo>
                    <a:pt x="185647" y="242299"/>
                    <a:pt x="209745" y="218189"/>
                    <a:pt x="209745" y="188721"/>
                  </a:cubicBezTo>
                  <a:cubicBezTo>
                    <a:pt x="209745" y="159253"/>
                    <a:pt x="185647" y="135143"/>
                    <a:pt x="156193" y="135143"/>
                  </a:cubicBezTo>
                  <a:close/>
                </a:path>
              </a:pathLst>
            </a:custGeom>
            <a:grpFill/>
            <a:ln w="8925" cap="flat">
              <a:noFill/>
              <a:prstDash val="solid"/>
              <a:miter/>
            </a:ln>
          </p:spPr>
          <p:txBody>
            <a:bodyPr rtlCol="0" anchor="ctr"/>
            <a:lstStyle/>
            <a:p>
              <a:endParaRPr lang="en-US">
                <a:solidFill>
                  <a:schemeClr val="bg1"/>
                </a:solidFill>
              </a:endParaRPr>
            </a:p>
          </p:txBody>
        </p:sp>
        <p:sp>
          <p:nvSpPr>
            <p:cNvPr id="72" name="Freeform 71">
              <a:extLst>
                <a:ext uri="{FF2B5EF4-FFF2-40B4-BE49-F238E27FC236}">
                  <a16:creationId xmlns:a16="http://schemas.microsoft.com/office/drawing/2014/main" id="{A126754A-B67D-22C9-DEA9-27BAAC190136}"/>
                </a:ext>
              </a:extLst>
            </p:cNvPr>
            <p:cNvSpPr/>
            <p:nvPr/>
          </p:nvSpPr>
          <p:spPr>
            <a:xfrm>
              <a:off x="5759514" y="5184576"/>
              <a:ext cx="558725" cy="450949"/>
            </a:xfrm>
            <a:custGeom>
              <a:avLst/>
              <a:gdLst>
                <a:gd name="connsiteX0" fmla="*/ 551585 w 558725"/>
                <a:gd name="connsiteY0" fmla="*/ 450949 h 450949"/>
                <a:gd name="connsiteX1" fmla="*/ 8033 w 558725"/>
                <a:gd name="connsiteY1" fmla="*/ 450949 h 450949"/>
                <a:gd name="connsiteX2" fmla="*/ 0 w 558725"/>
                <a:gd name="connsiteY2" fmla="*/ 442913 h 450949"/>
                <a:gd name="connsiteX3" fmla="*/ 8033 w 558725"/>
                <a:gd name="connsiteY3" fmla="*/ 434876 h 450949"/>
                <a:gd name="connsiteX4" fmla="*/ 57122 w 558725"/>
                <a:gd name="connsiteY4" fmla="*/ 434876 h 450949"/>
                <a:gd name="connsiteX5" fmla="*/ 57122 w 558725"/>
                <a:gd name="connsiteY5" fmla="*/ 326827 h 450949"/>
                <a:gd name="connsiteX6" fmla="*/ 65155 w 558725"/>
                <a:gd name="connsiteY6" fmla="*/ 318790 h 450949"/>
                <a:gd name="connsiteX7" fmla="*/ 140128 w 558725"/>
                <a:gd name="connsiteY7" fmla="*/ 318790 h 450949"/>
                <a:gd name="connsiteX8" fmla="*/ 148161 w 558725"/>
                <a:gd name="connsiteY8" fmla="*/ 326827 h 450949"/>
                <a:gd name="connsiteX9" fmla="*/ 148161 w 558725"/>
                <a:gd name="connsiteY9" fmla="*/ 434876 h 450949"/>
                <a:gd name="connsiteX10" fmla="*/ 174044 w 558725"/>
                <a:gd name="connsiteY10" fmla="*/ 434876 h 450949"/>
                <a:gd name="connsiteX11" fmla="*/ 174044 w 558725"/>
                <a:gd name="connsiteY11" fmla="*/ 210741 h 450949"/>
                <a:gd name="connsiteX12" fmla="*/ 182077 w 558725"/>
                <a:gd name="connsiteY12" fmla="*/ 202704 h 450949"/>
                <a:gd name="connsiteX13" fmla="*/ 257049 w 558725"/>
                <a:gd name="connsiteY13" fmla="*/ 202704 h 450949"/>
                <a:gd name="connsiteX14" fmla="*/ 265082 w 558725"/>
                <a:gd name="connsiteY14" fmla="*/ 210741 h 450949"/>
                <a:gd name="connsiteX15" fmla="*/ 265082 w 558725"/>
                <a:gd name="connsiteY15" fmla="*/ 434876 h 450949"/>
                <a:gd name="connsiteX16" fmla="*/ 290966 w 558725"/>
                <a:gd name="connsiteY16" fmla="*/ 434876 h 450949"/>
                <a:gd name="connsiteX17" fmla="*/ 290966 w 558725"/>
                <a:gd name="connsiteY17" fmla="*/ 260747 h 450949"/>
                <a:gd name="connsiteX18" fmla="*/ 298999 w 558725"/>
                <a:gd name="connsiteY18" fmla="*/ 252711 h 450949"/>
                <a:gd name="connsiteX19" fmla="*/ 373972 w 558725"/>
                <a:gd name="connsiteY19" fmla="*/ 252711 h 450949"/>
                <a:gd name="connsiteX20" fmla="*/ 382004 w 558725"/>
                <a:gd name="connsiteY20" fmla="*/ 260747 h 450949"/>
                <a:gd name="connsiteX21" fmla="*/ 382004 w 558725"/>
                <a:gd name="connsiteY21" fmla="*/ 434876 h 450949"/>
                <a:gd name="connsiteX22" fmla="*/ 407888 w 558725"/>
                <a:gd name="connsiteY22" fmla="*/ 434876 h 450949"/>
                <a:gd name="connsiteX23" fmla="*/ 407888 w 558725"/>
                <a:gd name="connsiteY23" fmla="*/ 141982 h 450949"/>
                <a:gd name="connsiteX24" fmla="*/ 415921 w 558725"/>
                <a:gd name="connsiteY24" fmla="*/ 133945 h 450949"/>
                <a:gd name="connsiteX25" fmla="*/ 490893 w 558725"/>
                <a:gd name="connsiteY25" fmla="*/ 133945 h 450949"/>
                <a:gd name="connsiteX26" fmla="*/ 498926 w 558725"/>
                <a:gd name="connsiteY26" fmla="*/ 141982 h 450949"/>
                <a:gd name="connsiteX27" fmla="*/ 498926 w 558725"/>
                <a:gd name="connsiteY27" fmla="*/ 434876 h 450949"/>
                <a:gd name="connsiteX28" fmla="*/ 550693 w 558725"/>
                <a:gd name="connsiteY28" fmla="*/ 434876 h 450949"/>
                <a:gd name="connsiteX29" fmla="*/ 558726 w 558725"/>
                <a:gd name="connsiteY29" fmla="*/ 442913 h 450949"/>
                <a:gd name="connsiteX30" fmla="*/ 551585 w 558725"/>
                <a:gd name="connsiteY30" fmla="*/ 450949 h 450949"/>
                <a:gd name="connsiteX31" fmla="*/ 424846 w 558725"/>
                <a:gd name="connsiteY31" fmla="*/ 434876 h 450949"/>
                <a:gd name="connsiteX32" fmla="*/ 482861 w 558725"/>
                <a:gd name="connsiteY32" fmla="*/ 434876 h 450949"/>
                <a:gd name="connsiteX33" fmla="*/ 482861 w 558725"/>
                <a:gd name="connsiteY33" fmla="*/ 150019 h 450949"/>
                <a:gd name="connsiteX34" fmla="*/ 424846 w 558725"/>
                <a:gd name="connsiteY34" fmla="*/ 150019 h 450949"/>
                <a:gd name="connsiteX35" fmla="*/ 424846 w 558725"/>
                <a:gd name="connsiteY35" fmla="*/ 434876 h 450949"/>
                <a:gd name="connsiteX36" fmla="*/ 307924 w 558725"/>
                <a:gd name="connsiteY36" fmla="*/ 434876 h 450949"/>
                <a:gd name="connsiteX37" fmla="*/ 365939 w 558725"/>
                <a:gd name="connsiteY37" fmla="*/ 434876 h 450949"/>
                <a:gd name="connsiteX38" fmla="*/ 365939 w 558725"/>
                <a:gd name="connsiteY38" fmla="*/ 268784 h 450949"/>
                <a:gd name="connsiteX39" fmla="*/ 307924 w 558725"/>
                <a:gd name="connsiteY39" fmla="*/ 268784 h 450949"/>
                <a:gd name="connsiteX40" fmla="*/ 307924 w 558725"/>
                <a:gd name="connsiteY40" fmla="*/ 434876 h 450949"/>
                <a:gd name="connsiteX41" fmla="*/ 191002 w 558725"/>
                <a:gd name="connsiteY41" fmla="*/ 434876 h 450949"/>
                <a:gd name="connsiteX42" fmla="*/ 249017 w 558725"/>
                <a:gd name="connsiteY42" fmla="*/ 434876 h 450949"/>
                <a:gd name="connsiteX43" fmla="*/ 249017 w 558725"/>
                <a:gd name="connsiteY43" fmla="*/ 218777 h 450949"/>
                <a:gd name="connsiteX44" fmla="*/ 191002 w 558725"/>
                <a:gd name="connsiteY44" fmla="*/ 218777 h 450949"/>
                <a:gd name="connsiteX45" fmla="*/ 191002 w 558725"/>
                <a:gd name="connsiteY45" fmla="*/ 434876 h 450949"/>
                <a:gd name="connsiteX46" fmla="*/ 73188 w 558725"/>
                <a:gd name="connsiteY46" fmla="*/ 434876 h 450949"/>
                <a:gd name="connsiteX47" fmla="*/ 131202 w 558725"/>
                <a:gd name="connsiteY47" fmla="*/ 434876 h 450949"/>
                <a:gd name="connsiteX48" fmla="*/ 131202 w 558725"/>
                <a:gd name="connsiteY48" fmla="*/ 334863 h 450949"/>
                <a:gd name="connsiteX49" fmla="*/ 73188 w 558725"/>
                <a:gd name="connsiteY49" fmla="*/ 334863 h 450949"/>
                <a:gd name="connsiteX50" fmla="*/ 73188 w 558725"/>
                <a:gd name="connsiteY50" fmla="*/ 434876 h 450949"/>
                <a:gd name="connsiteX51" fmla="*/ 102641 w 558725"/>
                <a:gd name="connsiteY51" fmla="*/ 248246 h 450949"/>
                <a:gd name="connsiteX52" fmla="*/ 73188 w 558725"/>
                <a:gd name="connsiteY52" fmla="*/ 218777 h 450949"/>
                <a:gd name="connsiteX53" fmla="*/ 102641 w 558725"/>
                <a:gd name="connsiteY53" fmla="*/ 189309 h 450949"/>
                <a:gd name="connsiteX54" fmla="*/ 117814 w 558725"/>
                <a:gd name="connsiteY54" fmla="*/ 193774 h 450949"/>
                <a:gd name="connsiteX55" fmla="*/ 193680 w 558725"/>
                <a:gd name="connsiteY55" fmla="*/ 121444 h 450949"/>
                <a:gd name="connsiteX56" fmla="*/ 190109 w 558725"/>
                <a:gd name="connsiteY56" fmla="*/ 108050 h 450949"/>
                <a:gd name="connsiteX57" fmla="*/ 219563 w 558725"/>
                <a:gd name="connsiteY57" fmla="*/ 78582 h 450949"/>
                <a:gd name="connsiteX58" fmla="*/ 249017 w 558725"/>
                <a:gd name="connsiteY58" fmla="*/ 108050 h 450949"/>
                <a:gd name="connsiteX59" fmla="*/ 249017 w 558725"/>
                <a:gd name="connsiteY59" fmla="*/ 112514 h 450949"/>
                <a:gd name="connsiteX60" fmla="*/ 315064 w 558725"/>
                <a:gd name="connsiteY60" fmla="*/ 143768 h 450949"/>
                <a:gd name="connsiteX61" fmla="*/ 337377 w 558725"/>
                <a:gd name="connsiteY61" fmla="*/ 133945 h 450949"/>
                <a:gd name="connsiteX62" fmla="*/ 349873 w 558725"/>
                <a:gd name="connsiteY62" fmla="*/ 136625 h 450949"/>
                <a:gd name="connsiteX63" fmla="*/ 429309 w 558725"/>
                <a:gd name="connsiteY63" fmla="*/ 45542 h 450949"/>
                <a:gd name="connsiteX64" fmla="*/ 424846 w 558725"/>
                <a:gd name="connsiteY64" fmla="*/ 29468 h 450949"/>
                <a:gd name="connsiteX65" fmla="*/ 454300 w 558725"/>
                <a:gd name="connsiteY65" fmla="*/ 0 h 450949"/>
                <a:gd name="connsiteX66" fmla="*/ 483753 w 558725"/>
                <a:gd name="connsiteY66" fmla="*/ 29468 h 450949"/>
                <a:gd name="connsiteX67" fmla="*/ 454300 w 558725"/>
                <a:gd name="connsiteY67" fmla="*/ 58936 h 450949"/>
                <a:gd name="connsiteX68" fmla="*/ 441804 w 558725"/>
                <a:gd name="connsiteY68" fmla="*/ 56257 h 450949"/>
                <a:gd name="connsiteX69" fmla="*/ 362369 w 558725"/>
                <a:gd name="connsiteY69" fmla="*/ 147340 h 450949"/>
                <a:gd name="connsiteX70" fmla="*/ 366831 w 558725"/>
                <a:gd name="connsiteY70" fmla="*/ 163414 h 450949"/>
                <a:gd name="connsiteX71" fmla="*/ 337377 w 558725"/>
                <a:gd name="connsiteY71" fmla="*/ 192882 h 450949"/>
                <a:gd name="connsiteX72" fmla="*/ 307924 w 558725"/>
                <a:gd name="connsiteY72" fmla="*/ 163414 h 450949"/>
                <a:gd name="connsiteX73" fmla="*/ 307924 w 558725"/>
                <a:gd name="connsiteY73" fmla="*/ 158949 h 450949"/>
                <a:gd name="connsiteX74" fmla="*/ 241877 w 558725"/>
                <a:gd name="connsiteY74" fmla="*/ 127695 h 450949"/>
                <a:gd name="connsiteX75" fmla="*/ 219563 w 558725"/>
                <a:gd name="connsiteY75" fmla="*/ 137517 h 450949"/>
                <a:gd name="connsiteX76" fmla="*/ 204390 w 558725"/>
                <a:gd name="connsiteY76" fmla="*/ 133053 h 450949"/>
                <a:gd name="connsiteX77" fmla="*/ 128525 w 558725"/>
                <a:gd name="connsiteY77" fmla="*/ 205383 h 450949"/>
                <a:gd name="connsiteX78" fmla="*/ 132095 w 558725"/>
                <a:gd name="connsiteY78" fmla="*/ 218777 h 450949"/>
                <a:gd name="connsiteX79" fmla="*/ 102641 w 558725"/>
                <a:gd name="connsiteY79" fmla="*/ 248246 h 450949"/>
                <a:gd name="connsiteX80" fmla="*/ 102641 w 558725"/>
                <a:gd name="connsiteY80" fmla="*/ 205383 h 450949"/>
                <a:gd name="connsiteX81" fmla="*/ 89253 w 558725"/>
                <a:gd name="connsiteY81" fmla="*/ 218777 h 450949"/>
                <a:gd name="connsiteX82" fmla="*/ 102641 w 558725"/>
                <a:gd name="connsiteY82" fmla="*/ 232172 h 450949"/>
                <a:gd name="connsiteX83" fmla="*/ 116029 w 558725"/>
                <a:gd name="connsiteY83" fmla="*/ 218777 h 450949"/>
                <a:gd name="connsiteX84" fmla="*/ 112459 w 558725"/>
                <a:gd name="connsiteY84" fmla="*/ 209848 h 450949"/>
                <a:gd name="connsiteX85" fmla="*/ 112459 w 558725"/>
                <a:gd name="connsiteY85" fmla="*/ 209848 h 450949"/>
                <a:gd name="connsiteX86" fmla="*/ 112459 w 558725"/>
                <a:gd name="connsiteY86" fmla="*/ 209848 h 450949"/>
                <a:gd name="connsiteX87" fmla="*/ 102641 w 558725"/>
                <a:gd name="connsiteY87" fmla="*/ 205383 h 450949"/>
                <a:gd name="connsiteX88" fmla="*/ 324882 w 558725"/>
                <a:gd name="connsiteY88" fmla="*/ 158949 h 450949"/>
                <a:gd name="connsiteX89" fmla="*/ 323989 w 558725"/>
                <a:gd name="connsiteY89" fmla="*/ 163414 h 450949"/>
                <a:gd name="connsiteX90" fmla="*/ 337377 w 558725"/>
                <a:gd name="connsiteY90" fmla="*/ 176808 h 450949"/>
                <a:gd name="connsiteX91" fmla="*/ 350765 w 558725"/>
                <a:gd name="connsiteY91" fmla="*/ 163414 h 450949"/>
                <a:gd name="connsiteX92" fmla="*/ 346303 w 558725"/>
                <a:gd name="connsiteY92" fmla="*/ 153591 h 450949"/>
                <a:gd name="connsiteX93" fmla="*/ 346303 w 558725"/>
                <a:gd name="connsiteY93" fmla="*/ 153591 h 450949"/>
                <a:gd name="connsiteX94" fmla="*/ 346303 w 558725"/>
                <a:gd name="connsiteY94" fmla="*/ 153591 h 450949"/>
                <a:gd name="connsiteX95" fmla="*/ 326667 w 558725"/>
                <a:gd name="connsiteY95" fmla="*/ 157163 h 450949"/>
                <a:gd name="connsiteX96" fmla="*/ 326667 w 558725"/>
                <a:gd name="connsiteY96" fmla="*/ 158056 h 450949"/>
                <a:gd name="connsiteX97" fmla="*/ 324882 w 558725"/>
                <a:gd name="connsiteY97" fmla="*/ 158949 h 450949"/>
                <a:gd name="connsiteX98" fmla="*/ 210638 w 558725"/>
                <a:gd name="connsiteY98" fmla="*/ 116979 h 450949"/>
                <a:gd name="connsiteX99" fmla="*/ 219563 w 558725"/>
                <a:gd name="connsiteY99" fmla="*/ 120551 h 450949"/>
                <a:gd name="connsiteX100" fmla="*/ 231166 w 558725"/>
                <a:gd name="connsiteY100" fmla="*/ 113407 h 450949"/>
                <a:gd name="connsiteX101" fmla="*/ 231166 w 558725"/>
                <a:gd name="connsiteY101" fmla="*/ 113407 h 450949"/>
                <a:gd name="connsiteX102" fmla="*/ 231166 w 558725"/>
                <a:gd name="connsiteY102" fmla="*/ 113407 h 450949"/>
                <a:gd name="connsiteX103" fmla="*/ 232059 w 558725"/>
                <a:gd name="connsiteY103" fmla="*/ 108050 h 450949"/>
                <a:gd name="connsiteX104" fmla="*/ 218671 w 558725"/>
                <a:gd name="connsiteY104" fmla="*/ 94655 h 450949"/>
                <a:gd name="connsiteX105" fmla="*/ 205283 w 558725"/>
                <a:gd name="connsiteY105" fmla="*/ 108050 h 450949"/>
                <a:gd name="connsiteX106" fmla="*/ 210638 w 558725"/>
                <a:gd name="connsiteY106" fmla="*/ 116979 h 450949"/>
                <a:gd name="connsiteX107" fmla="*/ 210638 w 558725"/>
                <a:gd name="connsiteY107" fmla="*/ 116979 h 450949"/>
                <a:gd name="connsiteX108" fmla="*/ 210638 w 558725"/>
                <a:gd name="connsiteY108" fmla="*/ 116979 h 450949"/>
                <a:gd name="connsiteX109" fmla="*/ 445374 w 558725"/>
                <a:gd name="connsiteY109" fmla="*/ 39291 h 450949"/>
                <a:gd name="connsiteX110" fmla="*/ 454300 w 558725"/>
                <a:gd name="connsiteY110" fmla="*/ 42863 h 450949"/>
                <a:gd name="connsiteX111" fmla="*/ 467687 w 558725"/>
                <a:gd name="connsiteY111" fmla="*/ 29468 h 450949"/>
                <a:gd name="connsiteX112" fmla="*/ 454300 w 558725"/>
                <a:gd name="connsiteY112" fmla="*/ 16074 h 450949"/>
                <a:gd name="connsiteX113" fmla="*/ 440912 w 558725"/>
                <a:gd name="connsiteY113" fmla="*/ 29468 h 450949"/>
                <a:gd name="connsiteX114" fmla="*/ 445374 w 558725"/>
                <a:gd name="connsiteY114" fmla="*/ 39291 h 450949"/>
                <a:gd name="connsiteX115" fmla="*/ 445374 w 558725"/>
                <a:gd name="connsiteY115" fmla="*/ 39291 h 450949"/>
                <a:gd name="connsiteX116" fmla="*/ 445374 w 558725"/>
                <a:gd name="connsiteY116" fmla="*/ 39291 h 450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Lst>
              <a:rect l="l" t="t" r="r" b="b"/>
              <a:pathLst>
                <a:path w="558725" h="450949">
                  <a:moveTo>
                    <a:pt x="551585" y="450949"/>
                  </a:moveTo>
                  <a:lnTo>
                    <a:pt x="8033" y="450949"/>
                  </a:lnTo>
                  <a:cubicBezTo>
                    <a:pt x="3570" y="450949"/>
                    <a:pt x="0" y="447378"/>
                    <a:pt x="0" y="442913"/>
                  </a:cubicBezTo>
                  <a:cubicBezTo>
                    <a:pt x="0" y="438448"/>
                    <a:pt x="3570" y="434876"/>
                    <a:pt x="8033" y="434876"/>
                  </a:cubicBezTo>
                  <a:lnTo>
                    <a:pt x="57122" y="434876"/>
                  </a:lnTo>
                  <a:lnTo>
                    <a:pt x="57122" y="326827"/>
                  </a:lnTo>
                  <a:cubicBezTo>
                    <a:pt x="57122" y="322362"/>
                    <a:pt x="60692" y="318790"/>
                    <a:pt x="65155" y="318790"/>
                  </a:cubicBezTo>
                  <a:lnTo>
                    <a:pt x="140128" y="318790"/>
                  </a:lnTo>
                  <a:cubicBezTo>
                    <a:pt x="144590" y="318790"/>
                    <a:pt x="148161" y="322362"/>
                    <a:pt x="148161" y="326827"/>
                  </a:cubicBezTo>
                  <a:lnTo>
                    <a:pt x="148161" y="434876"/>
                  </a:lnTo>
                  <a:lnTo>
                    <a:pt x="174044" y="434876"/>
                  </a:lnTo>
                  <a:lnTo>
                    <a:pt x="174044" y="210741"/>
                  </a:lnTo>
                  <a:cubicBezTo>
                    <a:pt x="174044" y="206276"/>
                    <a:pt x="177614" y="202704"/>
                    <a:pt x="182077" y="202704"/>
                  </a:cubicBezTo>
                  <a:lnTo>
                    <a:pt x="257049" y="202704"/>
                  </a:lnTo>
                  <a:cubicBezTo>
                    <a:pt x="261512" y="202704"/>
                    <a:pt x="265082" y="206276"/>
                    <a:pt x="265082" y="210741"/>
                  </a:cubicBezTo>
                  <a:lnTo>
                    <a:pt x="265082" y="434876"/>
                  </a:lnTo>
                  <a:lnTo>
                    <a:pt x="290966" y="434876"/>
                  </a:lnTo>
                  <a:lnTo>
                    <a:pt x="290966" y="260747"/>
                  </a:lnTo>
                  <a:cubicBezTo>
                    <a:pt x="290966" y="256282"/>
                    <a:pt x="294536" y="252711"/>
                    <a:pt x="298999" y="252711"/>
                  </a:cubicBezTo>
                  <a:lnTo>
                    <a:pt x="373972" y="252711"/>
                  </a:lnTo>
                  <a:cubicBezTo>
                    <a:pt x="378434" y="252711"/>
                    <a:pt x="382004" y="256282"/>
                    <a:pt x="382004" y="260747"/>
                  </a:cubicBezTo>
                  <a:lnTo>
                    <a:pt x="382004" y="434876"/>
                  </a:lnTo>
                  <a:lnTo>
                    <a:pt x="407888" y="434876"/>
                  </a:lnTo>
                  <a:lnTo>
                    <a:pt x="407888" y="141982"/>
                  </a:lnTo>
                  <a:cubicBezTo>
                    <a:pt x="407888" y="137517"/>
                    <a:pt x="411458" y="133945"/>
                    <a:pt x="415921" y="133945"/>
                  </a:cubicBezTo>
                  <a:lnTo>
                    <a:pt x="490893" y="133945"/>
                  </a:lnTo>
                  <a:cubicBezTo>
                    <a:pt x="495356" y="133945"/>
                    <a:pt x="498926" y="137517"/>
                    <a:pt x="498926" y="141982"/>
                  </a:cubicBezTo>
                  <a:lnTo>
                    <a:pt x="498926" y="434876"/>
                  </a:lnTo>
                  <a:lnTo>
                    <a:pt x="550693" y="434876"/>
                  </a:lnTo>
                  <a:cubicBezTo>
                    <a:pt x="555156" y="434876"/>
                    <a:pt x="558726" y="438448"/>
                    <a:pt x="558726" y="442913"/>
                  </a:cubicBezTo>
                  <a:cubicBezTo>
                    <a:pt x="558726" y="447378"/>
                    <a:pt x="556048" y="450949"/>
                    <a:pt x="551585" y="450949"/>
                  </a:cubicBezTo>
                  <a:close/>
                  <a:moveTo>
                    <a:pt x="424846" y="434876"/>
                  </a:moveTo>
                  <a:lnTo>
                    <a:pt x="482861" y="434876"/>
                  </a:lnTo>
                  <a:lnTo>
                    <a:pt x="482861" y="150019"/>
                  </a:lnTo>
                  <a:lnTo>
                    <a:pt x="424846" y="150019"/>
                  </a:lnTo>
                  <a:lnTo>
                    <a:pt x="424846" y="434876"/>
                  </a:lnTo>
                  <a:close/>
                  <a:moveTo>
                    <a:pt x="307924" y="434876"/>
                  </a:moveTo>
                  <a:lnTo>
                    <a:pt x="365939" y="434876"/>
                  </a:lnTo>
                  <a:lnTo>
                    <a:pt x="365939" y="268784"/>
                  </a:lnTo>
                  <a:lnTo>
                    <a:pt x="307924" y="268784"/>
                  </a:lnTo>
                  <a:lnTo>
                    <a:pt x="307924" y="434876"/>
                  </a:lnTo>
                  <a:close/>
                  <a:moveTo>
                    <a:pt x="191002" y="434876"/>
                  </a:moveTo>
                  <a:lnTo>
                    <a:pt x="249017" y="434876"/>
                  </a:lnTo>
                  <a:lnTo>
                    <a:pt x="249017" y="218777"/>
                  </a:lnTo>
                  <a:lnTo>
                    <a:pt x="191002" y="218777"/>
                  </a:lnTo>
                  <a:lnTo>
                    <a:pt x="191002" y="434876"/>
                  </a:lnTo>
                  <a:close/>
                  <a:moveTo>
                    <a:pt x="73188" y="434876"/>
                  </a:moveTo>
                  <a:lnTo>
                    <a:pt x="131202" y="434876"/>
                  </a:lnTo>
                  <a:lnTo>
                    <a:pt x="131202" y="334863"/>
                  </a:lnTo>
                  <a:lnTo>
                    <a:pt x="73188" y="334863"/>
                  </a:lnTo>
                  <a:lnTo>
                    <a:pt x="73188" y="434876"/>
                  </a:lnTo>
                  <a:close/>
                  <a:moveTo>
                    <a:pt x="102641" y="248246"/>
                  </a:moveTo>
                  <a:cubicBezTo>
                    <a:pt x="86576" y="248246"/>
                    <a:pt x="73188" y="234851"/>
                    <a:pt x="73188" y="218777"/>
                  </a:cubicBezTo>
                  <a:cubicBezTo>
                    <a:pt x="73188" y="202704"/>
                    <a:pt x="86576" y="189309"/>
                    <a:pt x="102641" y="189309"/>
                  </a:cubicBezTo>
                  <a:cubicBezTo>
                    <a:pt x="107997" y="189309"/>
                    <a:pt x="113352" y="191096"/>
                    <a:pt x="117814" y="193774"/>
                  </a:cubicBezTo>
                  <a:lnTo>
                    <a:pt x="193680" y="121444"/>
                  </a:lnTo>
                  <a:cubicBezTo>
                    <a:pt x="191895" y="116979"/>
                    <a:pt x="190109" y="112514"/>
                    <a:pt x="190109" y="108050"/>
                  </a:cubicBezTo>
                  <a:cubicBezTo>
                    <a:pt x="190109" y="91976"/>
                    <a:pt x="203497" y="78582"/>
                    <a:pt x="219563" y="78582"/>
                  </a:cubicBezTo>
                  <a:cubicBezTo>
                    <a:pt x="235629" y="78582"/>
                    <a:pt x="249017" y="91976"/>
                    <a:pt x="249017" y="108050"/>
                  </a:cubicBezTo>
                  <a:cubicBezTo>
                    <a:pt x="249017" y="109836"/>
                    <a:pt x="249017" y="111621"/>
                    <a:pt x="249017" y="112514"/>
                  </a:cubicBezTo>
                  <a:lnTo>
                    <a:pt x="315064" y="143768"/>
                  </a:lnTo>
                  <a:cubicBezTo>
                    <a:pt x="320420" y="137517"/>
                    <a:pt x="328452" y="133945"/>
                    <a:pt x="337377" y="133945"/>
                  </a:cubicBezTo>
                  <a:cubicBezTo>
                    <a:pt x="341840" y="133945"/>
                    <a:pt x="346303" y="134839"/>
                    <a:pt x="349873" y="136625"/>
                  </a:cubicBezTo>
                  <a:lnTo>
                    <a:pt x="429309" y="45542"/>
                  </a:lnTo>
                  <a:cubicBezTo>
                    <a:pt x="426631" y="41077"/>
                    <a:pt x="424846" y="35719"/>
                    <a:pt x="424846" y="29468"/>
                  </a:cubicBezTo>
                  <a:cubicBezTo>
                    <a:pt x="424846" y="13395"/>
                    <a:pt x="438234" y="0"/>
                    <a:pt x="454300" y="0"/>
                  </a:cubicBezTo>
                  <a:cubicBezTo>
                    <a:pt x="470365" y="0"/>
                    <a:pt x="483753" y="13395"/>
                    <a:pt x="483753" y="29468"/>
                  </a:cubicBezTo>
                  <a:cubicBezTo>
                    <a:pt x="483753" y="45542"/>
                    <a:pt x="470365" y="58936"/>
                    <a:pt x="454300" y="58936"/>
                  </a:cubicBezTo>
                  <a:cubicBezTo>
                    <a:pt x="449837" y="58936"/>
                    <a:pt x="445374" y="58043"/>
                    <a:pt x="441804" y="56257"/>
                  </a:cubicBezTo>
                  <a:lnTo>
                    <a:pt x="362369" y="147340"/>
                  </a:lnTo>
                  <a:cubicBezTo>
                    <a:pt x="365046" y="151805"/>
                    <a:pt x="366831" y="157163"/>
                    <a:pt x="366831" y="163414"/>
                  </a:cubicBezTo>
                  <a:cubicBezTo>
                    <a:pt x="366831" y="179487"/>
                    <a:pt x="353443" y="192882"/>
                    <a:pt x="337377" y="192882"/>
                  </a:cubicBezTo>
                  <a:cubicBezTo>
                    <a:pt x="321312" y="192882"/>
                    <a:pt x="307924" y="179487"/>
                    <a:pt x="307924" y="163414"/>
                  </a:cubicBezTo>
                  <a:cubicBezTo>
                    <a:pt x="307924" y="161628"/>
                    <a:pt x="307924" y="159842"/>
                    <a:pt x="307924" y="158949"/>
                  </a:cubicBezTo>
                  <a:lnTo>
                    <a:pt x="241877" y="127695"/>
                  </a:lnTo>
                  <a:cubicBezTo>
                    <a:pt x="236521" y="133945"/>
                    <a:pt x="228489" y="137517"/>
                    <a:pt x="219563" y="137517"/>
                  </a:cubicBezTo>
                  <a:cubicBezTo>
                    <a:pt x="214208" y="137517"/>
                    <a:pt x="208853" y="135731"/>
                    <a:pt x="204390" y="133053"/>
                  </a:cubicBezTo>
                  <a:lnTo>
                    <a:pt x="128525" y="205383"/>
                  </a:lnTo>
                  <a:cubicBezTo>
                    <a:pt x="130310" y="209848"/>
                    <a:pt x="132095" y="214313"/>
                    <a:pt x="132095" y="218777"/>
                  </a:cubicBezTo>
                  <a:cubicBezTo>
                    <a:pt x="132095" y="234851"/>
                    <a:pt x="118707" y="248246"/>
                    <a:pt x="102641" y="248246"/>
                  </a:cubicBezTo>
                  <a:close/>
                  <a:moveTo>
                    <a:pt x="102641" y="205383"/>
                  </a:moveTo>
                  <a:cubicBezTo>
                    <a:pt x="95501" y="205383"/>
                    <a:pt x="89253" y="211634"/>
                    <a:pt x="89253" y="218777"/>
                  </a:cubicBezTo>
                  <a:cubicBezTo>
                    <a:pt x="89253" y="225922"/>
                    <a:pt x="95501" y="232172"/>
                    <a:pt x="102641" y="232172"/>
                  </a:cubicBezTo>
                  <a:cubicBezTo>
                    <a:pt x="109781" y="232172"/>
                    <a:pt x="116029" y="225922"/>
                    <a:pt x="116029" y="218777"/>
                  </a:cubicBezTo>
                  <a:cubicBezTo>
                    <a:pt x="116029" y="215206"/>
                    <a:pt x="115137" y="212527"/>
                    <a:pt x="112459" y="209848"/>
                  </a:cubicBezTo>
                  <a:cubicBezTo>
                    <a:pt x="112459" y="209848"/>
                    <a:pt x="112459" y="209848"/>
                    <a:pt x="112459" y="209848"/>
                  </a:cubicBezTo>
                  <a:cubicBezTo>
                    <a:pt x="112459" y="209848"/>
                    <a:pt x="112459" y="209848"/>
                    <a:pt x="112459" y="209848"/>
                  </a:cubicBezTo>
                  <a:cubicBezTo>
                    <a:pt x="109781" y="207169"/>
                    <a:pt x="106212" y="205383"/>
                    <a:pt x="102641" y="205383"/>
                  </a:cubicBezTo>
                  <a:close/>
                  <a:moveTo>
                    <a:pt x="324882" y="158949"/>
                  </a:moveTo>
                  <a:cubicBezTo>
                    <a:pt x="323989" y="160734"/>
                    <a:pt x="323989" y="161628"/>
                    <a:pt x="323989" y="163414"/>
                  </a:cubicBezTo>
                  <a:cubicBezTo>
                    <a:pt x="323989" y="170557"/>
                    <a:pt x="330237" y="176808"/>
                    <a:pt x="337377" y="176808"/>
                  </a:cubicBezTo>
                  <a:cubicBezTo>
                    <a:pt x="344518" y="176808"/>
                    <a:pt x="350765" y="170557"/>
                    <a:pt x="350765" y="163414"/>
                  </a:cubicBezTo>
                  <a:cubicBezTo>
                    <a:pt x="350765" y="159842"/>
                    <a:pt x="348981" y="156270"/>
                    <a:pt x="346303" y="153591"/>
                  </a:cubicBezTo>
                  <a:cubicBezTo>
                    <a:pt x="346303" y="153591"/>
                    <a:pt x="346303" y="153591"/>
                    <a:pt x="346303" y="153591"/>
                  </a:cubicBezTo>
                  <a:cubicBezTo>
                    <a:pt x="346303" y="153591"/>
                    <a:pt x="346303" y="153591"/>
                    <a:pt x="346303" y="153591"/>
                  </a:cubicBezTo>
                  <a:cubicBezTo>
                    <a:pt x="340948" y="149126"/>
                    <a:pt x="330237" y="150912"/>
                    <a:pt x="326667" y="157163"/>
                  </a:cubicBezTo>
                  <a:cubicBezTo>
                    <a:pt x="326667" y="157163"/>
                    <a:pt x="326667" y="158056"/>
                    <a:pt x="326667" y="158056"/>
                  </a:cubicBezTo>
                  <a:cubicBezTo>
                    <a:pt x="324882" y="158056"/>
                    <a:pt x="324882" y="158056"/>
                    <a:pt x="324882" y="158949"/>
                  </a:cubicBezTo>
                  <a:close/>
                  <a:moveTo>
                    <a:pt x="210638" y="116979"/>
                  </a:moveTo>
                  <a:cubicBezTo>
                    <a:pt x="213316" y="119658"/>
                    <a:pt x="215993" y="120551"/>
                    <a:pt x="219563" y="120551"/>
                  </a:cubicBezTo>
                  <a:cubicBezTo>
                    <a:pt x="224918" y="120551"/>
                    <a:pt x="229381" y="117872"/>
                    <a:pt x="231166" y="113407"/>
                  </a:cubicBezTo>
                  <a:cubicBezTo>
                    <a:pt x="231166" y="113407"/>
                    <a:pt x="231166" y="113407"/>
                    <a:pt x="231166" y="113407"/>
                  </a:cubicBezTo>
                  <a:cubicBezTo>
                    <a:pt x="231166" y="113407"/>
                    <a:pt x="231166" y="113407"/>
                    <a:pt x="231166" y="113407"/>
                  </a:cubicBezTo>
                  <a:cubicBezTo>
                    <a:pt x="232059" y="111621"/>
                    <a:pt x="232059" y="109836"/>
                    <a:pt x="232059" y="108050"/>
                  </a:cubicBezTo>
                  <a:cubicBezTo>
                    <a:pt x="232059" y="100906"/>
                    <a:pt x="225811" y="94655"/>
                    <a:pt x="218671" y="94655"/>
                  </a:cubicBezTo>
                  <a:cubicBezTo>
                    <a:pt x="211530" y="94655"/>
                    <a:pt x="205283" y="100906"/>
                    <a:pt x="205283" y="108050"/>
                  </a:cubicBezTo>
                  <a:cubicBezTo>
                    <a:pt x="207068" y="110728"/>
                    <a:pt x="207960" y="113407"/>
                    <a:pt x="210638" y="116979"/>
                  </a:cubicBezTo>
                  <a:cubicBezTo>
                    <a:pt x="209745" y="116086"/>
                    <a:pt x="210638" y="116086"/>
                    <a:pt x="210638" y="116979"/>
                  </a:cubicBezTo>
                  <a:cubicBezTo>
                    <a:pt x="210638" y="116086"/>
                    <a:pt x="210638" y="116086"/>
                    <a:pt x="210638" y="116979"/>
                  </a:cubicBezTo>
                  <a:close/>
                  <a:moveTo>
                    <a:pt x="445374" y="39291"/>
                  </a:moveTo>
                  <a:cubicBezTo>
                    <a:pt x="448052" y="41077"/>
                    <a:pt x="450729" y="42863"/>
                    <a:pt x="454300" y="42863"/>
                  </a:cubicBezTo>
                  <a:cubicBezTo>
                    <a:pt x="461440" y="42863"/>
                    <a:pt x="467687" y="36612"/>
                    <a:pt x="467687" y="29468"/>
                  </a:cubicBezTo>
                  <a:cubicBezTo>
                    <a:pt x="467687" y="22324"/>
                    <a:pt x="461440" y="16074"/>
                    <a:pt x="454300" y="16074"/>
                  </a:cubicBezTo>
                  <a:cubicBezTo>
                    <a:pt x="447159" y="16074"/>
                    <a:pt x="440912" y="22324"/>
                    <a:pt x="440912" y="29468"/>
                  </a:cubicBezTo>
                  <a:cubicBezTo>
                    <a:pt x="440912" y="33040"/>
                    <a:pt x="442697" y="36612"/>
                    <a:pt x="445374" y="39291"/>
                  </a:cubicBezTo>
                  <a:cubicBezTo>
                    <a:pt x="445374" y="39291"/>
                    <a:pt x="445374" y="39291"/>
                    <a:pt x="445374" y="39291"/>
                  </a:cubicBezTo>
                  <a:cubicBezTo>
                    <a:pt x="445374" y="39291"/>
                    <a:pt x="445374" y="39291"/>
                    <a:pt x="445374" y="39291"/>
                  </a:cubicBezTo>
                  <a:close/>
                </a:path>
              </a:pathLst>
            </a:custGeom>
            <a:grpFill/>
            <a:ln w="8925" cap="flat">
              <a:noFill/>
              <a:prstDash val="solid"/>
              <a:miter/>
            </a:ln>
          </p:spPr>
          <p:txBody>
            <a:bodyPr rtlCol="0" anchor="ctr"/>
            <a:lstStyle/>
            <a:p>
              <a:endParaRPr lang="en-US">
                <a:solidFill>
                  <a:schemeClr val="bg1"/>
                </a:solidFill>
              </a:endParaRPr>
            </a:p>
          </p:txBody>
        </p:sp>
        <p:grpSp>
          <p:nvGrpSpPr>
            <p:cNvPr id="73" name="Graphic 2">
              <a:extLst>
                <a:ext uri="{FF2B5EF4-FFF2-40B4-BE49-F238E27FC236}">
                  <a16:creationId xmlns:a16="http://schemas.microsoft.com/office/drawing/2014/main" id="{BE1D6DD8-21E8-42BE-9742-E25B39AF550C}"/>
                </a:ext>
              </a:extLst>
            </p:cNvPr>
            <p:cNvGrpSpPr/>
            <p:nvPr/>
          </p:nvGrpSpPr>
          <p:grpSpPr>
            <a:xfrm>
              <a:off x="5813295" y="3960316"/>
              <a:ext cx="452285" cy="526851"/>
              <a:chOff x="5813295" y="3960316"/>
              <a:chExt cx="452285" cy="526851"/>
            </a:xfrm>
            <a:grpFill/>
          </p:grpSpPr>
          <p:sp>
            <p:nvSpPr>
              <p:cNvPr id="75" name="Freeform 74">
                <a:extLst>
                  <a:ext uri="{FF2B5EF4-FFF2-40B4-BE49-F238E27FC236}">
                    <a16:creationId xmlns:a16="http://schemas.microsoft.com/office/drawing/2014/main" id="{6D1336D4-756E-0E04-032D-13EA9443EE78}"/>
                  </a:ext>
                </a:extLst>
              </p:cNvPr>
              <p:cNvSpPr/>
              <p:nvPr/>
            </p:nvSpPr>
            <p:spPr>
              <a:xfrm>
                <a:off x="5813959" y="4170164"/>
                <a:ext cx="449974" cy="317003"/>
              </a:xfrm>
              <a:custGeom>
                <a:avLst/>
                <a:gdLst>
                  <a:gd name="connsiteX0" fmla="*/ 442696 w 449974"/>
                  <a:gd name="connsiteY0" fmla="*/ 317004 h 317003"/>
                  <a:gd name="connsiteX1" fmla="*/ 8032 w 449974"/>
                  <a:gd name="connsiteY1" fmla="*/ 317004 h 317003"/>
                  <a:gd name="connsiteX2" fmla="*/ 0 w 449974"/>
                  <a:gd name="connsiteY2" fmla="*/ 308967 h 317003"/>
                  <a:gd name="connsiteX3" fmla="*/ 0 w 449974"/>
                  <a:gd name="connsiteY3" fmla="*/ 8037 h 317003"/>
                  <a:gd name="connsiteX4" fmla="*/ 8032 w 449974"/>
                  <a:gd name="connsiteY4" fmla="*/ 0 h 317003"/>
                  <a:gd name="connsiteX5" fmla="*/ 16065 w 449974"/>
                  <a:gd name="connsiteY5" fmla="*/ 8037 h 317003"/>
                  <a:gd name="connsiteX6" fmla="*/ 16065 w 449974"/>
                  <a:gd name="connsiteY6" fmla="*/ 300931 h 317003"/>
                  <a:gd name="connsiteX7" fmla="*/ 433771 w 449974"/>
                  <a:gd name="connsiteY7" fmla="*/ 300931 h 317003"/>
                  <a:gd name="connsiteX8" fmla="*/ 433771 w 449974"/>
                  <a:gd name="connsiteY8" fmla="*/ 8037 h 317003"/>
                  <a:gd name="connsiteX9" fmla="*/ 441804 w 449974"/>
                  <a:gd name="connsiteY9" fmla="*/ 0 h 317003"/>
                  <a:gd name="connsiteX10" fmla="*/ 449836 w 449974"/>
                  <a:gd name="connsiteY10" fmla="*/ 8037 h 317003"/>
                  <a:gd name="connsiteX11" fmla="*/ 449836 w 449974"/>
                  <a:gd name="connsiteY11" fmla="*/ 308967 h 317003"/>
                  <a:gd name="connsiteX12" fmla="*/ 442696 w 449974"/>
                  <a:gd name="connsiteY12" fmla="*/ 317004 h 317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49974" h="317003">
                    <a:moveTo>
                      <a:pt x="442696" y="317004"/>
                    </a:moveTo>
                    <a:lnTo>
                      <a:pt x="8032" y="317004"/>
                    </a:lnTo>
                    <a:cubicBezTo>
                      <a:pt x="3570" y="317004"/>
                      <a:pt x="0" y="313432"/>
                      <a:pt x="0" y="308967"/>
                    </a:cubicBezTo>
                    <a:lnTo>
                      <a:pt x="0" y="8037"/>
                    </a:lnTo>
                    <a:cubicBezTo>
                      <a:pt x="0" y="3572"/>
                      <a:pt x="3570" y="0"/>
                      <a:pt x="8032" y="0"/>
                    </a:cubicBezTo>
                    <a:cubicBezTo>
                      <a:pt x="12495" y="0"/>
                      <a:pt x="16065" y="3572"/>
                      <a:pt x="16065" y="8037"/>
                    </a:cubicBezTo>
                    <a:lnTo>
                      <a:pt x="16065" y="300931"/>
                    </a:lnTo>
                    <a:lnTo>
                      <a:pt x="433771" y="300931"/>
                    </a:lnTo>
                    <a:lnTo>
                      <a:pt x="433771" y="8037"/>
                    </a:lnTo>
                    <a:cubicBezTo>
                      <a:pt x="433771" y="3572"/>
                      <a:pt x="437341" y="0"/>
                      <a:pt x="441804" y="0"/>
                    </a:cubicBezTo>
                    <a:cubicBezTo>
                      <a:pt x="446266" y="0"/>
                      <a:pt x="449836" y="3572"/>
                      <a:pt x="449836" y="8037"/>
                    </a:cubicBezTo>
                    <a:lnTo>
                      <a:pt x="449836" y="308967"/>
                    </a:lnTo>
                    <a:cubicBezTo>
                      <a:pt x="450729" y="313432"/>
                      <a:pt x="447159" y="317004"/>
                      <a:pt x="442696" y="317004"/>
                    </a:cubicBezTo>
                    <a:close/>
                  </a:path>
                </a:pathLst>
              </a:custGeom>
              <a:grpFill/>
              <a:ln w="8925" cap="flat">
                <a:noFill/>
                <a:prstDash val="solid"/>
                <a:miter/>
              </a:ln>
            </p:spPr>
            <p:txBody>
              <a:bodyPr rtlCol="0" anchor="ctr"/>
              <a:lstStyle/>
              <a:p>
                <a:endParaRPr lang="en-US">
                  <a:solidFill>
                    <a:schemeClr val="bg1"/>
                  </a:solidFill>
                </a:endParaRPr>
              </a:p>
            </p:txBody>
          </p:sp>
          <p:sp>
            <p:nvSpPr>
              <p:cNvPr id="76" name="Freeform 75">
                <a:extLst>
                  <a:ext uri="{FF2B5EF4-FFF2-40B4-BE49-F238E27FC236}">
                    <a16:creationId xmlns:a16="http://schemas.microsoft.com/office/drawing/2014/main" id="{692D9A06-2BED-E2A5-9FD7-BDBE74B9509D}"/>
                  </a:ext>
                </a:extLst>
              </p:cNvPr>
              <p:cNvSpPr/>
              <p:nvPr/>
            </p:nvSpPr>
            <p:spPr>
              <a:xfrm>
                <a:off x="5813295" y="4320629"/>
                <a:ext cx="449380" cy="166538"/>
              </a:xfrm>
              <a:custGeom>
                <a:avLst/>
                <a:gdLst>
                  <a:gd name="connsiteX0" fmla="*/ 8697 w 449380"/>
                  <a:gd name="connsiteY0" fmla="*/ 166539 h 166538"/>
                  <a:gd name="connsiteX1" fmla="*/ 1557 w 449380"/>
                  <a:gd name="connsiteY1" fmla="*/ 162967 h 166538"/>
                  <a:gd name="connsiteX2" fmla="*/ 3342 w 449380"/>
                  <a:gd name="connsiteY2" fmla="*/ 151358 h 166538"/>
                  <a:gd name="connsiteX3" fmla="*/ 220227 w 449380"/>
                  <a:gd name="connsiteY3" fmla="*/ 1340 h 166538"/>
                  <a:gd name="connsiteX4" fmla="*/ 229153 w 449380"/>
                  <a:gd name="connsiteY4" fmla="*/ 1340 h 166538"/>
                  <a:gd name="connsiteX5" fmla="*/ 446038 w 449380"/>
                  <a:gd name="connsiteY5" fmla="*/ 151358 h 166538"/>
                  <a:gd name="connsiteX6" fmla="*/ 447823 w 449380"/>
                  <a:gd name="connsiteY6" fmla="*/ 162967 h 166538"/>
                  <a:gd name="connsiteX7" fmla="*/ 436221 w 449380"/>
                  <a:gd name="connsiteY7" fmla="*/ 164753 h 166538"/>
                  <a:gd name="connsiteX8" fmla="*/ 223798 w 449380"/>
                  <a:gd name="connsiteY8" fmla="*/ 17413 h 166538"/>
                  <a:gd name="connsiteX9" fmla="*/ 11374 w 449380"/>
                  <a:gd name="connsiteY9" fmla="*/ 164753 h 166538"/>
                  <a:gd name="connsiteX10" fmla="*/ 8697 w 449380"/>
                  <a:gd name="connsiteY10" fmla="*/ 166539 h 166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9380" h="166538">
                    <a:moveTo>
                      <a:pt x="8697" y="166539"/>
                    </a:moveTo>
                    <a:cubicBezTo>
                      <a:pt x="6020" y="166539"/>
                      <a:pt x="3342" y="165646"/>
                      <a:pt x="1557" y="162967"/>
                    </a:cubicBezTo>
                    <a:cubicBezTo>
                      <a:pt x="-1121" y="159395"/>
                      <a:pt x="-228" y="154037"/>
                      <a:pt x="3342" y="151358"/>
                    </a:cubicBezTo>
                    <a:lnTo>
                      <a:pt x="220227" y="1340"/>
                    </a:lnTo>
                    <a:cubicBezTo>
                      <a:pt x="222905" y="-447"/>
                      <a:pt x="226475" y="-447"/>
                      <a:pt x="229153" y="1340"/>
                    </a:cubicBezTo>
                    <a:lnTo>
                      <a:pt x="446038" y="151358"/>
                    </a:lnTo>
                    <a:cubicBezTo>
                      <a:pt x="449609" y="154037"/>
                      <a:pt x="450501" y="159395"/>
                      <a:pt x="447823" y="162967"/>
                    </a:cubicBezTo>
                    <a:cubicBezTo>
                      <a:pt x="445146" y="166539"/>
                      <a:pt x="439790" y="167432"/>
                      <a:pt x="436221" y="164753"/>
                    </a:cubicBezTo>
                    <a:lnTo>
                      <a:pt x="223798" y="17413"/>
                    </a:lnTo>
                    <a:lnTo>
                      <a:pt x="11374" y="164753"/>
                    </a:lnTo>
                    <a:cubicBezTo>
                      <a:pt x="12267" y="166539"/>
                      <a:pt x="10482" y="166539"/>
                      <a:pt x="8697" y="166539"/>
                    </a:cubicBezTo>
                    <a:close/>
                  </a:path>
                </a:pathLst>
              </a:custGeom>
              <a:grpFill/>
              <a:ln w="8925" cap="flat">
                <a:noFill/>
                <a:prstDash val="solid"/>
                <a:miter/>
              </a:ln>
            </p:spPr>
            <p:txBody>
              <a:bodyPr rtlCol="0" anchor="ctr"/>
              <a:lstStyle/>
              <a:p>
                <a:endParaRPr lang="en-US">
                  <a:solidFill>
                    <a:schemeClr val="bg1"/>
                  </a:solidFill>
                </a:endParaRPr>
              </a:p>
            </p:txBody>
          </p:sp>
          <p:sp>
            <p:nvSpPr>
              <p:cNvPr id="77" name="Freeform 76">
                <a:extLst>
                  <a:ext uri="{FF2B5EF4-FFF2-40B4-BE49-F238E27FC236}">
                    <a16:creationId xmlns:a16="http://schemas.microsoft.com/office/drawing/2014/main" id="{CEF1BBB4-3AAD-A4F2-E132-EDDCB5C2C6AE}"/>
                  </a:ext>
                </a:extLst>
              </p:cNvPr>
              <p:cNvSpPr/>
              <p:nvPr/>
            </p:nvSpPr>
            <p:spPr>
              <a:xfrm>
                <a:off x="6102247" y="4169271"/>
                <a:ext cx="163333" cy="169664"/>
              </a:xfrm>
              <a:custGeom>
                <a:avLst/>
                <a:gdLst>
                  <a:gd name="connsiteX0" fmla="*/ 8033 w 163333"/>
                  <a:gd name="connsiteY0" fmla="*/ 169664 h 169664"/>
                  <a:gd name="connsiteX1" fmla="*/ 2678 w 163333"/>
                  <a:gd name="connsiteY1" fmla="*/ 166985 h 169664"/>
                  <a:gd name="connsiteX2" fmla="*/ 2678 w 163333"/>
                  <a:gd name="connsiteY2" fmla="*/ 155377 h 169664"/>
                  <a:gd name="connsiteX3" fmla="*/ 149053 w 163333"/>
                  <a:gd name="connsiteY3" fmla="*/ 2679 h 169664"/>
                  <a:gd name="connsiteX4" fmla="*/ 160656 w 163333"/>
                  <a:gd name="connsiteY4" fmla="*/ 2679 h 169664"/>
                  <a:gd name="connsiteX5" fmla="*/ 160656 w 163333"/>
                  <a:gd name="connsiteY5" fmla="*/ 14288 h 169664"/>
                  <a:gd name="connsiteX6" fmla="*/ 14281 w 163333"/>
                  <a:gd name="connsiteY6" fmla="*/ 166985 h 169664"/>
                  <a:gd name="connsiteX7" fmla="*/ 8033 w 163333"/>
                  <a:gd name="connsiteY7" fmla="*/ 169664 h 169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3333" h="169664">
                    <a:moveTo>
                      <a:pt x="8033" y="169664"/>
                    </a:moveTo>
                    <a:cubicBezTo>
                      <a:pt x="6248" y="169664"/>
                      <a:pt x="3570" y="168771"/>
                      <a:pt x="2678" y="166985"/>
                    </a:cubicBezTo>
                    <a:cubicBezTo>
                      <a:pt x="-893" y="163413"/>
                      <a:pt x="-893" y="158949"/>
                      <a:pt x="2678" y="155377"/>
                    </a:cubicBezTo>
                    <a:lnTo>
                      <a:pt x="149053" y="2679"/>
                    </a:lnTo>
                    <a:cubicBezTo>
                      <a:pt x="152623" y="-893"/>
                      <a:pt x="157086" y="-893"/>
                      <a:pt x="160656" y="2679"/>
                    </a:cubicBezTo>
                    <a:cubicBezTo>
                      <a:pt x="164226" y="6251"/>
                      <a:pt x="164226" y="10716"/>
                      <a:pt x="160656" y="14288"/>
                    </a:cubicBezTo>
                    <a:lnTo>
                      <a:pt x="14281" y="166985"/>
                    </a:lnTo>
                    <a:cubicBezTo>
                      <a:pt x="11603" y="169664"/>
                      <a:pt x="9818" y="169664"/>
                      <a:pt x="8033" y="169664"/>
                    </a:cubicBezTo>
                    <a:close/>
                  </a:path>
                </a:pathLst>
              </a:custGeom>
              <a:grpFill/>
              <a:ln w="8925" cap="flat">
                <a:noFill/>
                <a:prstDash val="solid"/>
                <a:miter/>
              </a:ln>
            </p:spPr>
            <p:txBody>
              <a:bodyPr rtlCol="0" anchor="ctr"/>
              <a:lstStyle/>
              <a:p>
                <a:endParaRPr lang="en-US">
                  <a:solidFill>
                    <a:schemeClr val="bg1"/>
                  </a:solidFill>
                </a:endParaRPr>
              </a:p>
            </p:txBody>
          </p:sp>
          <p:sp>
            <p:nvSpPr>
              <p:cNvPr id="78" name="Freeform 77">
                <a:extLst>
                  <a:ext uri="{FF2B5EF4-FFF2-40B4-BE49-F238E27FC236}">
                    <a16:creationId xmlns:a16="http://schemas.microsoft.com/office/drawing/2014/main" id="{7B261263-8F9A-3A15-845E-F88A38D53351}"/>
                  </a:ext>
                </a:extLst>
              </p:cNvPr>
              <p:cNvSpPr/>
              <p:nvPr/>
            </p:nvSpPr>
            <p:spPr>
              <a:xfrm>
                <a:off x="5813389" y="4169594"/>
                <a:ext cx="163580" cy="169341"/>
              </a:xfrm>
              <a:custGeom>
                <a:avLst/>
                <a:gdLst>
                  <a:gd name="connsiteX0" fmla="*/ 155870 w 163580"/>
                  <a:gd name="connsiteY0" fmla="*/ 169341 h 169341"/>
                  <a:gd name="connsiteX1" fmla="*/ 149623 w 163580"/>
                  <a:gd name="connsiteY1" fmla="*/ 166662 h 169341"/>
                  <a:gd name="connsiteX2" fmla="*/ 2355 w 163580"/>
                  <a:gd name="connsiteY2" fmla="*/ 13965 h 169341"/>
                  <a:gd name="connsiteX3" fmla="*/ 2355 w 163580"/>
                  <a:gd name="connsiteY3" fmla="*/ 2356 h 169341"/>
                  <a:gd name="connsiteX4" fmla="*/ 13958 w 163580"/>
                  <a:gd name="connsiteY4" fmla="*/ 2356 h 169341"/>
                  <a:gd name="connsiteX5" fmla="*/ 161226 w 163580"/>
                  <a:gd name="connsiteY5" fmla="*/ 155053 h 169341"/>
                  <a:gd name="connsiteX6" fmla="*/ 161226 w 163580"/>
                  <a:gd name="connsiteY6" fmla="*/ 166662 h 169341"/>
                  <a:gd name="connsiteX7" fmla="*/ 155870 w 163580"/>
                  <a:gd name="connsiteY7" fmla="*/ 169341 h 169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3580" h="169341">
                    <a:moveTo>
                      <a:pt x="155870" y="169341"/>
                    </a:moveTo>
                    <a:cubicBezTo>
                      <a:pt x="154085" y="169341"/>
                      <a:pt x="151408" y="168448"/>
                      <a:pt x="149623" y="166662"/>
                    </a:cubicBezTo>
                    <a:lnTo>
                      <a:pt x="2355" y="13965"/>
                    </a:lnTo>
                    <a:cubicBezTo>
                      <a:pt x="-1215" y="10393"/>
                      <a:pt x="-323" y="5928"/>
                      <a:pt x="2355" y="2356"/>
                    </a:cubicBezTo>
                    <a:cubicBezTo>
                      <a:pt x="5925" y="-1216"/>
                      <a:pt x="10388" y="-323"/>
                      <a:pt x="13958" y="2356"/>
                    </a:cubicBezTo>
                    <a:lnTo>
                      <a:pt x="161226" y="155053"/>
                    </a:lnTo>
                    <a:cubicBezTo>
                      <a:pt x="164796" y="158626"/>
                      <a:pt x="163903" y="163090"/>
                      <a:pt x="161226" y="166662"/>
                    </a:cubicBezTo>
                    <a:cubicBezTo>
                      <a:pt x="159441" y="169341"/>
                      <a:pt x="157656" y="169341"/>
                      <a:pt x="155870" y="169341"/>
                    </a:cubicBezTo>
                    <a:close/>
                  </a:path>
                </a:pathLst>
              </a:custGeom>
              <a:grpFill/>
              <a:ln w="8925" cap="flat">
                <a:noFill/>
                <a:prstDash val="solid"/>
                <a:miter/>
              </a:ln>
            </p:spPr>
            <p:txBody>
              <a:bodyPr rtlCol="0" anchor="ctr"/>
              <a:lstStyle/>
              <a:p>
                <a:endParaRPr lang="en-US">
                  <a:solidFill>
                    <a:schemeClr val="bg1"/>
                  </a:solidFill>
                </a:endParaRPr>
              </a:p>
            </p:txBody>
          </p:sp>
          <p:sp>
            <p:nvSpPr>
              <p:cNvPr id="79" name="Freeform 78">
                <a:extLst>
                  <a:ext uri="{FF2B5EF4-FFF2-40B4-BE49-F238E27FC236}">
                    <a16:creationId xmlns:a16="http://schemas.microsoft.com/office/drawing/2014/main" id="{A69577D2-6FA7-E42C-E3FE-8FEE18920AA9}"/>
                  </a:ext>
                </a:extLst>
              </p:cNvPr>
              <p:cNvSpPr/>
              <p:nvPr/>
            </p:nvSpPr>
            <p:spPr>
              <a:xfrm>
                <a:off x="6195070" y="4055864"/>
                <a:ext cx="16066" cy="121443"/>
              </a:xfrm>
              <a:custGeom>
                <a:avLst/>
                <a:gdLst>
                  <a:gd name="connsiteX0" fmla="*/ 8033 w 16066"/>
                  <a:gd name="connsiteY0" fmla="*/ 121444 h 121443"/>
                  <a:gd name="connsiteX1" fmla="*/ 0 w 16066"/>
                  <a:gd name="connsiteY1" fmla="*/ 113407 h 121443"/>
                  <a:gd name="connsiteX2" fmla="*/ 0 w 16066"/>
                  <a:gd name="connsiteY2" fmla="*/ 8037 h 121443"/>
                  <a:gd name="connsiteX3" fmla="*/ 8033 w 16066"/>
                  <a:gd name="connsiteY3" fmla="*/ 0 h 121443"/>
                  <a:gd name="connsiteX4" fmla="*/ 16066 w 16066"/>
                  <a:gd name="connsiteY4" fmla="*/ 8037 h 121443"/>
                  <a:gd name="connsiteX5" fmla="*/ 16066 w 16066"/>
                  <a:gd name="connsiteY5" fmla="*/ 113407 h 121443"/>
                  <a:gd name="connsiteX6" fmla="*/ 8033 w 16066"/>
                  <a:gd name="connsiteY6" fmla="*/ 121444 h 121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66" h="121443">
                    <a:moveTo>
                      <a:pt x="8033" y="121444"/>
                    </a:moveTo>
                    <a:cubicBezTo>
                      <a:pt x="3570" y="121444"/>
                      <a:pt x="0" y="117872"/>
                      <a:pt x="0" y="113407"/>
                    </a:cubicBezTo>
                    <a:lnTo>
                      <a:pt x="0" y="8037"/>
                    </a:lnTo>
                    <a:cubicBezTo>
                      <a:pt x="0" y="3572"/>
                      <a:pt x="3570" y="0"/>
                      <a:pt x="8033" y="0"/>
                    </a:cubicBezTo>
                    <a:cubicBezTo>
                      <a:pt x="12496" y="0"/>
                      <a:pt x="16066" y="3572"/>
                      <a:pt x="16066" y="8037"/>
                    </a:cubicBezTo>
                    <a:lnTo>
                      <a:pt x="16066" y="113407"/>
                    </a:lnTo>
                    <a:cubicBezTo>
                      <a:pt x="16066" y="117872"/>
                      <a:pt x="12496" y="121444"/>
                      <a:pt x="8033" y="121444"/>
                    </a:cubicBezTo>
                    <a:close/>
                  </a:path>
                </a:pathLst>
              </a:custGeom>
              <a:grpFill/>
              <a:ln w="8925" cap="flat">
                <a:noFill/>
                <a:prstDash val="solid"/>
                <a:miter/>
              </a:ln>
            </p:spPr>
            <p:txBody>
              <a:bodyPr rtlCol="0" anchor="ctr"/>
              <a:lstStyle/>
              <a:p>
                <a:endParaRPr lang="en-US">
                  <a:solidFill>
                    <a:schemeClr val="bg1"/>
                  </a:solidFill>
                </a:endParaRPr>
              </a:p>
            </p:txBody>
          </p:sp>
          <p:sp>
            <p:nvSpPr>
              <p:cNvPr id="80" name="Freeform 79">
                <a:extLst>
                  <a:ext uri="{FF2B5EF4-FFF2-40B4-BE49-F238E27FC236}">
                    <a16:creationId xmlns:a16="http://schemas.microsoft.com/office/drawing/2014/main" id="{10BA700D-017D-C59D-3C38-991ACCFA3844}"/>
                  </a:ext>
                </a:extLst>
              </p:cNvPr>
              <p:cNvSpPr/>
              <p:nvPr/>
            </p:nvSpPr>
            <p:spPr>
              <a:xfrm>
                <a:off x="5867511" y="3960316"/>
                <a:ext cx="249016" cy="216991"/>
              </a:xfrm>
              <a:custGeom>
                <a:avLst/>
                <a:gdLst>
                  <a:gd name="connsiteX0" fmla="*/ 8032 w 249016"/>
                  <a:gd name="connsiteY0" fmla="*/ 216991 h 216991"/>
                  <a:gd name="connsiteX1" fmla="*/ 0 w 249016"/>
                  <a:gd name="connsiteY1" fmla="*/ 208955 h 216991"/>
                  <a:gd name="connsiteX2" fmla="*/ 0 w 249016"/>
                  <a:gd name="connsiteY2" fmla="*/ 8037 h 216991"/>
                  <a:gd name="connsiteX3" fmla="*/ 8032 w 249016"/>
                  <a:gd name="connsiteY3" fmla="*/ 0 h 216991"/>
                  <a:gd name="connsiteX4" fmla="*/ 240984 w 249016"/>
                  <a:gd name="connsiteY4" fmla="*/ 0 h 216991"/>
                  <a:gd name="connsiteX5" fmla="*/ 249016 w 249016"/>
                  <a:gd name="connsiteY5" fmla="*/ 8037 h 216991"/>
                  <a:gd name="connsiteX6" fmla="*/ 240984 w 249016"/>
                  <a:gd name="connsiteY6" fmla="*/ 16073 h 216991"/>
                  <a:gd name="connsiteX7" fmla="*/ 16065 w 249016"/>
                  <a:gd name="connsiteY7" fmla="*/ 16073 h 216991"/>
                  <a:gd name="connsiteX8" fmla="*/ 16065 w 249016"/>
                  <a:gd name="connsiteY8" fmla="*/ 208062 h 216991"/>
                  <a:gd name="connsiteX9" fmla="*/ 8032 w 249016"/>
                  <a:gd name="connsiteY9" fmla="*/ 216991 h 216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9016" h="216991">
                    <a:moveTo>
                      <a:pt x="8032" y="216991"/>
                    </a:moveTo>
                    <a:cubicBezTo>
                      <a:pt x="3570" y="216991"/>
                      <a:pt x="0" y="213419"/>
                      <a:pt x="0" y="208955"/>
                    </a:cubicBezTo>
                    <a:lnTo>
                      <a:pt x="0" y="8037"/>
                    </a:lnTo>
                    <a:cubicBezTo>
                      <a:pt x="0" y="3572"/>
                      <a:pt x="3570" y="0"/>
                      <a:pt x="8032" y="0"/>
                    </a:cubicBezTo>
                    <a:lnTo>
                      <a:pt x="240984" y="0"/>
                    </a:lnTo>
                    <a:cubicBezTo>
                      <a:pt x="245447" y="0"/>
                      <a:pt x="249016" y="3572"/>
                      <a:pt x="249016" y="8037"/>
                    </a:cubicBezTo>
                    <a:cubicBezTo>
                      <a:pt x="249016" y="12502"/>
                      <a:pt x="245447" y="16073"/>
                      <a:pt x="240984" y="16073"/>
                    </a:cubicBezTo>
                    <a:lnTo>
                      <a:pt x="16065" y="16073"/>
                    </a:lnTo>
                    <a:lnTo>
                      <a:pt x="16065" y="208062"/>
                    </a:lnTo>
                    <a:cubicBezTo>
                      <a:pt x="16065" y="213419"/>
                      <a:pt x="12495" y="216991"/>
                      <a:pt x="8032" y="216991"/>
                    </a:cubicBezTo>
                    <a:close/>
                  </a:path>
                </a:pathLst>
              </a:custGeom>
              <a:grpFill/>
              <a:ln w="8925" cap="flat">
                <a:noFill/>
                <a:prstDash val="solid"/>
                <a:miter/>
              </a:ln>
            </p:spPr>
            <p:txBody>
              <a:bodyPr rtlCol="0" anchor="ctr"/>
              <a:lstStyle/>
              <a:p>
                <a:endParaRPr lang="en-US">
                  <a:solidFill>
                    <a:schemeClr val="bg1"/>
                  </a:solidFill>
                </a:endParaRPr>
              </a:p>
            </p:txBody>
          </p:sp>
          <p:sp>
            <p:nvSpPr>
              <p:cNvPr id="81" name="Freeform 80">
                <a:extLst>
                  <a:ext uri="{FF2B5EF4-FFF2-40B4-BE49-F238E27FC236}">
                    <a16:creationId xmlns:a16="http://schemas.microsoft.com/office/drawing/2014/main" id="{0BED1107-BF07-C3A4-F724-024F67B6202E}"/>
                  </a:ext>
                </a:extLst>
              </p:cNvPr>
              <p:cNvSpPr/>
              <p:nvPr/>
            </p:nvSpPr>
            <p:spPr>
              <a:xfrm>
                <a:off x="6100462" y="3961568"/>
                <a:ext cx="111207" cy="110369"/>
              </a:xfrm>
              <a:custGeom>
                <a:avLst/>
                <a:gdLst>
                  <a:gd name="connsiteX0" fmla="*/ 102641 w 111207"/>
                  <a:gd name="connsiteY0" fmla="*/ 110369 h 110369"/>
                  <a:gd name="connsiteX1" fmla="*/ 8033 w 111207"/>
                  <a:gd name="connsiteY1" fmla="*/ 110369 h 110369"/>
                  <a:gd name="connsiteX2" fmla="*/ 0 w 111207"/>
                  <a:gd name="connsiteY2" fmla="*/ 102332 h 110369"/>
                  <a:gd name="connsiteX3" fmla="*/ 0 w 111207"/>
                  <a:gd name="connsiteY3" fmla="*/ 7678 h 110369"/>
                  <a:gd name="connsiteX4" fmla="*/ 5355 w 111207"/>
                  <a:gd name="connsiteY4" fmla="*/ 534 h 110369"/>
                  <a:gd name="connsiteX5" fmla="*/ 14280 w 111207"/>
                  <a:gd name="connsiteY5" fmla="*/ 2320 h 110369"/>
                  <a:gd name="connsiteX6" fmla="*/ 108889 w 111207"/>
                  <a:gd name="connsiteY6" fmla="*/ 96975 h 110369"/>
                  <a:gd name="connsiteX7" fmla="*/ 110674 w 111207"/>
                  <a:gd name="connsiteY7" fmla="*/ 105904 h 110369"/>
                  <a:gd name="connsiteX8" fmla="*/ 102641 w 111207"/>
                  <a:gd name="connsiteY8" fmla="*/ 110369 h 110369"/>
                  <a:gd name="connsiteX9" fmla="*/ 16065 w 111207"/>
                  <a:gd name="connsiteY9" fmla="*/ 93403 h 110369"/>
                  <a:gd name="connsiteX10" fmla="*/ 82113 w 111207"/>
                  <a:gd name="connsiteY10" fmla="*/ 93403 h 110369"/>
                  <a:gd name="connsiteX11" fmla="*/ 16065 w 111207"/>
                  <a:gd name="connsiteY11" fmla="*/ 26430 h 110369"/>
                  <a:gd name="connsiteX12" fmla="*/ 16065 w 111207"/>
                  <a:gd name="connsiteY12" fmla="*/ 93403 h 110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1207" h="110369">
                    <a:moveTo>
                      <a:pt x="102641" y="110369"/>
                    </a:moveTo>
                    <a:lnTo>
                      <a:pt x="8033" y="110369"/>
                    </a:lnTo>
                    <a:cubicBezTo>
                      <a:pt x="3570" y="110369"/>
                      <a:pt x="0" y="106797"/>
                      <a:pt x="0" y="102332"/>
                    </a:cubicBezTo>
                    <a:lnTo>
                      <a:pt x="0" y="7678"/>
                    </a:lnTo>
                    <a:cubicBezTo>
                      <a:pt x="0" y="4106"/>
                      <a:pt x="1785" y="1427"/>
                      <a:pt x="5355" y="534"/>
                    </a:cubicBezTo>
                    <a:cubicBezTo>
                      <a:pt x="8033" y="-359"/>
                      <a:pt x="11603" y="-359"/>
                      <a:pt x="14280" y="2320"/>
                    </a:cubicBezTo>
                    <a:lnTo>
                      <a:pt x="108889" y="96975"/>
                    </a:lnTo>
                    <a:cubicBezTo>
                      <a:pt x="111567" y="99653"/>
                      <a:pt x="111567" y="103226"/>
                      <a:pt x="110674" y="105904"/>
                    </a:cubicBezTo>
                    <a:cubicBezTo>
                      <a:pt x="108889" y="108583"/>
                      <a:pt x="105319" y="110369"/>
                      <a:pt x="102641" y="110369"/>
                    </a:cubicBezTo>
                    <a:close/>
                    <a:moveTo>
                      <a:pt x="16065" y="93403"/>
                    </a:moveTo>
                    <a:lnTo>
                      <a:pt x="82113" y="93403"/>
                    </a:lnTo>
                    <a:lnTo>
                      <a:pt x="16065" y="26430"/>
                    </a:lnTo>
                    <a:lnTo>
                      <a:pt x="16065" y="93403"/>
                    </a:lnTo>
                    <a:close/>
                  </a:path>
                </a:pathLst>
              </a:custGeom>
              <a:grpFill/>
              <a:ln w="8925" cap="flat">
                <a:noFill/>
                <a:prstDash val="solid"/>
                <a:miter/>
              </a:ln>
            </p:spPr>
            <p:txBody>
              <a:bodyPr rtlCol="0" anchor="ctr"/>
              <a:lstStyle/>
              <a:p>
                <a:endParaRPr lang="en-US">
                  <a:solidFill>
                    <a:schemeClr val="bg1"/>
                  </a:solidFill>
                </a:endParaRPr>
              </a:p>
            </p:txBody>
          </p:sp>
          <p:sp>
            <p:nvSpPr>
              <p:cNvPr id="82" name="Freeform 81">
                <a:extLst>
                  <a:ext uri="{FF2B5EF4-FFF2-40B4-BE49-F238E27FC236}">
                    <a16:creationId xmlns:a16="http://schemas.microsoft.com/office/drawing/2014/main" id="{65E93322-9170-1DD5-690A-17B2CF803CAC}"/>
                  </a:ext>
                </a:extLst>
              </p:cNvPr>
              <p:cNvSpPr/>
              <p:nvPr/>
            </p:nvSpPr>
            <p:spPr>
              <a:xfrm>
                <a:off x="5913923" y="4109442"/>
                <a:ext cx="61584" cy="16073"/>
              </a:xfrm>
              <a:custGeom>
                <a:avLst/>
                <a:gdLst>
                  <a:gd name="connsiteX0" fmla="*/ 53552 w 61584"/>
                  <a:gd name="connsiteY0" fmla="*/ 16073 h 16073"/>
                  <a:gd name="connsiteX1" fmla="*/ 8033 w 61584"/>
                  <a:gd name="connsiteY1" fmla="*/ 16073 h 16073"/>
                  <a:gd name="connsiteX2" fmla="*/ 0 w 61584"/>
                  <a:gd name="connsiteY2" fmla="*/ 8037 h 16073"/>
                  <a:gd name="connsiteX3" fmla="*/ 8033 w 61584"/>
                  <a:gd name="connsiteY3" fmla="*/ 0 h 16073"/>
                  <a:gd name="connsiteX4" fmla="*/ 53552 w 61584"/>
                  <a:gd name="connsiteY4" fmla="*/ 0 h 16073"/>
                  <a:gd name="connsiteX5" fmla="*/ 61585 w 61584"/>
                  <a:gd name="connsiteY5" fmla="*/ 8037 h 16073"/>
                  <a:gd name="connsiteX6" fmla="*/ 53552 w 61584"/>
                  <a:gd name="connsiteY6" fmla="*/ 16073 h 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584" h="16073">
                    <a:moveTo>
                      <a:pt x="53552" y="16073"/>
                    </a:moveTo>
                    <a:lnTo>
                      <a:pt x="8033" y="16073"/>
                    </a:lnTo>
                    <a:cubicBezTo>
                      <a:pt x="3570" y="16073"/>
                      <a:pt x="0" y="12502"/>
                      <a:pt x="0" y="8037"/>
                    </a:cubicBezTo>
                    <a:cubicBezTo>
                      <a:pt x="0" y="3572"/>
                      <a:pt x="3570" y="0"/>
                      <a:pt x="8033" y="0"/>
                    </a:cubicBezTo>
                    <a:lnTo>
                      <a:pt x="53552" y="0"/>
                    </a:lnTo>
                    <a:cubicBezTo>
                      <a:pt x="58015" y="0"/>
                      <a:pt x="61585" y="3572"/>
                      <a:pt x="61585" y="8037"/>
                    </a:cubicBezTo>
                    <a:cubicBezTo>
                      <a:pt x="61585" y="12502"/>
                      <a:pt x="58015" y="16073"/>
                      <a:pt x="53552" y="16073"/>
                    </a:cubicBezTo>
                    <a:close/>
                  </a:path>
                </a:pathLst>
              </a:custGeom>
              <a:grpFill/>
              <a:ln w="8925" cap="flat">
                <a:noFill/>
                <a:prstDash val="solid"/>
                <a:miter/>
              </a:ln>
            </p:spPr>
            <p:txBody>
              <a:bodyPr rtlCol="0" anchor="ctr"/>
              <a:lstStyle/>
              <a:p>
                <a:endParaRPr lang="en-US">
                  <a:solidFill>
                    <a:schemeClr val="bg1"/>
                  </a:solidFill>
                </a:endParaRPr>
              </a:p>
            </p:txBody>
          </p:sp>
          <p:sp>
            <p:nvSpPr>
              <p:cNvPr id="83" name="Freeform 82">
                <a:extLst>
                  <a:ext uri="{FF2B5EF4-FFF2-40B4-BE49-F238E27FC236}">
                    <a16:creationId xmlns:a16="http://schemas.microsoft.com/office/drawing/2014/main" id="{9FF387AB-18A1-F28D-A12E-F97A83D37C0E}"/>
                  </a:ext>
                </a:extLst>
              </p:cNvPr>
              <p:cNvSpPr/>
              <p:nvPr/>
            </p:nvSpPr>
            <p:spPr>
              <a:xfrm>
                <a:off x="6004961" y="4109442"/>
                <a:ext cx="147267" cy="16073"/>
              </a:xfrm>
              <a:custGeom>
                <a:avLst/>
                <a:gdLst>
                  <a:gd name="connsiteX0" fmla="*/ 139235 w 147267"/>
                  <a:gd name="connsiteY0" fmla="*/ 16073 h 16073"/>
                  <a:gd name="connsiteX1" fmla="*/ 8033 w 147267"/>
                  <a:gd name="connsiteY1" fmla="*/ 16073 h 16073"/>
                  <a:gd name="connsiteX2" fmla="*/ 0 w 147267"/>
                  <a:gd name="connsiteY2" fmla="*/ 8037 h 16073"/>
                  <a:gd name="connsiteX3" fmla="*/ 8033 w 147267"/>
                  <a:gd name="connsiteY3" fmla="*/ 0 h 16073"/>
                  <a:gd name="connsiteX4" fmla="*/ 139235 w 147267"/>
                  <a:gd name="connsiteY4" fmla="*/ 0 h 16073"/>
                  <a:gd name="connsiteX5" fmla="*/ 147268 w 147267"/>
                  <a:gd name="connsiteY5" fmla="*/ 8037 h 16073"/>
                  <a:gd name="connsiteX6" fmla="*/ 139235 w 147267"/>
                  <a:gd name="connsiteY6" fmla="*/ 16073 h 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267" h="16073">
                    <a:moveTo>
                      <a:pt x="139235" y="16073"/>
                    </a:moveTo>
                    <a:lnTo>
                      <a:pt x="8033" y="16073"/>
                    </a:lnTo>
                    <a:cubicBezTo>
                      <a:pt x="3570" y="16073"/>
                      <a:pt x="0" y="12502"/>
                      <a:pt x="0" y="8037"/>
                    </a:cubicBezTo>
                    <a:cubicBezTo>
                      <a:pt x="0" y="3572"/>
                      <a:pt x="3570" y="0"/>
                      <a:pt x="8033" y="0"/>
                    </a:cubicBezTo>
                    <a:lnTo>
                      <a:pt x="139235" y="0"/>
                    </a:lnTo>
                    <a:cubicBezTo>
                      <a:pt x="143698" y="0"/>
                      <a:pt x="147268" y="3572"/>
                      <a:pt x="147268" y="8037"/>
                    </a:cubicBezTo>
                    <a:cubicBezTo>
                      <a:pt x="147268" y="12502"/>
                      <a:pt x="143698" y="16073"/>
                      <a:pt x="139235" y="16073"/>
                    </a:cubicBezTo>
                    <a:close/>
                  </a:path>
                </a:pathLst>
              </a:custGeom>
              <a:grpFill/>
              <a:ln w="8925" cap="flat">
                <a:noFill/>
                <a:prstDash val="solid"/>
                <a:miter/>
              </a:ln>
            </p:spPr>
            <p:txBody>
              <a:bodyPr rtlCol="0" anchor="ctr"/>
              <a:lstStyle/>
              <a:p>
                <a:endParaRPr lang="en-US">
                  <a:solidFill>
                    <a:schemeClr val="bg1"/>
                  </a:solidFill>
                </a:endParaRPr>
              </a:p>
            </p:txBody>
          </p:sp>
          <p:sp>
            <p:nvSpPr>
              <p:cNvPr id="84" name="Freeform 83">
                <a:extLst>
                  <a:ext uri="{FF2B5EF4-FFF2-40B4-BE49-F238E27FC236}">
                    <a16:creationId xmlns:a16="http://schemas.microsoft.com/office/drawing/2014/main" id="{062B789A-FCDC-4D1E-6E6E-7312391E2B4D}"/>
                  </a:ext>
                </a:extLst>
              </p:cNvPr>
              <p:cNvSpPr/>
              <p:nvPr/>
            </p:nvSpPr>
            <p:spPr>
              <a:xfrm>
                <a:off x="5913923" y="4157662"/>
                <a:ext cx="140127" cy="16073"/>
              </a:xfrm>
              <a:custGeom>
                <a:avLst/>
                <a:gdLst>
                  <a:gd name="connsiteX0" fmla="*/ 132095 w 140127"/>
                  <a:gd name="connsiteY0" fmla="*/ 16073 h 16073"/>
                  <a:gd name="connsiteX1" fmla="*/ 8033 w 140127"/>
                  <a:gd name="connsiteY1" fmla="*/ 16073 h 16073"/>
                  <a:gd name="connsiteX2" fmla="*/ 0 w 140127"/>
                  <a:gd name="connsiteY2" fmla="*/ 8037 h 16073"/>
                  <a:gd name="connsiteX3" fmla="*/ 8033 w 140127"/>
                  <a:gd name="connsiteY3" fmla="*/ 0 h 16073"/>
                  <a:gd name="connsiteX4" fmla="*/ 132095 w 140127"/>
                  <a:gd name="connsiteY4" fmla="*/ 0 h 16073"/>
                  <a:gd name="connsiteX5" fmla="*/ 140128 w 140127"/>
                  <a:gd name="connsiteY5" fmla="*/ 8037 h 16073"/>
                  <a:gd name="connsiteX6" fmla="*/ 132095 w 140127"/>
                  <a:gd name="connsiteY6" fmla="*/ 16073 h 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127" h="16073">
                    <a:moveTo>
                      <a:pt x="132095" y="16073"/>
                    </a:moveTo>
                    <a:lnTo>
                      <a:pt x="8033" y="16073"/>
                    </a:lnTo>
                    <a:cubicBezTo>
                      <a:pt x="3570" y="16073"/>
                      <a:pt x="0" y="12502"/>
                      <a:pt x="0" y="8037"/>
                    </a:cubicBezTo>
                    <a:cubicBezTo>
                      <a:pt x="0" y="3572"/>
                      <a:pt x="3570" y="0"/>
                      <a:pt x="8033" y="0"/>
                    </a:cubicBezTo>
                    <a:lnTo>
                      <a:pt x="132095" y="0"/>
                    </a:lnTo>
                    <a:cubicBezTo>
                      <a:pt x="136558" y="0"/>
                      <a:pt x="140128" y="3572"/>
                      <a:pt x="140128" y="8037"/>
                    </a:cubicBezTo>
                    <a:cubicBezTo>
                      <a:pt x="140128" y="12502"/>
                      <a:pt x="136558" y="16073"/>
                      <a:pt x="132095" y="16073"/>
                    </a:cubicBezTo>
                    <a:close/>
                  </a:path>
                </a:pathLst>
              </a:custGeom>
              <a:grpFill/>
              <a:ln w="8925" cap="flat">
                <a:noFill/>
                <a:prstDash val="solid"/>
                <a:miter/>
              </a:ln>
            </p:spPr>
            <p:txBody>
              <a:bodyPr rtlCol="0" anchor="ctr"/>
              <a:lstStyle/>
              <a:p>
                <a:endParaRPr lang="en-US">
                  <a:solidFill>
                    <a:schemeClr val="bg1"/>
                  </a:solidFill>
                </a:endParaRPr>
              </a:p>
            </p:txBody>
          </p:sp>
          <p:sp>
            <p:nvSpPr>
              <p:cNvPr id="85" name="Freeform 84">
                <a:extLst>
                  <a:ext uri="{FF2B5EF4-FFF2-40B4-BE49-F238E27FC236}">
                    <a16:creationId xmlns:a16="http://schemas.microsoft.com/office/drawing/2014/main" id="{40414369-762C-8340-11EB-F8A58149ABD6}"/>
                  </a:ext>
                </a:extLst>
              </p:cNvPr>
              <p:cNvSpPr/>
              <p:nvPr/>
            </p:nvSpPr>
            <p:spPr>
              <a:xfrm>
                <a:off x="6087966" y="4157662"/>
                <a:ext cx="64262" cy="16073"/>
              </a:xfrm>
              <a:custGeom>
                <a:avLst/>
                <a:gdLst>
                  <a:gd name="connsiteX0" fmla="*/ 56230 w 64262"/>
                  <a:gd name="connsiteY0" fmla="*/ 16073 h 16073"/>
                  <a:gd name="connsiteX1" fmla="*/ 8033 w 64262"/>
                  <a:gd name="connsiteY1" fmla="*/ 16073 h 16073"/>
                  <a:gd name="connsiteX2" fmla="*/ 0 w 64262"/>
                  <a:gd name="connsiteY2" fmla="*/ 8037 h 16073"/>
                  <a:gd name="connsiteX3" fmla="*/ 8033 w 64262"/>
                  <a:gd name="connsiteY3" fmla="*/ 0 h 16073"/>
                  <a:gd name="connsiteX4" fmla="*/ 56230 w 64262"/>
                  <a:gd name="connsiteY4" fmla="*/ 0 h 16073"/>
                  <a:gd name="connsiteX5" fmla="*/ 64262 w 64262"/>
                  <a:gd name="connsiteY5" fmla="*/ 8037 h 16073"/>
                  <a:gd name="connsiteX6" fmla="*/ 56230 w 64262"/>
                  <a:gd name="connsiteY6" fmla="*/ 16073 h 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262" h="16073">
                    <a:moveTo>
                      <a:pt x="56230" y="16073"/>
                    </a:moveTo>
                    <a:lnTo>
                      <a:pt x="8033" y="16073"/>
                    </a:lnTo>
                    <a:cubicBezTo>
                      <a:pt x="3570" y="16073"/>
                      <a:pt x="0" y="12502"/>
                      <a:pt x="0" y="8037"/>
                    </a:cubicBezTo>
                    <a:cubicBezTo>
                      <a:pt x="0" y="3572"/>
                      <a:pt x="3570" y="0"/>
                      <a:pt x="8033" y="0"/>
                    </a:cubicBezTo>
                    <a:lnTo>
                      <a:pt x="56230" y="0"/>
                    </a:lnTo>
                    <a:cubicBezTo>
                      <a:pt x="60693" y="0"/>
                      <a:pt x="64262" y="3572"/>
                      <a:pt x="64262" y="8037"/>
                    </a:cubicBezTo>
                    <a:cubicBezTo>
                      <a:pt x="64262" y="12502"/>
                      <a:pt x="60693" y="16073"/>
                      <a:pt x="56230" y="16073"/>
                    </a:cubicBezTo>
                    <a:close/>
                  </a:path>
                </a:pathLst>
              </a:custGeom>
              <a:grpFill/>
              <a:ln w="8925" cap="flat">
                <a:noFill/>
                <a:prstDash val="solid"/>
                <a:miter/>
              </a:ln>
            </p:spPr>
            <p:txBody>
              <a:bodyPr rtlCol="0" anchor="ctr"/>
              <a:lstStyle/>
              <a:p>
                <a:endParaRPr lang="en-US">
                  <a:solidFill>
                    <a:schemeClr val="bg1"/>
                  </a:solidFill>
                </a:endParaRPr>
              </a:p>
            </p:txBody>
          </p:sp>
        </p:grpSp>
        <p:sp>
          <p:nvSpPr>
            <p:cNvPr id="74" name="Freeform 73">
              <a:extLst>
                <a:ext uri="{FF2B5EF4-FFF2-40B4-BE49-F238E27FC236}">
                  <a16:creationId xmlns:a16="http://schemas.microsoft.com/office/drawing/2014/main" id="{99B006A8-23A6-B01B-BAC9-41EC58CD39FD}"/>
                </a:ext>
              </a:extLst>
            </p:cNvPr>
            <p:cNvSpPr/>
            <p:nvPr/>
          </p:nvSpPr>
          <p:spPr>
            <a:xfrm>
              <a:off x="2124228" y="2968228"/>
              <a:ext cx="675647" cy="761702"/>
            </a:xfrm>
            <a:custGeom>
              <a:avLst/>
              <a:gdLst>
                <a:gd name="connsiteX0" fmla="*/ 290073 w 675647"/>
                <a:gd name="connsiteY0" fmla="*/ 761703 h 761702"/>
                <a:gd name="connsiteX1" fmla="*/ 278470 w 675647"/>
                <a:gd name="connsiteY1" fmla="*/ 752773 h 761702"/>
                <a:gd name="connsiteX2" fmla="*/ 287396 w 675647"/>
                <a:gd name="connsiteY2" fmla="*/ 737592 h 761702"/>
                <a:gd name="connsiteX3" fmla="*/ 423061 w 675647"/>
                <a:gd name="connsiteY3" fmla="*/ 699195 h 761702"/>
                <a:gd name="connsiteX4" fmla="*/ 431986 w 675647"/>
                <a:gd name="connsiteY4" fmla="*/ 685800 h 761702"/>
                <a:gd name="connsiteX5" fmla="*/ 414135 w 675647"/>
                <a:gd name="connsiteY5" fmla="*/ 671513 h 761702"/>
                <a:gd name="connsiteX6" fmla="*/ 274008 w 675647"/>
                <a:gd name="connsiteY6" fmla="*/ 710803 h 761702"/>
                <a:gd name="connsiteX7" fmla="*/ 258835 w 675647"/>
                <a:gd name="connsiteY7" fmla="*/ 713482 h 761702"/>
                <a:gd name="connsiteX8" fmla="*/ 219563 w 675647"/>
                <a:gd name="connsiteY8" fmla="*/ 674191 h 761702"/>
                <a:gd name="connsiteX9" fmla="*/ 247232 w 675647"/>
                <a:gd name="connsiteY9" fmla="*/ 636687 h 761702"/>
                <a:gd name="connsiteX10" fmla="*/ 247232 w 675647"/>
                <a:gd name="connsiteY10" fmla="*/ 637580 h 761702"/>
                <a:gd name="connsiteX11" fmla="*/ 406995 w 675647"/>
                <a:gd name="connsiteY11" fmla="*/ 591145 h 761702"/>
                <a:gd name="connsiteX12" fmla="*/ 422168 w 675647"/>
                <a:gd name="connsiteY12" fmla="*/ 599182 h 761702"/>
                <a:gd name="connsiteX13" fmla="*/ 413243 w 675647"/>
                <a:gd name="connsiteY13" fmla="*/ 614363 h 761702"/>
                <a:gd name="connsiteX14" fmla="*/ 254372 w 675647"/>
                <a:gd name="connsiteY14" fmla="*/ 659011 h 761702"/>
                <a:gd name="connsiteX15" fmla="*/ 254372 w 675647"/>
                <a:gd name="connsiteY15" fmla="*/ 659011 h 761702"/>
                <a:gd name="connsiteX16" fmla="*/ 244554 w 675647"/>
                <a:gd name="connsiteY16" fmla="*/ 673298 h 761702"/>
                <a:gd name="connsiteX17" fmla="*/ 258835 w 675647"/>
                <a:gd name="connsiteY17" fmla="*/ 687586 h 761702"/>
                <a:gd name="connsiteX18" fmla="*/ 266867 w 675647"/>
                <a:gd name="connsiteY18" fmla="*/ 685800 h 761702"/>
                <a:gd name="connsiteX19" fmla="*/ 406995 w 675647"/>
                <a:gd name="connsiteY19" fmla="*/ 646509 h 761702"/>
                <a:gd name="connsiteX20" fmla="*/ 408780 w 675647"/>
                <a:gd name="connsiteY20" fmla="*/ 645617 h 761702"/>
                <a:gd name="connsiteX21" fmla="*/ 416813 w 675647"/>
                <a:gd name="connsiteY21" fmla="*/ 644724 h 761702"/>
                <a:gd name="connsiteX22" fmla="*/ 456084 w 675647"/>
                <a:gd name="connsiteY22" fmla="*/ 684014 h 761702"/>
                <a:gd name="connsiteX23" fmla="*/ 430201 w 675647"/>
                <a:gd name="connsiteY23" fmla="*/ 720626 h 761702"/>
                <a:gd name="connsiteX24" fmla="*/ 293643 w 675647"/>
                <a:gd name="connsiteY24" fmla="*/ 759023 h 761702"/>
                <a:gd name="connsiteX25" fmla="*/ 290073 w 675647"/>
                <a:gd name="connsiteY25" fmla="*/ 761703 h 761702"/>
                <a:gd name="connsiteX26" fmla="*/ 220456 w 675647"/>
                <a:gd name="connsiteY26" fmla="*/ 599182 h 761702"/>
                <a:gd name="connsiteX27" fmla="*/ 219563 w 675647"/>
                <a:gd name="connsiteY27" fmla="*/ 599182 h 761702"/>
                <a:gd name="connsiteX28" fmla="*/ 208853 w 675647"/>
                <a:gd name="connsiteY28" fmla="*/ 585788 h 761702"/>
                <a:gd name="connsiteX29" fmla="*/ 157978 w 675647"/>
                <a:gd name="connsiteY29" fmla="*/ 461665 h 761702"/>
                <a:gd name="connsiteX30" fmla="*/ 123170 w 675647"/>
                <a:gd name="connsiteY30" fmla="*/ 343793 h 761702"/>
                <a:gd name="connsiteX31" fmla="*/ 338270 w 675647"/>
                <a:gd name="connsiteY31" fmla="*/ 127695 h 761702"/>
                <a:gd name="connsiteX32" fmla="*/ 553370 w 675647"/>
                <a:gd name="connsiteY32" fmla="*/ 343793 h 761702"/>
                <a:gd name="connsiteX33" fmla="*/ 518562 w 675647"/>
                <a:gd name="connsiteY33" fmla="*/ 461665 h 761702"/>
                <a:gd name="connsiteX34" fmla="*/ 467687 w 675647"/>
                <a:gd name="connsiteY34" fmla="*/ 566142 h 761702"/>
                <a:gd name="connsiteX35" fmla="*/ 454299 w 675647"/>
                <a:gd name="connsiteY35" fmla="*/ 576858 h 761702"/>
                <a:gd name="connsiteX36" fmla="*/ 443589 w 675647"/>
                <a:gd name="connsiteY36" fmla="*/ 563463 h 761702"/>
                <a:gd name="connsiteX37" fmla="*/ 498033 w 675647"/>
                <a:gd name="connsiteY37" fmla="*/ 448270 h 761702"/>
                <a:gd name="connsiteX38" fmla="*/ 529272 w 675647"/>
                <a:gd name="connsiteY38" fmla="*/ 343793 h 761702"/>
                <a:gd name="connsiteX39" fmla="*/ 339163 w 675647"/>
                <a:gd name="connsiteY39" fmla="*/ 151805 h 761702"/>
                <a:gd name="connsiteX40" fmla="*/ 149053 w 675647"/>
                <a:gd name="connsiteY40" fmla="*/ 343793 h 761702"/>
                <a:gd name="connsiteX41" fmla="*/ 180292 w 675647"/>
                <a:gd name="connsiteY41" fmla="*/ 448270 h 761702"/>
                <a:gd name="connsiteX42" fmla="*/ 234736 w 675647"/>
                <a:gd name="connsiteY42" fmla="*/ 588466 h 761702"/>
                <a:gd name="connsiteX43" fmla="*/ 220456 w 675647"/>
                <a:gd name="connsiteY43" fmla="*/ 599182 h 761702"/>
                <a:gd name="connsiteX44" fmla="*/ 338270 w 675647"/>
                <a:gd name="connsiteY44" fmla="*/ 474166 h 761702"/>
                <a:gd name="connsiteX45" fmla="*/ 204390 w 675647"/>
                <a:gd name="connsiteY45" fmla="*/ 339328 h 761702"/>
                <a:gd name="connsiteX46" fmla="*/ 338270 w 675647"/>
                <a:gd name="connsiteY46" fmla="*/ 204490 h 761702"/>
                <a:gd name="connsiteX47" fmla="*/ 472150 w 675647"/>
                <a:gd name="connsiteY47" fmla="*/ 339328 h 761702"/>
                <a:gd name="connsiteX48" fmla="*/ 338270 w 675647"/>
                <a:gd name="connsiteY48" fmla="*/ 474166 h 761702"/>
                <a:gd name="connsiteX49" fmla="*/ 338270 w 675647"/>
                <a:gd name="connsiteY49" fmla="*/ 229493 h 761702"/>
                <a:gd name="connsiteX50" fmla="*/ 228488 w 675647"/>
                <a:gd name="connsiteY50" fmla="*/ 339328 h 761702"/>
                <a:gd name="connsiteX51" fmla="*/ 338270 w 675647"/>
                <a:gd name="connsiteY51" fmla="*/ 449163 h 761702"/>
                <a:gd name="connsiteX52" fmla="*/ 448052 w 675647"/>
                <a:gd name="connsiteY52" fmla="*/ 339328 h 761702"/>
                <a:gd name="connsiteX53" fmla="*/ 338270 w 675647"/>
                <a:gd name="connsiteY53" fmla="*/ 229493 h 761702"/>
                <a:gd name="connsiteX54" fmla="*/ 325775 w 675647"/>
                <a:gd name="connsiteY54" fmla="*/ 414337 h 761702"/>
                <a:gd name="connsiteX55" fmla="*/ 315957 w 675647"/>
                <a:gd name="connsiteY55" fmla="*/ 409873 h 761702"/>
                <a:gd name="connsiteX56" fmla="*/ 281148 w 675647"/>
                <a:gd name="connsiteY56" fmla="*/ 367903 h 761702"/>
                <a:gd name="connsiteX57" fmla="*/ 282933 w 675647"/>
                <a:gd name="connsiteY57" fmla="*/ 350937 h 761702"/>
                <a:gd name="connsiteX58" fmla="*/ 299891 w 675647"/>
                <a:gd name="connsiteY58" fmla="*/ 352723 h 761702"/>
                <a:gd name="connsiteX59" fmla="*/ 323097 w 675647"/>
                <a:gd name="connsiteY59" fmla="*/ 381298 h 761702"/>
                <a:gd name="connsiteX60" fmla="*/ 373079 w 675647"/>
                <a:gd name="connsiteY60" fmla="*/ 296466 h 761702"/>
                <a:gd name="connsiteX61" fmla="*/ 390037 w 675647"/>
                <a:gd name="connsiteY61" fmla="*/ 292001 h 761702"/>
                <a:gd name="connsiteX62" fmla="*/ 394500 w 675647"/>
                <a:gd name="connsiteY62" fmla="*/ 308967 h 761702"/>
                <a:gd name="connsiteX63" fmla="*/ 335592 w 675647"/>
                <a:gd name="connsiteY63" fmla="*/ 408980 h 761702"/>
                <a:gd name="connsiteX64" fmla="*/ 325775 w 675647"/>
                <a:gd name="connsiteY64" fmla="*/ 415230 h 761702"/>
                <a:gd name="connsiteX65" fmla="*/ 325775 w 675647"/>
                <a:gd name="connsiteY65" fmla="*/ 414337 h 761702"/>
                <a:gd name="connsiteX66" fmla="*/ 663152 w 675647"/>
                <a:gd name="connsiteY66" fmla="*/ 351830 h 761702"/>
                <a:gd name="connsiteX67" fmla="*/ 599782 w 675647"/>
                <a:gd name="connsiteY67" fmla="*/ 351830 h 761702"/>
                <a:gd name="connsiteX68" fmla="*/ 587287 w 675647"/>
                <a:gd name="connsiteY68" fmla="*/ 339328 h 761702"/>
                <a:gd name="connsiteX69" fmla="*/ 599782 w 675647"/>
                <a:gd name="connsiteY69" fmla="*/ 326827 h 761702"/>
                <a:gd name="connsiteX70" fmla="*/ 663152 w 675647"/>
                <a:gd name="connsiteY70" fmla="*/ 326827 h 761702"/>
                <a:gd name="connsiteX71" fmla="*/ 675648 w 675647"/>
                <a:gd name="connsiteY71" fmla="*/ 339328 h 761702"/>
                <a:gd name="connsiteX72" fmla="*/ 663152 w 675647"/>
                <a:gd name="connsiteY72" fmla="*/ 351830 h 761702"/>
                <a:gd name="connsiteX73" fmla="*/ 75865 w 675647"/>
                <a:gd name="connsiteY73" fmla="*/ 351830 h 761702"/>
                <a:gd name="connsiteX74" fmla="*/ 12495 w 675647"/>
                <a:gd name="connsiteY74" fmla="*/ 351830 h 761702"/>
                <a:gd name="connsiteX75" fmla="*/ 0 w 675647"/>
                <a:gd name="connsiteY75" fmla="*/ 339328 h 761702"/>
                <a:gd name="connsiteX76" fmla="*/ 12495 w 675647"/>
                <a:gd name="connsiteY76" fmla="*/ 326827 h 761702"/>
                <a:gd name="connsiteX77" fmla="*/ 75865 w 675647"/>
                <a:gd name="connsiteY77" fmla="*/ 326827 h 761702"/>
                <a:gd name="connsiteX78" fmla="*/ 88361 w 675647"/>
                <a:gd name="connsiteY78" fmla="*/ 339328 h 761702"/>
                <a:gd name="connsiteX79" fmla="*/ 75865 w 675647"/>
                <a:gd name="connsiteY79" fmla="*/ 351830 h 761702"/>
                <a:gd name="connsiteX80" fmla="*/ 564973 w 675647"/>
                <a:gd name="connsiteY80" fmla="*/ 220563 h 761702"/>
                <a:gd name="connsiteX81" fmla="*/ 554263 w 675647"/>
                <a:gd name="connsiteY81" fmla="*/ 214313 h 761702"/>
                <a:gd name="connsiteX82" fmla="*/ 558726 w 675647"/>
                <a:gd name="connsiteY82" fmla="*/ 197346 h 761702"/>
                <a:gd name="connsiteX83" fmla="*/ 613170 w 675647"/>
                <a:gd name="connsiteY83" fmla="*/ 165199 h 761702"/>
                <a:gd name="connsiteX84" fmla="*/ 630128 w 675647"/>
                <a:gd name="connsiteY84" fmla="*/ 169664 h 761702"/>
                <a:gd name="connsiteX85" fmla="*/ 625666 w 675647"/>
                <a:gd name="connsiteY85" fmla="*/ 186630 h 761702"/>
                <a:gd name="connsiteX86" fmla="*/ 571221 w 675647"/>
                <a:gd name="connsiteY86" fmla="*/ 218777 h 761702"/>
                <a:gd name="connsiteX87" fmla="*/ 564973 w 675647"/>
                <a:gd name="connsiteY87" fmla="*/ 220563 h 761702"/>
                <a:gd name="connsiteX88" fmla="*/ 111567 w 675647"/>
                <a:gd name="connsiteY88" fmla="*/ 220563 h 761702"/>
                <a:gd name="connsiteX89" fmla="*/ 105319 w 675647"/>
                <a:gd name="connsiteY89" fmla="*/ 218777 h 761702"/>
                <a:gd name="connsiteX90" fmla="*/ 50874 w 675647"/>
                <a:gd name="connsiteY90" fmla="*/ 186630 h 761702"/>
                <a:gd name="connsiteX91" fmla="*/ 46412 w 675647"/>
                <a:gd name="connsiteY91" fmla="*/ 169664 h 761702"/>
                <a:gd name="connsiteX92" fmla="*/ 63370 w 675647"/>
                <a:gd name="connsiteY92" fmla="*/ 165199 h 761702"/>
                <a:gd name="connsiteX93" fmla="*/ 117814 w 675647"/>
                <a:gd name="connsiteY93" fmla="*/ 197346 h 761702"/>
                <a:gd name="connsiteX94" fmla="*/ 122277 w 675647"/>
                <a:gd name="connsiteY94" fmla="*/ 214313 h 761702"/>
                <a:gd name="connsiteX95" fmla="*/ 111567 w 675647"/>
                <a:gd name="connsiteY95" fmla="*/ 220563 h 761702"/>
                <a:gd name="connsiteX96" fmla="*/ 468580 w 675647"/>
                <a:gd name="connsiteY96" fmla="*/ 124123 h 761702"/>
                <a:gd name="connsiteX97" fmla="*/ 462332 w 675647"/>
                <a:gd name="connsiteY97" fmla="*/ 122337 h 761702"/>
                <a:gd name="connsiteX98" fmla="*/ 457869 w 675647"/>
                <a:gd name="connsiteY98" fmla="*/ 105370 h 761702"/>
                <a:gd name="connsiteX99" fmla="*/ 489108 w 675647"/>
                <a:gd name="connsiteY99" fmla="*/ 50006 h 761702"/>
                <a:gd name="connsiteX100" fmla="*/ 506066 w 675647"/>
                <a:gd name="connsiteY100" fmla="*/ 45541 h 761702"/>
                <a:gd name="connsiteX101" fmla="*/ 510529 w 675647"/>
                <a:gd name="connsiteY101" fmla="*/ 62508 h 761702"/>
                <a:gd name="connsiteX102" fmla="*/ 479290 w 675647"/>
                <a:gd name="connsiteY102" fmla="*/ 117872 h 761702"/>
                <a:gd name="connsiteX103" fmla="*/ 468580 w 675647"/>
                <a:gd name="connsiteY103" fmla="*/ 124123 h 761702"/>
                <a:gd name="connsiteX104" fmla="*/ 207068 w 675647"/>
                <a:gd name="connsiteY104" fmla="*/ 124123 h 761702"/>
                <a:gd name="connsiteX105" fmla="*/ 196357 w 675647"/>
                <a:gd name="connsiteY105" fmla="*/ 117872 h 761702"/>
                <a:gd name="connsiteX106" fmla="*/ 165119 w 675647"/>
                <a:gd name="connsiteY106" fmla="*/ 62508 h 761702"/>
                <a:gd name="connsiteX107" fmla="*/ 169581 w 675647"/>
                <a:gd name="connsiteY107" fmla="*/ 45541 h 761702"/>
                <a:gd name="connsiteX108" fmla="*/ 186539 w 675647"/>
                <a:gd name="connsiteY108" fmla="*/ 50006 h 761702"/>
                <a:gd name="connsiteX109" fmla="*/ 217778 w 675647"/>
                <a:gd name="connsiteY109" fmla="*/ 105370 h 761702"/>
                <a:gd name="connsiteX110" fmla="*/ 213315 w 675647"/>
                <a:gd name="connsiteY110" fmla="*/ 122337 h 761702"/>
                <a:gd name="connsiteX111" fmla="*/ 207068 w 675647"/>
                <a:gd name="connsiteY111" fmla="*/ 124123 h 761702"/>
                <a:gd name="connsiteX112" fmla="*/ 338270 w 675647"/>
                <a:gd name="connsiteY112" fmla="*/ 88404 h 761702"/>
                <a:gd name="connsiteX113" fmla="*/ 325775 w 675647"/>
                <a:gd name="connsiteY113" fmla="*/ 75902 h 761702"/>
                <a:gd name="connsiteX114" fmla="*/ 325775 w 675647"/>
                <a:gd name="connsiteY114" fmla="*/ 12502 h 761702"/>
                <a:gd name="connsiteX115" fmla="*/ 338270 w 675647"/>
                <a:gd name="connsiteY115" fmla="*/ 0 h 761702"/>
                <a:gd name="connsiteX116" fmla="*/ 350765 w 675647"/>
                <a:gd name="connsiteY116" fmla="*/ 12502 h 761702"/>
                <a:gd name="connsiteX117" fmla="*/ 350765 w 675647"/>
                <a:gd name="connsiteY117" fmla="*/ 75902 h 761702"/>
                <a:gd name="connsiteX118" fmla="*/ 338270 w 675647"/>
                <a:gd name="connsiteY118" fmla="*/ 88404 h 761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675647" h="761702">
                  <a:moveTo>
                    <a:pt x="290073" y="761703"/>
                  </a:moveTo>
                  <a:cubicBezTo>
                    <a:pt x="284718" y="761703"/>
                    <a:pt x="279363" y="758130"/>
                    <a:pt x="278470" y="752773"/>
                  </a:cubicBezTo>
                  <a:cubicBezTo>
                    <a:pt x="276685" y="746522"/>
                    <a:pt x="280255" y="739378"/>
                    <a:pt x="287396" y="737592"/>
                  </a:cubicBezTo>
                  <a:lnTo>
                    <a:pt x="423061" y="699195"/>
                  </a:lnTo>
                  <a:cubicBezTo>
                    <a:pt x="427523" y="697409"/>
                    <a:pt x="431986" y="692051"/>
                    <a:pt x="431986" y="685800"/>
                  </a:cubicBezTo>
                  <a:cubicBezTo>
                    <a:pt x="431986" y="676871"/>
                    <a:pt x="423061" y="669727"/>
                    <a:pt x="414135" y="671513"/>
                  </a:cubicBezTo>
                  <a:lnTo>
                    <a:pt x="274008" y="710803"/>
                  </a:lnTo>
                  <a:cubicBezTo>
                    <a:pt x="272223" y="711696"/>
                    <a:pt x="265082" y="713482"/>
                    <a:pt x="258835" y="713482"/>
                  </a:cubicBezTo>
                  <a:cubicBezTo>
                    <a:pt x="237414" y="713482"/>
                    <a:pt x="219563" y="695623"/>
                    <a:pt x="219563" y="674191"/>
                  </a:cubicBezTo>
                  <a:cubicBezTo>
                    <a:pt x="219563" y="657225"/>
                    <a:pt x="230273" y="642045"/>
                    <a:pt x="247232" y="636687"/>
                  </a:cubicBezTo>
                  <a:lnTo>
                    <a:pt x="247232" y="637580"/>
                  </a:lnTo>
                  <a:cubicBezTo>
                    <a:pt x="259727" y="633115"/>
                    <a:pt x="296321" y="622399"/>
                    <a:pt x="406995" y="591145"/>
                  </a:cubicBezTo>
                  <a:cubicBezTo>
                    <a:pt x="413243" y="589359"/>
                    <a:pt x="420383" y="592931"/>
                    <a:pt x="422168" y="599182"/>
                  </a:cubicBezTo>
                  <a:cubicBezTo>
                    <a:pt x="423953" y="605433"/>
                    <a:pt x="420383" y="612577"/>
                    <a:pt x="413243" y="614363"/>
                  </a:cubicBezTo>
                  <a:cubicBezTo>
                    <a:pt x="359691" y="629543"/>
                    <a:pt x="258835" y="658118"/>
                    <a:pt x="254372" y="659011"/>
                  </a:cubicBezTo>
                  <a:cubicBezTo>
                    <a:pt x="254372" y="659011"/>
                    <a:pt x="254372" y="659011"/>
                    <a:pt x="254372" y="659011"/>
                  </a:cubicBezTo>
                  <a:cubicBezTo>
                    <a:pt x="248124" y="660797"/>
                    <a:pt x="244554" y="667048"/>
                    <a:pt x="244554" y="673298"/>
                  </a:cubicBezTo>
                  <a:cubicBezTo>
                    <a:pt x="244554" y="681335"/>
                    <a:pt x="250802" y="687586"/>
                    <a:pt x="258835" y="687586"/>
                  </a:cubicBezTo>
                  <a:cubicBezTo>
                    <a:pt x="260620" y="687586"/>
                    <a:pt x="264190" y="686693"/>
                    <a:pt x="266867" y="685800"/>
                  </a:cubicBezTo>
                  <a:lnTo>
                    <a:pt x="406995" y="646509"/>
                  </a:lnTo>
                  <a:cubicBezTo>
                    <a:pt x="406995" y="646509"/>
                    <a:pt x="408780" y="646509"/>
                    <a:pt x="408780" y="645617"/>
                  </a:cubicBezTo>
                  <a:cubicBezTo>
                    <a:pt x="411458" y="644724"/>
                    <a:pt x="414135" y="644724"/>
                    <a:pt x="416813" y="644724"/>
                  </a:cubicBezTo>
                  <a:cubicBezTo>
                    <a:pt x="438234" y="644724"/>
                    <a:pt x="456084" y="662583"/>
                    <a:pt x="456084" y="684014"/>
                  </a:cubicBezTo>
                  <a:cubicBezTo>
                    <a:pt x="456084" y="700087"/>
                    <a:pt x="445374" y="715268"/>
                    <a:pt x="430201" y="720626"/>
                  </a:cubicBezTo>
                  <a:lnTo>
                    <a:pt x="293643" y="759023"/>
                  </a:lnTo>
                  <a:cubicBezTo>
                    <a:pt x="291858" y="761703"/>
                    <a:pt x="290966" y="761703"/>
                    <a:pt x="290073" y="761703"/>
                  </a:cubicBezTo>
                  <a:close/>
                  <a:moveTo>
                    <a:pt x="220456" y="599182"/>
                  </a:moveTo>
                  <a:cubicBezTo>
                    <a:pt x="220456" y="599182"/>
                    <a:pt x="219563" y="599182"/>
                    <a:pt x="219563" y="599182"/>
                  </a:cubicBezTo>
                  <a:cubicBezTo>
                    <a:pt x="212423" y="598289"/>
                    <a:pt x="207960" y="592038"/>
                    <a:pt x="208853" y="585788"/>
                  </a:cubicBezTo>
                  <a:cubicBezTo>
                    <a:pt x="212423" y="556320"/>
                    <a:pt x="199927" y="525959"/>
                    <a:pt x="157978" y="461665"/>
                  </a:cubicBezTo>
                  <a:cubicBezTo>
                    <a:pt x="134773" y="426839"/>
                    <a:pt x="123170" y="385763"/>
                    <a:pt x="123170" y="343793"/>
                  </a:cubicBezTo>
                  <a:cubicBezTo>
                    <a:pt x="123170" y="224135"/>
                    <a:pt x="219563" y="127695"/>
                    <a:pt x="338270" y="127695"/>
                  </a:cubicBezTo>
                  <a:cubicBezTo>
                    <a:pt x="456977" y="127695"/>
                    <a:pt x="553370" y="225028"/>
                    <a:pt x="553370" y="343793"/>
                  </a:cubicBezTo>
                  <a:cubicBezTo>
                    <a:pt x="553370" y="385763"/>
                    <a:pt x="540875" y="426839"/>
                    <a:pt x="518562" y="461665"/>
                  </a:cubicBezTo>
                  <a:cubicBezTo>
                    <a:pt x="485538" y="513457"/>
                    <a:pt x="471257" y="542032"/>
                    <a:pt x="467687" y="566142"/>
                  </a:cubicBezTo>
                  <a:cubicBezTo>
                    <a:pt x="466795" y="573286"/>
                    <a:pt x="460547" y="577751"/>
                    <a:pt x="454299" y="576858"/>
                  </a:cubicBezTo>
                  <a:cubicBezTo>
                    <a:pt x="447159" y="575965"/>
                    <a:pt x="442696" y="569714"/>
                    <a:pt x="443589" y="563463"/>
                  </a:cubicBezTo>
                  <a:cubicBezTo>
                    <a:pt x="447159" y="534888"/>
                    <a:pt x="462332" y="503634"/>
                    <a:pt x="498033" y="448270"/>
                  </a:cubicBezTo>
                  <a:cubicBezTo>
                    <a:pt x="518562" y="417017"/>
                    <a:pt x="529272" y="380405"/>
                    <a:pt x="529272" y="343793"/>
                  </a:cubicBezTo>
                  <a:cubicBezTo>
                    <a:pt x="529272" y="238423"/>
                    <a:pt x="443589" y="151805"/>
                    <a:pt x="339163" y="151805"/>
                  </a:cubicBezTo>
                  <a:cubicBezTo>
                    <a:pt x="233844" y="151805"/>
                    <a:pt x="149053" y="237530"/>
                    <a:pt x="149053" y="343793"/>
                  </a:cubicBezTo>
                  <a:cubicBezTo>
                    <a:pt x="149053" y="381298"/>
                    <a:pt x="159763" y="417017"/>
                    <a:pt x="180292" y="448270"/>
                  </a:cubicBezTo>
                  <a:cubicBezTo>
                    <a:pt x="225811" y="517922"/>
                    <a:pt x="238306" y="552748"/>
                    <a:pt x="234736" y="588466"/>
                  </a:cubicBezTo>
                  <a:cubicBezTo>
                    <a:pt x="232059" y="594717"/>
                    <a:pt x="226703" y="599182"/>
                    <a:pt x="220456" y="599182"/>
                  </a:cubicBezTo>
                  <a:close/>
                  <a:moveTo>
                    <a:pt x="338270" y="474166"/>
                  </a:moveTo>
                  <a:cubicBezTo>
                    <a:pt x="264190" y="474166"/>
                    <a:pt x="204390" y="413445"/>
                    <a:pt x="204390" y="339328"/>
                  </a:cubicBezTo>
                  <a:cubicBezTo>
                    <a:pt x="204390" y="265212"/>
                    <a:pt x="264190" y="204490"/>
                    <a:pt x="338270" y="204490"/>
                  </a:cubicBezTo>
                  <a:cubicBezTo>
                    <a:pt x="412350" y="204490"/>
                    <a:pt x="472150" y="265212"/>
                    <a:pt x="472150" y="339328"/>
                  </a:cubicBezTo>
                  <a:cubicBezTo>
                    <a:pt x="472150" y="414337"/>
                    <a:pt x="411458" y="474166"/>
                    <a:pt x="338270" y="474166"/>
                  </a:cubicBezTo>
                  <a:close/>
                  <a:moveTo>
                    <a:pt x="338270" y="229493"/>
                  </a:moveTo>
                  <a:cubicBezTo>
                    <a:pt x="277578" y="229493"/>
                    <a:pt x="228488" y="278606"/>
                    <a:pt x="228488" y="339328"/>
                  </a:cubicBezTo>
                  <a:cubicBezTo>
                    <a:pt x="228488" y="400050"/>
                    <a:pt x="277578" y="449163"/>
                    <a:pt x="338270" y="449163"/>
                  </a:cubicBezTo>
                  <a:cubicBezTo>
                    <a:pt x="398962" y="449163"/>
                    <a:pt x="448052" y="400050"/>
                    <a:pt x="448052" y="339328"/>
                  </a:cubicBezTo>
                  <a:cubicBezTo>
                    <a:pt x="447159" y="279499"/>
                    <a:pt x="398070" y="229493"/>
                    <a:pt x="338270" y="229493"/>
                  </a:cubicBezTo>
                  <a:close/>
                  <a:moveTo>
                    <a:pt x="325775" y="414337"/>
                  </a:moveTo>
                  <a:cubicBezTo>
                    <a:pt x="322204" y="414337"/>
                    <a:pt x="318634" y="412552"/>
                    <a:pt x="315957" y="409873"/>
                  </a:cubicBezTo>
                  <a:lnTo>
                    <a:pt x="281148" y="367903"/>
                  </a:lnTo>
                  <a:cubicBezTo>
                    <a:pt x="276685" y="362545"/>
                    <a:pt x="277578" y="354509"/>
                    <a:pt x="282933" y="350937"/>
                  </a:cubicBezTo>
                  <a:cubicBezTo>
                    <a:pt x="288288" y="346472"/>
                    <a:pt x="296321" y="347365"/>
                    <a:pt x="299891" y="352723"/>
                  </a:cubicBezTo>
                  <a:lnTo>
                    <a:pt x="323097" y="381298"/>
                  </a:lnTo>
                  <a:lnTo>
                    <a:pt x="373079" y="296466"/>
                  </a:lnTo>
                  <a:cubicBezTo>
                    <a:pt x="376649" y="290215"/>
                    <a:pt x="383789" y="288429"/>
                    <a:pt x="390037" y="292001"/>
                  </a:cubicBezTo>
                  <a:cubicBezTo>
                    <a:pt x="396285" y="295573"/>
                    <a:pt x="398070" y="302716"/>
                    <a:pt x="394500" y="308967"/>
                  </a:cubicBezTo>
                  <a:lnTo>
                    <a:pt x="335592" y="408980"/>
                  </a:lnTo>
                  <a:cubicBezTo>
                    <a:pt x="333807" y="412552"/>
                    <a:pt x="330237" y="414337"/>
                    <a:pt x="325775" y="415230"/>
                  </a:cubicBezTo>
                  <a:cubicBezTo>
                    <a:pt x="325775" y="414337"/>
                    <a:pt x="325775" y="414337"/>
                    <a:pt x="325775" y="414337"/>
                  </a:cubicBezTo>
                  <a:close/>
                  <a:moveTo>
                    <a:pt x="663152" y="351830"/>
                  </a:moveTo>
                  <a:lnTo>
                    <a:pt x="599782" y="351830"/>
                  </a:lnTo>
                  <a:cubicBezTo>
                    <a:pt x="592642" y="351830"/>
                    <a:pt x="587287" y="346472"/>
                    <a:pt x="587287" y="339328"/>
                  </a:cubicBezTo>
                  <a:cubicBezTo>
                    <a:pt x="587287" y="332184"/>
                    <a:pt x="592642" y="326827"/>
                    <a:pt x="599782" y="326827"/>
                  </a:cubicBezTo>
                  <a:lnTo>
                    <a:pt x="663152" y="326827"/>
                  </a:lnTo>
                  <a:cubicBezTo>
                    <a:pt x="670292" y="326827"/>
                    <a:pt x="675648" y="332184"/>
                    <a:pt x="675648" y="339328"/>
                  </a:cubicBezTo>
                  <a:cubicBezTo>
                    <a:pt x="675648" y="346472"/>
                    <a:pt x="669400" y="351830"/>
                    <a:pt x="663152" y="351830"/>
                  </a:cubicBezTo>
                  <a:close/>
                  <a:moveTo>
                    <a:pt x="75865" y="351830"/>
                  </a:moveTo>
                  <a:lnTo>
                    <a:pt x="12495" y="351830"/>
                  </a:lnTo>
                  <a:cubicBezTo>
                    <a:pt x="5355" y="351830"/>
                    <a:pt x="0" y="346472"/>
                    <a:pt x="0" y="339328"/>
                  </a:cubicBezTo>
                  <a:cubicBezTo>
                    <a:pt x="0" y="332184"/>
                    <a:pt x="5355" y="326827"/>
                    <a:pt x="12495" y="326827"/>
                  </a:cubicBezTo>
                  <a:lnTo>
                    <a:pt x="75865" y="326827"/>
                  </a:lnTo>
                  <a:cubicBezTo>
                    <a:pt x="83006" y="326827"/>
                    <a:pt x="88361" y="332184"/>
                    <a:pt x="88361" y="339328"/>
                  </a:cubicBezTo>
                  <a:cubicBezTo>
                    <a:pt x="88361" y="346472"/>
                    <a:pt x="83006" y="351830"/>
                    <a:pt x="75865" y="351830"/>
                  </a:cubicBezTo>
                  <a:close/>
                  <a:moveTo>
                    <a:pt x="564973" y="220563"/>
                  </a:moveTo>
                  <a:cubicBezTo>
                    <a:pt x="560511" y="220563"/>
                    <a:pt x="556941" y="218777"/>
                    <a:pt x="554263" y="214313"/>
                  </a:cubicBezTo>
                  <a:cubicBezTo>
                    <a:pt x="550693" y="208062"/>
                    <a:pt x="552478" y="200918"/>
                    <a:pt x="558726" y="197346"/>
                  </a:cubicBezTo>
                  <a:lnTo>
                    <a:pt x="613170" y="165199"/>
                  </a:lnTo>
                  <a:cubicBezTo>
                    <a:pt x="619418" y="161627"/>
                    <a:pt x="626558" y="163413"/>
                    <a:pt x="630128" y="169664"/>
                  </a:cubicBezTo>
                  <a:cubicBezTo>
                    <a:pt x="633698" y="175915"/>
                    <a:pt x="631913" y="183059"/>
                    <a:pt x="625666" y="186630"/>
                  </a:cubicBezTo>
                  <a:lnTo>
                    <a:pt x="571221" y="218777"/>
                  </a:lnTo>
                  <a:cubicBezTo>
                    <a:pt x="568544" y="219670"/>
                    <a:pt x="566758" y="220563"/>
                    <a:pt x="564973" y="220563"/>
                  </a:cubicBezTo>
                  <a:close/>
                  <a:moveTo>
                    <a:pt x="111567" y="220563"/>
                  </a:moveTo>
                  <a:cubicBezTo>
                    <a:pt x="109782" y="220563"/>
                    <a:pt x="107104" y="219670"/>
                    <a:pt x="105319" y="218777"/>
                  </a:cubicBezTo>
                  <a:lnTo>
                    <a:pt x="50874" y="186630"/>
                  </a:lnTo>
                  <a:cubicBezTo>
                    <a:pt x="44627" y="183059"/>
                    <a:pt x="42842" y="175915"/>
                    <a:pt x="46412" y="169664"/>
                  </a:cubicBezTo>
                  <a:cubicBezTo>
                    <a:pt x="49982" y="163413"/>
                    <a:pt x="57122" y="161627"/>
                    <a:pt x="63370" y="165199"/>
                  </a:cubicBezTo>
                  <a:lnTo>
                    <a:pt x="117814" y="197346"/>
                  </a:lnTo>
                  <a:cubicBezTo>
                    <a:pt x="124062" y="200918"/>
                    <a:pt x="125847" y="208062"/>
                    <a:pt x="122277" y="214313"/>
                  </a:cubicBezTo>
                  <a:cubicBezTo>
                    <a:pt x="119599" y="217884"/>
                    <a:pt x="115137" y="220563"/>
                    <a:pt x="111567" y="220563"/>
                  </a:cubicBezTo>
                  <a:close/>
                  <a:moveTo>
                    <a:pt x="468580" y="124123"/>
                  </a:moveTo>
                  <a:cubicBezTo>
                    <a:pt x="466795" y="124123"/>
                    <a:pt x="464117" y="123230"/>
                    <a:pt x="462332" y="122337"/>
                  </a:cubicBezTo>
                  <a:cubicBezTo>
                    <a:pt x="456084" y="118765"/>
                    <a:pt x="454299" y="111621"/>
                    <a:pt x="457869" y="105370"/>
                  </a:cubicBezTo>
                  <a:lnTo>
                    <a:pt x="489108" y="50006"/>
                  </a:lnTo>
                  <a:cubicBezTo>
                    <a:pt x="492678" y="43755"/>
                    <a:pt x="499818" y="41970"/>
                    <a:pt x="506066" y="45541"/>
                  </a:cubicBezTo>
                  <a:cubicBezTo>
                    <a:pt x="512314" y="49113"/>
                    <a:pt x="514099" y="56257"/>
                    <a:pt x="510529" y="62508"/>
                  </a:cubicBezTo>
                  <a:lnTo>
                    <a:pt x="479290" y="117872"/>
                  </a:lnTo>
                  <a:cubicBezTo>
                    <a:pt x="477505" y="122337"/>
                    <a:pt x="473042" y="124123"/>
                    <a:pt x="468580" y="124123"/>
                  </a:cubicBezTo>
                  <a:close/>
                  <a:moveTo>
                    <a:pt x="207068" y="124123"/>
                  </a:moveTo>
                  <a:cubicBezTo>
                    <a:pt x="202605" y="124123"/>
                    <a:pt x="199035" y="122337"/>
                    <a:pt x="196357" y="117872"/>
                  </a:cubicBezTo>
                  <a:lnTo>
                    <a:pt x="165119" y="62508"/>
                  </a:lnTo>
                  <a:cubicBezTo>
                    <a:pt x="161549" y="56257"/>
                    <a:pt x="163333" y="49113"/>
                    <a:pt x="169581" y="45541"/>
                  </a:cubicBezTo>
                  <a:cubicBezTo>
                    <a:pt x="175829" y="41970"/>
                    <a:pt x="182969" y="43755"/>
                    <a:pt x="186539" y="50006"/>
                  </a:cubicBezTo>
                  <a:lnTo>
                    <a:pt x="217778" y="105370"/>
                  </a:lnTo>
                  <a:cubicBezTo>
                    <a:pt x="221348" y="111621"/>
                    <a:pt x="219563" y="118765"/>
                    <a:pt x="213315" y="122337"/>
                  </a:cubicBezTo>
                  <a:cubicBezTo>
                    <a:pt x="211530" y="123230"/>
                    <a:pt x="208853" y="124123"/>
                    <a:pt x="207068" y="124123"/>
                  </a:cubicBezTo>
                  <a:close/>
                  <a:moveTo>
                    <a:pt x="338270" y="88404"/>
                  </a:moveTo>
                  <a:cubicBezTo>
                    <a:pt x="331130" y="88404"/>
                    <a:pt x="325775" y="83046"/>
                    <a:pt x="325775" y="75902"/>
                  </a:cubicBezTo>
                  <a:lnTo>
                    <a:pt x="325775" y="12502"/>
                  </a:lnTo>
                  <a:cubicBezTo>
                    <a:pt x="325775" y="5358"/>
                    <a:pt x="331130" y="0"/>
                    <a:pt x="338270" y="0"/>
                  </a:cubicBezTo>
                  <a:cubicBezTo>
                    <a:pt x="345410" y="0"/>
                    <a:pt x="350765" y="5358"/>
                    <a:pt x="350765" y="12502"/>
                  </a:cubicBezTo>
                  <a:lnTo>
                    <a:pt x="350765" y="75902"/>
                  </a:lnTo>
                  <a:cubicBezTo>
                    <a:pt x="349873" y="83046"/>
                    <a:pt x="344518" y="88404"/>
                    <a:pt x="338270" y="88404"/>
                  </a:cubicBezTo>
                  <a:close/>
                </a:path>
              </a:pathLst>
            </a:custGeom>
            <a:grpFill/>
            <a:ln w="8925" cap="flat">
              <a:noFill/>
              <a:prstDash val="solid"/>
              <a:miter/>
            </a:ln>
          </p:spPr>
          <p:txBody>
            <a:bodyPr rtlCol="0" anchor="ctr"/>
            <a:lstStyle/>
            <a:p>
              <a:endParaRPr lang="en-US">
                <a:solidFill>
                  <a:schemeClr val="bg1"/>
                </a:solidFill>
              </a:endParaRPr>
            </a:p>
          </p:txBody>
        </p:sp>
      </p:grpSp>
      <p:sp>
        <p:nvSpPr>
          <p:cNvPr id="86" name="Text Placeholder 9">
            <a:extLst>
              <a:ext uri="{FF2B5EF4-FFF2-40B4-BE49-F238E27FC236}">
                <a16:creationId xmlns:a16="http://schemas.microsoft.com/office/drawing/2014/main" id="{63EA812E-BCE4-6B8E-D36C-D38A256CAB06}"/>
              </a:ext>
            </a:extLst>
          </p:cNvPr>
          <p:cNvSpPr txBox="1">
            <a:spLocks/>
          </p:cNvSpPr>
          <p:nvPr/>
        </p:nvSpPr>
        <p:spPr>
          <a:xfrm>
            <a:off x="4113224" y="1379385"/>
            <a:ext cx="3374667"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bg1"/>
                </a:solidFill>
              </a:rPr>
              <a:t>Lorem ipsum dolor sit </a:t>
            </a:r>
            <a:r>
              <a:rPr lang="en-US" sz="1400" dirty="0" err="1">
                <a:solidFill>
                  <a:schemeClr val="bg1"/>
                </a:solidFill>
              </a:rPr>
              <a:t>amet</a:t>
            </a:r>
            <a:r>
              <a:rPr lang="en-US" sz="1400" dirty="0">
                <a:solidFill>
                  <a:schemeClr val="bg1"/>
                </a:solidFill>
              </a:rPr>
              <a:t>, </a:t>
            </a:r>
            <a:r>
              <a:rPr lang="en-US" sz="1400" dirty="0" err="1">
                <a:solidFill>
                  <a:schemeClr val="bg1"/>
                </a:solidFill>
              </a:rPr>
              <a:t>consectetur</a:t>
            </a:r>
            <a:r>
              <a:rPr lang="en-US" sz="1400" dirty="0">
                <a:solidFill>
                  <a:schemeClr val="bg1"/>
                </a:solidFill>
              </a:rPr>
              <a:t> </a:t>
            </a:r>
            <a:r>
              <a:rPr lang="en-US" sz="1400" dirty="0" err="1">
                <a:solidFill>
                  <a:schemeClr val="bg1"/>
                </a:solidFill>
              </a:rPr>
              <a:t>adipiscing</a:t>
            </a:r>
            <a:r>
              <a:rPr lang="en-US" sz="1400" dirty="0">
                <a:solidFill>
                  <a:schemeClr val="bg1"/>
                </a:solidFill>
              </a:rPr>
              <a:t> </a:t>
            </a:r>
            <a:r>
              <a:rPr lang="en-US" sz="1400" dirty="0" err="1">
                <a:solidFill>
                  <a:schemeClr val="bg1"/>
                </a:solidFill>
              </a:rPr>
              <a:t>elit</a:t>
            </a:r>
            <a:r>
              <a:rPr lang="en-US" sz="1400" dirty="0">
                <a:solidFill>
                  <a:schemeClr val="bg1"/>
                </a:solidFill>
              </a:rPr>
              <a:t>. Integer </a:t>
            </a:r>
            <a:r>
              <a:rPr lang="en-US" sz="1400" dirty="0" err="1">
                <a:solidFill>
                  <a:schemeClr val="bg1"/>
                </a:solidFill>
              </a:rPr>
              <a:t>sollicitudin</a:t>
            </a:r>
            <a:r>
              <a:rPr lang="en-US" sz="1400" dirty="0">
                <a:solidFill>
                  <a:schemeClr val="bg1"/>
                </a:solidFill>
              </a:rPr>
              <a:t> </a:t>
            </a:r>
            <a:r>
              <a:rPr lang="en-US" sz="1400" dirty="0" err="1">
                <a:solidFill>
                  <a:schemeClr val="bg1"/>
                </a:solidFill>
              </a:rPr>
              <a:t>urna</a:t>
            </a:r>
            <a:r>
              <a:rPr lang="en-US" sz="1400" dirty="0">
                <a:solidFill>
                  <a:schemeClr val="bg1"/>
                </a:solidFill>
              </a:rPr>
              <a:t> vitae</a:t>
            </a:r>
          </a:p>
        </p:txBody>
      </p:sp>
      <p:sp>
        <p:nvSpPr>
          <p:cNvPr id="87" name="Text Placeholder 12">
            <a:extLst>
              <a:ext uri="{FF2B5EF4-FFF2-40B4-BE49-F238E27FC236}">
                <a16:creationId xmlns:a16="http://schemas.microsoft.com/office/drawing/2014/main" id="{8CCB3D86-8473-C5B6-CA2E-E63234825969}"/>
              </a:ext>
            </a:extLst>
          </p:cNvPr>
          <p:cNvSpPr txBox="1">
            <a:spLocks/>
          </p:cNvSpPr>
          <p:nvPr/>
        </p:nvSpPr>
        <p:spPr>
          <a:xfrm>
            <a:off x="4113225" y="1034367"/>
            <a:ext cx="1629617" cy="3450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bg1"/>
                </a:solidFill>
                <a:latin typeface="Montserrat ExtraBold" pitchFamily="2" charset="77"/>
              </a:rPr>
              <a:t>TITLE 1</a:t>
            </a:r>
          </a:p>
        </p:txBody>
      </p:sp>
      <p:sp>
        <p:nvSpPr>
          <p:cNvPr id="88" name="Text Placeholder 9">
            <a:extLst>
              <a:ext uri="{FF2B5EF4-FFF2-40B4-BE49-F238E27FC236}">
                <a16:creationId xmlns:a16="http://schemas.microsoft.com/office/drawing/2014/main" id="{2CF7BAFE-20FB-70E8-4FCB-9BDC25C50E88}"/>
              </a:ext>
            </a:extLst>
          </p:cNvPr>
          <p:cNvSpPr txBox="1">
            <a:spLocks/>
          </p:cNvSpPr>
          <p:nvPr/>
        </p:nvSpPr>
        <p:spPr>
          <a:xfrm>
            <a:off x="4124589" y="2595408"/>
            <a:ext cx="3374667"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bg1"/>
                </a:solidFill>
              </a:rPr>
              <a:t>Lorem ipsum dolor sit </a:t>
            </a:r>
            <a:r>
              <a:rPr lang="en-US" sz="1400" dirty="0" err="1">
                <a:solidFill>
                  <a:schemeClr val="bg1"/>
                </a:solidFill>
              </a:rPr>
              <a:t>amet</a:t>
            </a:r>
            <a:r>
              <a:rPr lang="en-US" sz="1400" dirty="0">
                <a:solidFill>
                  <a:schemeClr val="bg1"/>
                </a:solidFill>
              </a:rPr>
              <a:t>, </a:t>
            </a:r>
            <a:r>
              <a:rPr lang="en-US" sz="1400" dirty="0" err="1">
                <a:solidFill>
                  <a:schemeClr val="bg1"/>
                </a:solidFill>
              </a:rPr>
              <a:t>consectetur</a:t>
            </a:r>
            <a:r>
              <a:rPr lang="en-US" sz="1400" dirty="0">
                <a:solidFill>
                  <a:schemeClr val="bg1"/>
                </a:solidFill>
              </a:rPr>
              <a:t> </a:t>
            </a:r>
            <a:r>
              <a:rPr lang="en-US" sz="1400" dirty="0" err="1">
                <a:solidFill>
                  <a:schemeClr val="bg1"/>
                </a:solidFill>
              </a:rPr>
              <a:t>adipiscing</a:t>
            </a:r>
            <a:r>
              <a:rPr lang="en-US" sz="1400" dirty="0">
                <a:solidFill>
                  <a:schemeClr val="bg1"/>
                </a:solidFill>
              </a:rPr>
              <a:t> </a:t>
            </a:r>
            <a:r>
              <a:rPr lang="en-US" sz="1400" dirty="0" err="1">
                <a:solidFill>
                  <a:schemeClr val="bg1"/>
                </a:solidFill>
              </a:rPr>
              <a:t>elit</a:t>
            </a:r>
            <a:r>
              <a:rPr lang="en-US" sz="1400" dirty="0">
                <a:solidFill>
                  <a:schemeClr val="bg1"/>
                </a:solidFill>
              </a:rPr>
              <a:t>. Integer </a:t>
            </a:r>
            <a:r>
              <a:rPr lang="en-US" sz="1400" dirty="0" err="1">
                <a:solidFill>
                  <a:schemeClr val="bg1"/>
                </a:solidFill>
              </a:rPr>
              <a:t>sollicitudin</a:t>
            </a:r>
            <a:r>
              <a:rPr lang="en-US" sz="1400" dirty="0">
                <a:solidFill>
                  <a:schemeClr val="bg1"/>
                </a:solidFill>
              </a:rPr>
              <a:t> </a:t>
            </a:r>
            <a:r>
              <a:rPr lang="en-US" sz="1400" dirty="0" err="1">
                <a:solidFill>
                  <a:schemeClr val="bg1"/>
                </a:solidFill>
              </a:rPr>
              <a:t>urna</a:t>
            </a:r>
            <a:r>
              <a:rPr lang="en-US" sz="1400" dirty="0">
                <a:solidFill>
                  <a:schemeClr val="bg1"/>
                </a:solidFill>
              </a:rPr>
              <a:t> vitae</a:t>
            </a:r>
          </a:p>
        </p:txBody>
      </p:sp>
      <p:sp>
        <p:nvSpPr>
          <p:cNvPr id="89" name="Text Placeholder 12">
            <a:extLst>
              <a:ext uri="{FF2B5EF4-FFF2-40B4-BE49-F238E27FC236}">
                <a16:creationId xmlns:a16="http://schemas.microsoft.com/office/drawing/2014/main" id="{5709E4BA-EEDC-0B4B-D814-672ED4B621D0}"/>
              </a:ext>
            </a:extLst>
          </p:cNvPr>
          <p:cNvSpPr txBox="1">
            <a:spLocks/>
          </p:cNvSpPr>
          <p:nvPr/>
        </p:nvSpPr>
        <p:spPr>
          <a:xfrm>
            <a:off x="4124590" y="2250390"/>
            <a:ext cx="1629617" cy="3450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bg1"/>
                </a:solidFill>
                <a:latin typeface="Montserrat ExtraBold" pitchFamily="2" charset="77"/>
              </a:rPr>
              <a:t>TITLE 1</a:t>
            </a:r>
          </a:p>
        </p:txBody>
      </p:sp>
      <p:sp>
        <p:nvSpPr>
          <p:cNvPr id="90" name="Text Placeholder 9">
            <a:extLst>
              <a:ext uri="{FF2B5EF4-FFF2-40B4-BE49-F238E27FC236}">
                <a16:creationId xmlns:a16="http://schemas.microsoft.com/office/drawing/2014/main" id="{0E1B8D48-BEAB-24E5-39B5-736E6091F0C6}"/>
              </a:ext>
            </a:extLst>
          </p:cNvPr>
          <p:cNvSpPr txBox="1">
            <a:spLocks/>
          </p:cNvSpPr>
          <p:nvPr/>
        </p:nvSpPr>
        <p:spPr>
          <a:xfrm>
            <a:off x="4113178" y="3811431"/>
            <a:ext cx="3374667"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bg1"/>
                </a:solidFill>
              </a:rPr>
              <a:t>Lorem ipsum dolor sit </a:t>
            </a:r>
            <a:r>
              <a:rPr lang="en-US" sz="1400" dirty="0" err="1">
                <a:solidFill>
                  <a:schemeClr val="bg1"/>
                </a:solidFill>
              </a:rPr>
              <a:t>amet</a:t>
            </a:r>
            <a:r>
              <a:rPr lang="en-US" sz="1400" dirty="0">
                <a:solidFill>
                  <a:schemeClr val="bg1"/>
                </a:solidFill>
              </a:rPr>
              <a:t>, </a:t>
            </a:r>
            <a:r>
              <a:rPr lang="en-US" sz="1400" dirty="0" err="1">
                <a:solidFill>
                  <a:schemeClr val="bg1"/>
                </a:solidFill>
              </a:rPr>
              <a:t>consectetur</a:t>
            </a:r>
            <a:r>
              <a:rPr lang="en-US" sz="1400" dirty="0">
                <a:solidFill>
                  <a:schemeClr val="bg1"/>
                </a:solidFill>
              </a:rPr>
              <a:t> </a:t>
            </a:r>
            <a:r>
              <a:rPr lang="en-US" sz="1400" dirty="0" err="1">
                <a:solidFill>
                  <a:schemeClr val="bg1"/>
                </a:solidFill>
              </a:rPr>
              <a:t>adipiscing</a:t>
            </a:r>
            <a:r>
              <a:rPr lang="en-US" sz="1400" dirty="0">
                <a:solidFill>
                  <a:schemeClr val="bg1"/>
                </a:solidFill>
              </a:rPr>
              <a:t> </a:t>
            </a:r>
            <a:r>
              <a:rPr lang="en-US" sz="1400" dirty="0" err="1">
                <a:solidFill>
                  <a:schemeClr val="bg1"/>
                </a:solidFill>
              </a:rPr>
              <a:t>elit</a:t>
            </a:r>
            <a:r>
              <a:rPr lang="en-US" sz="1400" dirty="0">
                <a:solidFill>
                  <a:schemeClr val="bg1"/>
                </a:solidFill>
              </a:rPr>
              <a:t>. Integer </a:t>
            </a:r>
            <a:r>
              <a:rPr lang="en-US" sz="1400" dirty="0" err="1">
                <a:solidFill>
                  <a:schemeClr val="bg1"/>
                </a:solidFill>
              </a:rPr>
              <a:t>sollicitudin</a:t>
            </a:r>
            <a:r>
              <a:rPr lang="en-US" sz="1400" dirty="0">
                <a:solidFill>
                  <a:schemeClr val="bg1"/>
                </a:solidFill>
              </a:rPr>
              <a:t> </a:t>
            </a:r>
            <a:r>
              <a:rPr lang="en-US" sz="1400" dirty="0" err="1">
                <a:solidFill>
                  <a:schemeClr val="bg1"/>
                </a:solidFill>
              </a:rPr>
              <a:t>urna</a:t>
            </a:r>
            <a:r>
              <a:rPr lang="en-US" sz="1400" dirty="0">
                <a:solidFill>
                  <a:schemeClr val="bg1"/>
                </a:solidFill>
              </a:rPr>
              <a:t> vitae</a:t>
            </a:r>
          </a:p>
        </p:txBody>
      </p:sp>
      <p:sp>
        <p:nvSpPr>
          <p:cNvPr id="91" name="Text Placeholder 12">
            <a:extLst>
              <a:ext uri="{FF2B5EF4-FFF2-40B4-BE49-F238E27FC236}">
                <a16:creationId xmlns:a16="http://schemas.microsoft.com/office/drawing/2014/main" id="{8FD2D755-D327-0CFC-EF83-4A1B694079F0}"/>
              </a:ext>
            </a:extLst>
          </p:cNvPr>
          <p:cNvSpPr txBox="1">
            <a:spLocks/>
          </p:cNvSpPr>
          <p:nvPr/>
        </p:nvSpPr>
        <p:spPr>
          <a:xfrm>
            <a:off x="4113179" y="3466413"/>
            <a:ext cx="1629617" cy="3450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bg1"/>
                </a:solidFill>
                <a:latin typeface="Montserrat ExtraBold" pitchFamily="2" charset="77"/>
              </a:rPr>
              <a:t>TITLE 1</a:t>
            </a:r>
          </a:p>
        </p:txBody>
      </p:sp>
      <p:sp>
        <p:nvSpPr>
          <p:cNvPr id="92" name="Text Placeholder 9">
            <a:extLst>
              <a:ext uri="{FF2B5EF4-FFF2-40B4-BE49-F238E27FC236}">
                <a16:creationId xmlns:a16="http://schemas.microsoft.com/office/drawing/2014/main" id="{701009F3-934E-EE9B-5376-ACE6B72C84B3}"/>
              </a:ext>
            </a:extLst>
          </p:cNvPr>
          <p:cNvSpPr txBox="1">
            <a:spLocks/>
          </p:cNvSpPr>
          <p:nvPr/>
        </p:nvSpPr>
        <p:spPr>
          <a:xfrm>
            <a:off x="4066873" y="5132798"/>
            <a:ext cx="3374667"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bg1"/>
                </a:solidFill>
              </a:rPr>
              <a:t>Lorem ipsum dolor sit </a:t>
            </a:r>
            <a:r>
              <a:rPr lang="en-US" sz="1400" dirty="0" err="1">
                <a:solidFill>
                  <a:schemeClr val="bg1"/>
                </a:solidFill>
              </a:rPr>
              <a:t>amet</a:t>
            </a:r>
            <a:r>
              <a:rPr lang="en-US" sz="1400" dirty="0">
                <a:solidFill>
                  <a:schemeClr val="bg1"/>
                </a:solidFill>
              </a:rPr>
              <a:t>, </a:t>
            </a:r>
            <a:r>
              <a:rPr lang="en-US" sz="1400" dirty="0" err="1">
                <a:solidFill>
                  <a:schemeClr val="bg1"/>
                </a:solidFill>
              </a:rPr>
              <a:t>consectetur</a:t>
            </a:r>
            <a:r>
              <a:rPr lang="en-US" sz="1400" dirty="0">
                <a:solidFill>
                  <a:schemeClr val="bg1"/>
                </a:solidFill>
              </a:rPr>
              <a:t> </a:t>
            </a:r>
            <a:r>
              <a:rPr lang="en-US" sz="1400" dirty="0" err="1">
                <a:solidFill>
                  <a:schemeClr val="bg1"/>
                </a:solidFill>
              </a:rPr>
              <a:t>adipiscing</a:t>
            </a:r>
            <a:r>
              <a:rPr lang="en-US" sz="1400" dirty="0">
                <a:solidFill>
                  <a:schemeClr val="bg1"/>
                </a:solidFill>
              </a:rPr>
              <a:t> </a:t>
            </a:r>
            <a:r>
              <a:rPr lang="en-US" sz="1400" dirty="0" err="1">
                <a:solidFill>
                  <a:schemeClr val="bg1"/>
                </a:solidFill>
              </a:rPr>
              <a:t>elit</a:t>
            </a:r>
            <a:r>
              <a:rPr lang="en-US" sz="1400" dirty="0">
                <a:solidFill>
                  <a:schemeClr val="bg1"/>
                </a:solidFill>
              </a:rPr>
              <a:t>. Integer </a:t>
            </a:r>
            <a:r>
              <a:rPr lang="en-US" sz="1400" dirty="0" err="1">
                <a:solidFill>
                  <a:schemeClr val="bg1"/>
                </a:solidFill>
              </a:rPr>
              <a:t>sollicitudin</a:t>
            </a:r>
            <a:r>
              <a:rPr lang="en-US" sz="1400" dirty="0">
                <a:solidFill>
                  <a:schemeClr val="bg1"/>
                </a:solidFill>
              </a:rPr>
              <a:t> </a:t>
            </a:r>
            <a:r>
              <a:rPr lang="en-US" sz="1400" dirty="0" err="1">
                <a:solidFill>
                  <a:schemeClr val="bg1"/>
                </a:solidFill>
              </a:rPr>
              <a:t>urna</a:t>
            </a:r>
            <a:r>
              <a:rPr lang="en-US" sz="1400" dirty="0">
                <a:solidFill>
                  <a:schemeClr val="bg1"/>
                </a:solidFill>
              </a:rPr>
              <a:t> vitae</a:t>
            </a:r>
          </a:p>
        </p:txBody>
      </p:sp>
      <p:sp>
        <p:nvSpPr>
          <p:cNvPr id="93" name="Text Placeholder 12">
            <a:extLst>
              <a:ext uri="{FF2B5EF4-FFF2-40B4-BE49-F238E27FC236}">
                <a16:creationId xmlns:a16="http://schemas.microsoft.com/office/drawing/2014/main" id="{0E2730F8-5014-3AE6-F847-D978F61C8849}"/>
              </a:ext>
            </a:extLst>
          </p:cNvPr>
          <p:cNvSpPr txBox="1">
            <a:spLocks/>
          </p:cNvSpPr>
          <p:nvPr/>
        </p:nvSpPr>
        <p:spPr>
          <a:xfrm>
            <a:off x="4066874" y="4787780"/>
            <a:ext cx="1629617" cy="3450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bg1"/>
                </a:solidFill>
                <a:latin typeface="Montserrat ExtraBold" pitchFamily="2" charset="77"/>
              </a:rPr>
              <a:t>TITLE 1</a:t>
            </a:r>
          </a:p>
        </p:txBody>
      </p:sp>
    </p:spTree>
    <p:extLst>
      <p:ext uri="{BB962C8B-B14F-4D97-AF65-F5344CB8AC3E}">
        <p14:creationId xmlns:p14="http://schemas.microsoft.com/office/powerpoint/2010/main" val="24465705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5F6732-D4A4-DEBC-DEA5-9423D4091A66}"/>
              </a:ext>
            </a:extLst>
          </p:cNvPr>
          <p:cNvSpPr/>
          <p:nvPr/>
        </p:nvSpPr>
        <p:spPr>
          <a:xfrm>
            <a:off x="-1" y="-52481"/>
            <a:ext cx="12192000" cy="6858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A6ED080D-0E25-C191-0854-BC496356D19E}"/>
              </a:ext>
            </a:extLst>
          </p:cNvPr>
          <p:cNvGrpSpPr/>
          <p:nvPr/>
        </p:nvGrpSpPr>
        <p:grpSpPr>
          <a:xfrm>
            <a:off x="-4130386" y="-3803072"/>
            <a:ext cx="2369391" cy="2360733"/>
            <a:chOff x="2339687" y="52481"/>
            <a:chExt cx="2369391" cy="2360733"/>
          </a:xfrm>
        </p:grpSpPr>
        <p:sp>
          <p:nvSpPr>
            <p:cNvPr id="51" name="Rounded Rectangle 50">
              <a:extLst>
                <a:ext uri="{FF2B5EF4-FFF2-40B4-BE49-F238E27FC236}">
                  <a16:creationId xmlns:a16="http://schemas.microsoft.com/office/drawing/2014/main" id="{6C044977-DA0E-B5AB-8DC8-F9A2737FCBD9}"/>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a:extLst>
                <a:ext uri="{FF2B5EF4-FFF2-40B4-BE49-F238E27FC236}">
                  <a16:creationId xmlns:a16="http://schemas.microsoft.com/office/drawing/2014/main" id="{95BD7F5D-BBD5-64C1-9EA8-79874FE86E6A}"/>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a:extLst>
                <a:ext uri="{FF2B5EF4-FFF2-40B4-BE49-F238E27FC236}">
                  <a16:creationId xmlns:a16="http://schemas.microsoft.com/office/drawing/2014/main" id="{C13BD283-6AFD-692D-4B8F-6BD0D8D3AA26}"/>
                </a:ext>
              </a:extLst>
            </p:cNvPr>
            <p:cNvSpPr/>
            <p:nvPr/>
          </p:nvSpPr>
          <p:spPr>
            <a:xfrm>
              <a:off x="2339687" y="52481"/>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58" name="Group 57">
            <a:extLst>
              <a:ext uri="{FF2B5EF4-FFF2-40B4-BE49-F238E27FC236}">
                <a16:creationId xmlns:a16="http://schemas.microsoft.com/office/drawing/2014/main" id="{53FDA933-5B8C-FB03-4421-A7A5A8AFA81E}"/>
              </a:ext>
            </a:extLst>
          </p:cNvPr>
          <p:cNvGrpSpPr/>
          <p:nvPr/>
        </p:nvGrpSpPr>
        <p:grpSpPr>
          <a:xfrm>
            <a:off x="1124550" y="-3652551"/>
            <a:ext cx="2378976" cy="2362612"/>
            <a:chOff x="2348345" y="50602"/>
            <a:chExt cx="2378976" cy="2362612"/>
          </a:xfrm>
        </p:grpSpPr>
        <p:sp>
          <p:nvSpPr>
            <p:cNvPr id="59" name="Rounded Rectangle 58">
              <a:extLst>
                <a:ext uri="{FF2B5EF4-FFF2-40B4-BE49-F238E27FC236}">
                  <a16:creationId xmlns:a16="http://schemas.microsoft.com/office/drawing/2014/main" id="{3B047BC5-79BF-D5C4-3897-B1692A0ABC5D}"/>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a:extLst>
                <a:ext uri="{FF2B5EF4-FFF2-40B4-BE49-F238E27FC236}">
                  <a16:creationId xmlns:a16="http://schemas.microsoft.com/office/drawing/2014/main" id="{1C9DE28D-8E44-0735-0FBB-B623B42B8DC9}"/>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reeform 60">
              <a:extLst>
                <a:ext uri="{FF2B5EF4-FFF2-40B4-BE49-F238E27FC236}">
                  <a16:creationId xmlns:a16="http://schemas.microsoft.com/office/drawing/2014/main" id="{072E4F3D-C137-CACC-C86C-451F322CBBDC}"/>
                </a:ext>
              </a:extLst>
            </p:cNvPr>
            <p:cNvSpPr/>
            <p:nvPr/>
          </p:nvSpPr>
          <p:spPr>
            <a:xfrm rot="5400000">
              <a:off x="3726072" y="-28261"/>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2" name="Group 61">
            <a:extLst>
              <a:ext uri="{FF2B5EF4-FFF2-40B4-BE49-F238E27FC236}">
                <a16:creationId xmlns:a16="http://schemas.microsoft.com/office/drawing/2014/main" id="{EAF034CF-78E4-64AF-2F1C-29E1672105CA}"/>
              </a:ext>
            </a:extLst>
          </p:cNvPr>
          <p:cNvGrpSpPr/>
          <p:nvPr/>
        </p:nvGrpSpPr>
        <p:grpSpPr>
          <a:xfrm>
            <a:off x="-4135773" y="328123"/>
            <a:ext cx="2383436" cy="2368736"/>
            <a:chOff x="2325642" y="52481"/>
            <a:chExt cx="2383436" cy="2368736"/>
          </a:xfrm>
        </p:grpSpPr>
        <p:sp>
          <p:nvSpPr>
            <p:cNvPr id="63" name="Rounded Rectangle 62">
              <a:extLst>
                <a:ext uri="{FF2B5EF4-FFF2-40B4-BE49-F238E27FC236}">
                  <a16:creationId xmlns:a16="http://schemas.microsoft.com/office/drawing/2014/main" id="{C6083D75-1AC0-FFE6-40E5-36555DA26997}"/>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ounded Rectangle 63">
              <a:extLst>
                <a:ext uri="{FF2B5EF4-FFF2-40B4-BE49-F238E27FC236}">
                  <a16:creationId xmlns:a16="http://schemas.microsoft.com/office/drawing/2014/main" id="{5EB64A7B-F916-EF05-8D72-4850326D8416}"/>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Freeform 64">
              <a:extLst>
                <a:ext uri="{FF2B5EF4-FFF2-40B4-BE49-F238E27FC236}">
                  <a16:creationId xmlns:a16="http://schemas.microsoft.com/office/drawing/2014/main" id="{5558419C-928F-460B-B22B-6E23A2047A6C}"/>
                </a:ext>
              </a:extLst>
            </p:cNvPr>
            <p:cNvSpPr/>
            <p:nvPr/>
          </p:nvSpPr>
          <p:spPr>
            <a:xfrm rot="16200000">
              <a:off x="2404505" y="1419969"/>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6" name="Group 65">
            <a:extLst>
              <a:ext uri="{FF2B5EF4-FFF2-40B4-BE49-F238E27FC236}">
                <a16:creationId xmlns:a16="http://schemas.microsoft.com/office/drawing/2014/main" id="{E5520F8E-24CD-3E27-1891-CEE120FD6904}"/>
              </a:ext>
            </a:extLst>
          </p:cNvPr>
          <p:cNvGrpSpPr/>
          <p:nvPr/>
        </p:nvGrpSpPr>
        <p:grpSpPr>
          <a:xfrm>
            <a:off x="1133208" y="480523"/>
            <a:ext cx="2360733" cy="2360733"/>
            <a:chOff x="2348345" y="52481"/>
            <a:chExt cx="2360733" cy="2360733"/>
          </a:xfrm>
        </p:grpSpPr>
        <p:sp>
          <p:nvSpPr>
            <p:cNvPr id="67" name="Rounded Rectangle 66">
              <a:extLst>
                <a:ext uri="{FF2B5EF4-FFF2-40B4-BE49-F238E27FC236}">
                  <a16:creationId xmlns:a16="http://schemas.microsoft.com/office/drawing/2014/main" id="{65AB5F36-129F-DB1C-C300-DCA033972B62}"/>
                </a:ext>
              </a:extLst>
            </p:cNvPr>
            <p:cNvSpPr/>
            <p:nvPr/>
          </p:nvSpPr>
          <p:spPr>
            <a:xfrm>
              <a:off x="2348345" y="52481"/>
              <a:ext cx="2360733" cy="23607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unded Rectangle 67">
              <a:extLst>
                <a:ext uri="{FF2B5EF4-FFF2-40B4-BE49-F238E27FC236}">
                  <a16:creationId xmlns:a16="http://schemas.microsoft.com/office/drawing/2014/main" id="{AF016090-9CA1-4E0A-6AB1-1882A3D7D1D3}"/>
                </a:ext>
              </a:extLst>
            </p:cNvPr>
            <p:cNvSpPr/>
            <p:nvPr/>
          </p:nvSpPr>
          <p:spPr>
            <a:xfrm>
              <a:off x="2527518" y="260305"/>
              <a:ext cx="1953089" cy="1953089"/>
            </a:xfrm>
            <a:prstGeom prst="round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a:extLst>
                <a:ext uri="{FF2B5EF4-FFF2-40B4-BE49-F238E27FC236}">
                  <a16:creationId xmlns:a16="http://schemas.microsoft.com/office/drawing/2014/main" id="{F0491FD0-69FB-50F6-40EB-82F93959B5B7}"/>
                </a:ext>
              </a:extLst>
            </p:cNvPr>
            <p:cNvSpPr/>
            <p:nvPr/>
          </p:nvSpPr>
          <p:spPr>
            <a:xfrm rot="10800000">
              <a:off x="3778035" y="1332704"/>
              <a:ext cx="922385" cy="1080112"/>
            </a:xfrm>
            <a:custGeom>
              <a:avLst/>
              <a:gdLst>
                <a:gd name="connsiteX0" fmla="*/ 393463 w 922385"/>
                <a:gd name="connsiteY0" fmla="*/ 0 h 1080112"/>
                <a:gd name="connsiteX1" fmla="*/ 815781 w 922385"/>
                <a:gd name="connsiteY1" fmla="*/ 0 h 1080112"/>
                <a:gd name="connsiteX2" fmla="*/ 866581 w 922385"/>
                <a:gd name="connsiteY2" fmla="*/ 93593 h 1080112"/>
                <a:gd name="connsiteX3" fmla="*/ 922385 w 922385"/>
                <a:gd name="connsiteY3" fmla="*/ 370000 h 1080112"/>
                <a:gd name="connsiteX4" fmla="*/ 212273 w 922385"/>
                <a:gd name="connsiteY4" fmla="*/ 1080112 h 1080112"/>
                <a:gd name="connsiteX5" fmla="*/ 69161 w 922385"/>
                <a:gd name="connsiteY5" fmla="*/ 1065685 h 1080112"/>
                <a:gd name="connsiteX6" fmla="*/ 0 w 922385"/>
                <a:gd name="connsiteY6" fmla="*/ 1044217 h 1080112"/>
                <a:gd name="connsiteX7" fmla="*/ 0 w 922385"/>
                <a:gd name="connsiteY7" fmla="*/ 393463 h 1080112"/>
                <a:gd name="connsiteX8" fmla="*/ 393463 w 922385"/>
                <a:gd name="connsiteY8" fmla="*/ 0 h 108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385" h="1080112">
                  <a:moveTo>
                    <a:pt x="393463" y="0"/>
                  </a:moveTo>
                  <a:lnTo>
                    <a:pt x="815781" y="0"/>
                  </a:lnTo>
                  <a:lnTo>
                    <a:pt x="866581" y="93593"/>
                  </a:lnTo>
                  <a:cubicBezTo>
                    <a:pt x="902515" y="178549"/>
                    <a:pt x="922385" y="271954"/>
                    <a:pt x="922385" y="370000"/>
                  </a:cubicBezTo>
                  <a:cubicBezTo>
                    <a:pt x="922385" y="762184"/>
                    <a:pt x="604457" y="1080112"/>
                    <a:pt x="212273" y="1080112"/>
                  </a:cubicBezTo>
                  <a:cubicBezTo>
                    <a:pt x="163250" y="1080112"/>
                    <a:pt x="115387" y="1075145"/>
                    <a:pt x="69161" y="1065685"/>
                  </a:cubicBezTo>
                  <a:lnTo>
                    <a:pt x="0" y="1044217"/>
                  </a:lnTo>
                  <a:lnTo>
                    <a:pt x="0" y="393463"/>
                  </a:lnTo>
                  <a:cubicBezTo>
                    <a:pt x="0" y="176159"/>
                    <a:pt x="176159" y="0"/>
                    <a:pt x="393463" y="0"/>
                  </a:cubicBez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9" name="Freeform 38">
            <a:extLst>
              <a:ext uri="{FF2B5EF4-FFF2-40B4-BE49-F238E27FC236}">
                <a16:creationId xmlns:a16="http://schemas.microsoft.com/office/drawing/2014/main" id="{084B5922-5B3A-8F80-9C91-38CF6C238B77}"/>
              </a:ext>
            </a:extLst>
          </p:cNvPr>
          <p:cNvSpPr/>
          <p:nvPr/>
        </p:nvSpPr>
        <p:spPr>
          <a:xfrm rot="5400000">
            <a:off x="1" y="-2826325"/>
            <a:ext cx="2025698" cy="2025700"/>
          </a:xfrm>
          <a:custGeom>
            <a:avLst/>
            <a:gdLst>
              <a:gd name="connsiteX0" fmla="*/ 0 w 2025698"/>
              <a:gd name="connsiteY0" fmla="*/ 2025700 h 2025700"/>
              <a:gd name="connsiteX1" fmla="*/ 17698 w 2025698"/>
              <a:gd name="connsiteY1" fmla="*/ 1909745 h 2025700"/>
              <a:gd name="connsiteX2" fmla="*/ 1909746 w 2025698"/>
              <a:gd name="connsiteY2" fmla="*/ 17697 h 2025700"/>
              <a:gd name="connsiteX3" fmla="*/ 2025698 w 2025698"/>
              <a:gd name="connsiteY3" fmla="*/ 0 h 2025700"/>
              <a:gd name="connsiteX4" fmla="*/ 2025698 w 2025698"/>
              <a:gd name="connsiteY4" fmla="*/ 821468 h 2025700"/>
              <a:gd name="connsiteX5" fmla="*/ 1917038 w 2025698"/>
              <a:gd name="connsiteY5" fmla="*/ 849407 h 2025700"/>
              <a:gd name="connsiteX6" fmla="*/ 849407 w 2025698"/>
              <a:gd name="connsiteY6" fmla="*/ 1917038 h 2025700"/>
              <a:gd name="connsiteX7" fmla="*/ 821467 w 2025698"/>
              <a:gd name="connsiteY7" fmla="*/ 2025700 h 2025700"/>
              <a:gd name="connsiteX8" fmla="*/ 0 w 2025698"/>
              <a:gd name="connsiteY8" fmla="*/ 2025700 h 20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698" h="2025700">
                <a:moveTo>
                  <a:pt x="0" y="2025700"/>
                </a:moveTo>
                <a:lnTo>
                  <a:pt x="17698" y="1909745"/>
                </a:lnTo>
                <a:cubicBezTo>
                  <a:pt x="212034" y="960047"/>
                  <a:pt x="960047" y="212034"/>
                  <a:pt x="1909746" y="17697"/>
                </a:cubicBezTo>
                <a:lnTo>
                  <a:pt x="2025698" y="0"/>
                </a:lnTo>
                <a:lnTo>
                  <a:pt x="2025698" y="821468"/>
                </a:lnTo>
                <a:lnTo>
                  <a:pt x="1917038" y="849407"/>
                </a:lnTo>
                <a:cubicBezTo>
                  <a:pt x="1408719" y="1007510"/>
                  <a:pt x="1007510" y="1408720"/>
                  <a:pt x="849407" y="1917038"/>
                </a:cubicBezTo>
                <a:lnTo>
                  <a:pt x="821467" y="2025700"/>
                </a:lnTo>
                <a:lnTo>
                  <a:pt x="0" y="2025700"/>
                </a:ln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37">
            <a:extLst>
              <a:ext uri="{FF2B5EF4-FFF2-40B4-BE49-F238E27FC236}">
                <a16:creationId xmlns:a16="http://schemas.microsoft.com/office/drawing/2014/main" id="{728583A0-6236-A590-6C39-83F73968A273}"/>
              </a:ext>
            </a:extLst>
          </p:cNvPr>
          <p:cNvSpPr/>
          <p:nvPr/>
        </p:nvSpPr>
        <p:spPr>
          <a:xfrm rot="5400000">
            <a:off x="-2773842" y="-2826322"/>
            <a:ext cx="2025697" cy="2025696"/>
          </a:xfrm>
          <a:custGeom>
            <a:avLst/>
            <a:gdLst>
              <a:gd name="connsiteX0" fmla="*/ 0 w 2025697"/>
              <a:gd name="connsiteY0" fmla="*/ 0 h 2025696"/>
              <a:gd name="connsiteX1" fmla="*/ 821466 w 2025697"/>
              <a:gd name="connsiteY1" fmla="*/ 0 h 2025696"/>
              <a:gd name="connsiteX2" fmla="*/ 849406 w 2025697"/>
              <a:gd name="connsiteY2" fmla="*/ 108661 h 2025696"/>
              <a:gd name="connsiteX3" fmla="*/ 1917037 w 2025697"/>
              <a:gd name="connsiteY3" fmla="*/ 1176292 h 2025696"/>
              <a:gd name="connsiteX4" fmla="*/ 2025697 w 2025697"/>
              <a:gd name="connsiteY4" fmla="*/ 1204231 h 2025696"/>
              <a:gd name="connsiteX5" fmla="*/ 2025696 w 2025697"/>
              <a:gd name="connsiteY5" fmla="*/ 2025696 h 2025696"/>
              <a:gd name="connsiteX6" fmla="*/ 1909744 w 2025697"/>
              <a:gd name="connsiteY6" fmla="*/ 2008000 h 2025696"/>
              <a:gd name="connsiteX7" fmla="*/ 17697 w 2025697"/>
              <a:gd name="connsiteY7" fmla="*/ 115952 h 2025696"/>
              <a:gd name="connsiteX8" fmla="*/ 0 w 2025697"/>
              <a:gd name="connsiteY8" fmla="*/ 0 h 20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697" h="2025696">
                <a:moveTo>
                  <a:pt x="0" y="0"/>
                </a:moveTo>
                <a:lnTo>
                  <a:pt x="821466" y="0"/>
                </a:lnTo>
                <a:lnTo>
                  <a:pt x="849406" y="108661"/>
                </a:lnTo>
                <a:cubicBezTo>
                  <a:pt x="1007509" y="616979"/>
                  <a:pt x="1408718" y="1018189"/>
                  <a:pt x="1917037" y="1176292"/>
                </a:cubicBezTo>
                <a:lnTo>
                  <a:pt x="2025697" y="1204231"/>
                </a:lnTo>
                <a:lnTo>
                  <a:pt x="2025696" y="2025696"/>
                </a:lnTo>
                <a:lnTo>
                  <a:pt x="1909744" y="2008000"/>
                </a:lnTo>
                <a:cubicBezTo>
                  <a:pt x="960046" y="1813663"/>
                  <a:pt x="212033" y="1065650"/>
                  <a:pt x="17697" y="115952"/>
                </a:cubicBezTo>
                <a:lnTo>
                  <a:pt x="0" y="0"/>
                </a:ln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380B1F1E-95F6-71CA-0649-075A219758BD}"/>
              </a:ext>
            </a:extLst>
          </p:cNvPr>
          <p:cNvSpPr/>
          <p:nvPr/>
        </p:nvSpPr>
        <p:spPr>
          <a:xfrm rot="5400000">
            <a:off x="-2773845" y="-52480"/>
            <a:ext cx="2025700" cy="2025697"/>
          </a:xfrm>
          <a:custGeom>
            <a:avLst/>
            <a:gdLst>
              <a:gd name="connsiteX0" fmla="*/ 0 w 2025700"/>
              <a:gd name="connsiteY0" fmla="*/ 2025697 h 2025697"/>
              <a:gd name="connsiteX1" fmla="*/ 1 w 2025700"/>
              <a:gd name="connsiteY1" fmla="*/ 1204232 h 2025697"/>
              <a:gd name="connsiteX2" fmla="*/ 108664 w 2025700"/>
              <a:gd name="connsiteY2" fmla="*/ 1176292 h 2025697"/>
              <a:gd name="connsiteX3" fmla="*/ 1176295 w 2025700"/>
              <a:gd name="connsiteY3" fmla="*/ 108661 h 2025697"/>
              <a:gd name="connsiteX4" fmla="*/ 1204234 w 2025700"/>
              <a:gd name="connsiteY4" fmla="*/ 0 h 2025697"/>
              <a:gd name="connsiteX5" fmla="*/ 2025700 w 2025700"/>
              <a:gd name="connsiteY5" fmla="*/ 0 h 2025697"/>
              <a:gd name="connsiteX6" fmla="*/ 2008004 w 2025700"/>
              <a:gd name="connsiteY6" fmla="*/ 115952 h 2025697"/>
              <a:gd name="connsiteX7" fmla="*/ 115955 w 2025700"/>
              <a:gd name="connsiteY7" fmla="*/ 2008000 h 2025697"/>
              <a:gd name="connsiteX8" fmla="*/ 0 w 2025700"/>
              <a:gd name="connsiteY8" fmla="*/ 2025697 h 2025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700" h="2025697">
                <a:moveTo>
                  <a:pt x="0" y="2025697"/>
                </a:moveTo>
                <a:lnTo>
                  <a:pt x="1" y="1204232"/>
                </a:lnTo>
                <a:lnTo>
                  <a:pt x="108664" y="1176292"/>
                </a:lnTo>
                <a:cubicBezTo>
                  <a:pt x="616982" y="1018189"/>
                  <a:pt x="1018192" y="616979"/>
                  <a:pt x="1176295" y="108661"/>
                </a:cubicBezTo>
                <a:lnTo>
                  <a:pt x="1204234" y="0"/>
                </a:lnTo>
                <a:lnTo>
                  <a:pt x="2025700" y="0"/>
                </a:lnTo>
                <a:lnTo>
                  <a:pt x="2008004" y="115952"/>
                </a:lnTo>
                <a:cubicBezTo>
                  <a:pt x="1813667" y="1065650"/>
                  <a:pt x="1065654" y="1813663"/>
                  <a:pt x="115955" y="2008000"/>
                </a:cubicBezTo>
                <a:lnTo>
                  <a:pt x="0" y="2025697"/>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91D485F4-40E4-7A5E-9E56-4BBE80AE49FA}"/>
              </a:ext>
            </a:extLst>
          </p:cNvPr>
          <p:cNvSpPr/>
          <p:nvPr/>
        </p:nvSpPr>
        <p:spPr>
          <a:xfrm rot="5400000">
            <a:off x="0" y="-52481"/>
            <a:ext cx="2025700" cy="2025700"/>
          </a:xfrm>
          <a:custGeom>
            <a:avLst/>
            <a:gdLst>
              <a:gd name="connsiteX0" fmla="*/ 0 w 2025700"/>
              <a:gd name="connsiteY0" fmla="*/ 821467 h 2025700"/>
              <a:gd name="connsiteX1" fmla="*/ 0 w 2025700"/>
              <a:gd name="connsiteY1" fmla="*/ 0 h 2025700"/>
              <a:gd name="connsiteX2" fmla="*/ 115955 w 2025700"/>
              <a:gd name="connsiteY2" fmla="*/ 17697 h 2025700"/>
              <a:gd name="connsiteX3" fmla="*/ 2008003 w 2025700"/>
              <a:gd name="connsiteY3" fmla="*/ 1909745 h 2025700"/>
              <a:gd name="connsiteX4" fmla="*/ 2025700 w 2025700"/>
              <a:gd name="connsiteY4" fmla="*/ 2025700 h 2025700"/>
              <a:gd name="connsiteX5" fmla="*/ 1204234 w 2025700"/>
              <a:gd name="connsiteY5" fmla="*/ 2025700 h 2025700"/>
              <a:gd name="connsiteX6" fmla="*/ 1176294 w 2025700"/>
              <a:gd name="connsiteY6" fmla="*/ 1917038 h 2025700"/>
              <a:gd name="connsiteX7" fmla="*/ 108663 w 2025700"/>
              <a:gd name="connsiteY7" fmla="*/ 849407 h 2025700"/>
              <a:gd name="connsiteX8" fmla="*/ 0 w 2025700"/>
              <a:gd name="connsiteY8" fmla="*/ 821467 h 20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5700" h="2025700">
                <a:moveTo>
                  <a:pt x="0" y="821467"/>
                </a:moveTo>
                <a:lnTo>
                  <a:pt x="0" y="0"/>
                </a:lnTo>
                <a:lnTo>
                  <a:pt x="115955" y="17697"/>
                </a:lnTo>
                <a:cubicBezTo>
                  <a:pt x="1065653" y="212034"/>
                  <a:pt x="1813666" y="960047"/>
                  <a:pt x="2008003" y="1909745"/>
                </a:cubicBezTo>
                <a:lnTo>
                  <a:pt x="2025700" y="2025700"/>
                </a:lnTo>
                <a:lnTo>
                  <a:pt x="1204234" y="2025700"/>
                </a:lnTo>
                <a:lnTo>
                  <a:pt x="1176294" y="1917038"/>
                </a:lnTo>
                <a:cubicBezTo>
                  <a:pt x="1018191" y="1408720"/>
                  <a:pt x="616981" y="1007510"/>
                  <a:pt x="108663" y="849407"/>
                </a:cubicBezTo>
                <a:lnTo>
                  <a:pt x="0" y="821467"/>
                </a:ln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0" name="Oval 49">
            <a:extLst>
              <a:ext uri="{FF2B5EF4-FFF2-40B4-BE49-F238E27FC236}">
                <a16:creationId xmlns:a16="http://schemas.microsoft.com/office/drawing/2014/main" id="{3B20D5AA-9FE1-5F84-0E60-D76CE53AA57F}"/>
              </a:ext>
            </a:extLst>
          </p:cNvPr>
          <p:cNvSpPr/>
          <p:nvPr/>
        </p:nvSpPr>
        <p:spPr>
          <a:xfrm>
            <a:off x="-1996787" y="-2049267"/>
            <a:ext cx="3245427" cy="3245427"/>
          </a:xfrm>
          <a:prstGeom prst="ellipse">
            <a:avLst/>
          </a:prstGeom>
          <a:solidFill>
            <a:schemeClr val="bg1"/>
          </a:solidFill>
          <a:ln w="76200">
            <a:solidFill>
              <a:schemeClr val="bg1">
                <a:lumMod val="75000"/>
              </a:schemeClr>
            </a:solidFill>
          </a:ln>
          <a:effectLst>
            <a:outerShdw blurRad="210393"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TextBox 106">
            <a:extLst>
              <a:ext uri="{FF2B5EF4-FFF2-40B4-BE49-F238E27FC236}">
                <a16:creationId xmlns:a16="http://schemas.microsoft.com/office/drawing/2014/main" id="{9BC922DE-1CF2-E1CF-FA26-DC57A1311758}"/>
              </a:ext>
            </a:extLst>
          </p:cNvPr>
          <p:cNvSpPr txBox="1"/>
          <p:nvPr/>
        </p:nvSpPr>
        <p:spPr>
          <a:xfrm>
            <a:off x="-4035643" y="-3586182"/>
            <a:ext cx="1558637" cy="646331"/>
          </a:xfrm>
          <a:prstGeom prst="rect">
            <a:avLst/>
          </a:prstGeom>
          <a:noFill/>
        </p:spPr>
        <p:txBody>
          <a:bodyPr wrap="square" rtlCol="0">
            <a:spAutoFit/>
          </a:bodyPr>
          <a:lstStyle/>
          <a:p>
            <a:r>
              <a:rPr lang="en-US" sz="3600" b="1" dirty="0">
                <a:solidFill>
                  <a:schemeClr val="bg1"/>
                </a:solidFill>
                <a:latin typeface="+mj-lt"/>
              </a:rPr>
              <a:t>01</a:t>
            </a:r>
          </a:p>
        </p:txBody>
      </p:sp>
      <p:sp>
        <p:nvSpPr>
          <p:cNvPr id="108" name="TextBox 107">
            <a:extLst>
              <a:ext uri="{FF2B5EF4-FFF2-40B4-BE49-F238E27FC236}">
                <a16:creationId xmlns:a16="http://schemas.microsoft.com/office/drawing/2014/main" id="{B41F6BF8-AC3A-2503-D082-DE2A9AFB992F}"/>
              </a:ext>
            </a:extLst>
          </p:cNvPr>
          <p:cNvSpPr txBox="1"/>
          <p:nvPr/>
        </p:nvSpPr>
        <p:spPr>
          <a:xfrm>
            <a:off x="2636355" y="-3497474"/>
            <a:ext cx="1558637" cy="646331"/>
          </a:xfrm>
          <a:prstGeom prst="rect">
            <a:avLst/>
          </a:prstGeom>
          <a:noFill/>
        </p:spPr>
        <p:txBody>
          <a:bodyPr wrap="square" rtlCol="0">
            <a:spAutoFit/>
          </a:bodyPr>
          <a:lstStyle/>
          <a:p>
            <a:r>
              <a:rPr lang="en-US" sz="3600" b="1" dirty="0">
                <a:solidFill>
                  <a:schemeClr val="bg1"/>
                </a:solidFill>
                <a:latin typeface="+mj-lt"/>
              </a:rPr>
              <a:t>02</a:t>
            </a:r>
          </a:p>
        </p:txBody>
      </p:sp>
      <p:sp>
        <p:nvSpPr>
          <p:cNvPr id="109" name="TextBox 108">
            <a:extLst>
              <a:ext uri="{FF2B5EF4-FFF2-40B4-BE49-F238E27FC236}">
                <a16:creationId xmlns:a16="http://schemas.microsoft.com/office/drawing/2014/main" id="{DCD9653E-3BFC-AB1B-DAB4-315D8AD3A435}"/>
              </a:ext>
            </a:extLst>
          </p:cNvPr>
          <p:cNvSpPr txBox="1"/>
          <p:nvPr/>
        </p:nvSpPr>
        <p:spPr>
          <a:xfrm>
            <a:off x="-3933897" y="1969411"/>
            <a:ext cx="1558637" cy="646331"/>
          </a:xfrm>
          <a:prstGeom prst="rect">
            <a:avLst/>
          </a:prstGeom>
          <a:noFill/>
        </p:spPr>
        <p:txBody>
          <a:bodyPr wrap="square" rtlCol="0">
            <a:spAutoFit/>
          </a:bodyPr>
          <a:lstStyle/>
          <a:p>
            <a:r>
              <a:rPr lang="en-US" sz="3600" b="1" dirty="0">
                <a:solidFill>
                  <a:schemeClr val="bg1"/>
                </a:solidFill>
                <a:latin typeface="+mj-lt"/>
              </a:rPr>
              <a:t>03</a:t>
            </a:r>
          </a:p>
        </p:txBody>
      </p:sp>
      <p:sp>
        <p:nvSpPr>
          <p:cNvPr id="110" name="TextBox 109">
            <a:extLst>
              <a:ext uri="{FF2B5EF4-FFF2-40B4-BE49-F238E27FC236}">
                <a16:creationId xmlns:a16="http://schemas.microsoft.com/office/drawing/2014/main" id="{F67C35F3-05DE-AED6-B7F6-28C09EEE3DE9}"/>
              </a:ext>
            </a:extLst>
          </p:cNvPr>
          <p:cNvSpPr txBox="1"/>
          <p:nvPr/>
        </p:nvSpPr>
        <p:spPr>
          <a:xfrm>
            <a:off x="2738101" y="2058119"/>
            <a:ext cx="1558637" cy="646331"/>
          </a:xfrm>
          <a:prstGeom prst="rect">
            <a:avLst/>
          </a:prstGeom>
          <a:noFill/>
        </p:spPr>
        <p:txBody>
          <a:bodyPr wrap="square" rtlCol="0">
            <a:spAutoFit/>
          </a:bodyPr>
          <a:lstStyle/>
          <a:p>
            <a:r>
              <a:rPr lang="en-US" sz="3600" b="1" dirty="0">
                <a:solidFill>
                  <a:schemeClr val="bg1"/>
                </a:solidFill>
                <a:latin typeface="+mj-lt"/>
              </a:rPr>
              <a:t>04</a:t>
            </a:r>
          </a:p>
        </p:txBody>
      </p:sp>
      <p:sp>
        <p:nvSpPr>
          <p:cNvPr id="111" name="Subtitle 2">
            <a:extLst>
              <a:ext uri="{FF2B5EF4-FFF2-40B4-BE49-F238E27FC236}">
                <a16:creationId xmlns:a16="http://schemas.microsoft.com/office/drawing/2014/main" id="{FD59A47A-6577-BE74-7C64-A93876700706}"/>
              </a:ext>
            </a:extLst>
          </p:cNvPr>
          <p:cNvSpPr txBox="1">
            <a:spLocks/>
          </p:cNvSpPr>
          <p:nvPr/>
        </p:nvSpPr>
        <p:spPr>
          <a:xfrm>
            <a:off x="-3879150" y="-3266255"/>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2" name="Subtitle 2">
            <a:extLst>
              <a:ext uri="{FF2B5EF4-FFF2-40B4-BE49-F238E27FC236}">
                <a16:creationId xmlns:a16="http://schemas.microsoft.com/office/drawing/2014/main" id="{AAB0634D-BAB9-2698-12BE-C69D7ABA0F61}"/>
              </a:ext>
            </a:extLst>
          </p:cNvPr>
          <p:cNvSpPr txBox="1">
            <a:spLocks/>
          </p:cNvSpPr>
          <p:nvPr/>
        </p:nvSpPr>
        <p:spPr>
          <a:xfrm>
            <a:off x="1358470" y="-3259473"/>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3" name="Subtitle 2">
            <a:extLst>
              <a:ext uri="{FF2B5EF4-FFF2-40B4-BE49-F238E27FC236}">
                <a16:creationId xmlns:a16="http://schemas.microsoft.com/office/drawing/2014/main" id="{7FB79EFD-EC6E-46DA-0E7F-875E6F973633}"/>
              </a:ext>
            </a:extLst>
          </p:cNvPr>
          <p:cNvSpPr txBox="1">
            <a:spLocks/>
          </p:cNvSpPr>
          <p:nvPr/>
        </p:nvSpPr>
        <p:spPr>
          <a:xfrm>
            <a:off x="-3953887" y="1183284"/>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4" name="Subtitle 2">
            <a:extLst>
              <a:ext uri="{FF2B5EF4-FFF2-40B4-BE49-F238E27FC236}">
                <a16:creationId xmlns:a16="http://schemas.microsoft.com/office/drawing/2014/main" id="{12638BA6-05CA-0B3D-5BEF-2E75786D3FEF}"/>
              </a:ext>
            </a:extLst>
          </p:cNvPr>
          <p:cNvSpPr txBox="1">
            <a:spLocks/>
          </p:cNvSpPr>
          <p:nvPr/>
        </p:nvSpPr>
        <p:spPr>
          <a:xfrm>
            <a:off x="1309786" y="1385966"/>
            <a:ext cx="1843593" cy="70788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2000" dirty="0">
                <a:solidFill>
                  <a:schemeClr val="tx1"/>
                </a:solidFill>
                <a:latin typeface="Lato" panose="020F0502020204030203" pitchFamily="34" charset="77"/>
                <a:ea typeface="Lato Light" panose="020F0502020204030203" pitchFamily="34" charset="0"/>
                <a:cs typeface="Mukta ExtraLight" panose="020B0000000000000000" pitchFamily="34" charset="77"/>
              </a:rPr>
              <a:t>SUBJECT TITLE</a:t>
            </a:r>
          </a:p>
        </p:txBody>
      </p:sp>
      <p:sp>
        <p:nvSpPr>
          <p:cNvPr id="115" name="Freeform 761">
            <a:extLst>
              <a:ext uri="{FF2B5EF4-FFF2-40B4-BE49-F238E27FC236}">
                <a16:creationId xmlns:a16="http://schemas.microsoft.com/office/drawing/2014/main" id="{133FA6A7-CA10-7A0B-E3F4-19B8C19EB5A6}"/>
              </a:ext>
            </a:extLst>
          </p:cNvPr>
          <p:cNvSpPr>
            <a:spLocks noChangeArrowheads="1"/>
          </p:cNvSpPr>
          <p:nvPr/>
        </p:nvSpPr>
        <p:spPr bwMode="auto">
          <a:xfrm>
            <a:off x="-3659165" y="-2343911"/>
            <a:ext cx="519073" cy="646332"/>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116" name="Freeform 762">
            <a:extLst>
              <a:ext uri="{FF2B5EF4-FFF2-40B4-BE49-F238E27FC236}">
                <a16:creationId xmlns:a16="http://schemas.microsoft.com/office/drawing/2014/main" id="{324983A9-DB94-908C-553D-15502C31970D}"/>
              </a:ext>
            </a:extLst>
          </p:cNvPr>
          <p:cNvSpPr>
            <a:spLocks noChangeArrowheads="1"/>
          </p:cNvSpPr>
          <p:nvPr/>
        </p:nvSpPr>
        <p:spPr bwMode="auto">
          <a:xfrm>
            <a:off x="2323139" y="-2102039"/>
            <a:ext cx="706146" cy="523209"/>
          </a:xfrm>
          <a:custGeom>
            <a:avLst/>
            <a:gdLst>
              <a:gd name="T0" fmla="*/ 175917 w 305681"/>
              <a:gd name="T1" fmla="*/ 198547 h 226205"/>
              <a:gd name="T2" fmla="*/ 259637 w 305681"/>
              <a:gd name="T3" fmla="*/ 202398 h 226205"/>
              <a:gd name="T4" fmla="*/ 239000 w 305681"/>
              <a:gd name="T5" fmla="*/ 197812 h 226205"/>
              <a:gd name="T6" fmla="*/ 71092 w 305681"/>
              <a:gd name="T7" fmla="*/ 193226 h 226205"/>
              <a:gd name="T8" fmla="*/ 71092 w 305681"/>
              <a:gd name="T9" fmla="*/ 193226 h 226205"/>
              <a:gd name="T10" fmla="*/ 39341 w 305681"/>
              <a:gd name="T11" fmla="*/ 197812 h 226205"/>
              <a:gd name="T12" fmla="*/ 259637 w 305681"/>
              <a:gd name="T13" fmla="*/ 176985 h 226205"/>
              <a:gd name="T14" fmla="*/ 239000 w 305681"/>
              <a:gd name="T15" fmla="*/ 172222 h 226205"/>
              <a:gd name="T16" fmla="*/ 71092 w 305681"/>
              <a:gd name="T17" fmla="*/ 167826 h 226205"/>
              <a:gd name="T18" fmla="*/ 71092 w 305681"/>
              <a:gd name="T19" fmla="*/ 167826 h 226205"/>
              <a:gd name="T20" fmla="*/ 39341 w 305681"/>
              <a:gd name="T21" fmla="*/ 172222 h 226205"/>
              <a:gd name="T22" fmla="*/ 180629 w 305681"/>
              <a:gd name="T23" fmla="*/ 175398 h 226205"/>
              <a:gd name="T24" fmla="*/ 156463 w 305681"/>
              <a:gd name="T25" fmla="*/ 171002 h 226205"/>
              <a:gd name="T26" fmla="*/ 124890 w 305681"/>
              <a:gd name="T27" fmla="*/ 166239 h 226205"/>
              <a:gd name="T28" fmla="*/ 124890 w 305681"/>
              <a:gd name="T29" fmla="*/ 166239 h 226205"/>
              <a:gd name="T30" fmla="*/ 255241 w 305681"/>
              <a:gd name="T31" fmla="*/ 147012 h 226205"/>
              <a:gd name="T32" fmla="*/ 234604 w 305681"/>
              <a:gd name="T33" fmla="*/ 151598 h 226205"/>
              <a:gd name="T34" fmla="*/ 75488 w 305681"/>
              <a:gd name="T35" fmla="*/ 147012 h 226205"/>
              <a:gd name="T36" fmla="*/ 43927 w 305681"/>
              <a:gd name="T37" fmla="*/ 142426 h 226205"/>
              <a:gd name="T38" fmla="*/ 43927 w 305681"/>
              <a:gd name="T39" fmla="*/ 142426 h 226205"/>
              <a:gd name="T40" fmla="*/ 175866 w 305681"/>
              <a:gd name="T41" fmla="*/ 145425 h 226205"/>
              <a:gd name="T42" fmla="*/ 151877 w 305681"/>
              <a:gd name="T43" fmla="*/ 150011 h 226205"/>
              <a:gd name="T44" fmla="*/ 129476 w 305681"/>
              <a:gd name="T45" fmla="*/ 145425 h 226205"/>
              <a:gd name="T46" fmla="*/ 259637 w 305681"/>
              <a:gd name="T47" fmla="*/ 118614 h 226205"/>
              <a:gd name="T48" fmla="*/ 259637 w 305681"/>
              <a:gd name="T49" fmla="*/ 118614 h 226205"/>
              <a:gd name="T50" fmla="*/ 229841 w 305681"/>
              <a:gd name="T51" fmla="*/ 123200 h 226205"/>
              <a:gd name="T52" fmla="*/ 71092 w 305681"/>
              <a:gd name="T53" fmla="*/ 127786 h 226205"/>
              <a:gd name="T54" fmla="*/ 48513 w 305681"/>
              <a:gd name="T55" fmla="*/ 123200 h 226205"/>
              <a:gd name="T56" fmla="*/ 180629 w 305681"/>
              <a:gd name="T57" fmla="*/ 115439 h 226205"/>
              <a:gd name="T58" fmla="*/ 180629 w 305681"/>
              <a:gd name="T59" fmla="*/ 115439 h 226205"/>
              <a:gd name="T60" fmla="*/ 147291 w 305681"/>
              <a:gd name="T61" fmla="*/ 120202 h 226205"/>
              <a:gd name="T62" fmla="*/ 124890 w 305681"/>
              <a:gd name="T63" fmla="*/ 124598 h 226205"/>
              <a:gd name="T64" fmla="*/ 212683 w 305681"/>
              <a:gd name="T65" fmla="*/ 216866 h 226205"/>
              <a:gd name="T66" fmla="*/ 23084 w 305681"/>
              <a:gd name="T67" fmla="*/ 101563 h 226205"/>
              <a:gd name="T68" fmla="*/ 23084 w 305681"/>
              <a:gd name="T69" fmla="*/ 101563 h 226205"/>
              <a:gd name="T70" fmla="*/ 175866 w 305681"/>
              <a:gd name="T71" fmla="*/ 94802 h 226205"/>
              <a:gd name="T72" fmla="*/ 151877 w 305681"/>
              <a:gd name="T73" fmla="*/ 99198 h 226205"/>
              <a:gd name="T74" fmla="*/ 129476 w 305681"/>
              <a:gd name="T75" fmla="*/ 94802 h 226205"/>
              <a:gd name="T76" fmla="*/ 102024 w 305681"/>
              <a:gd name="T77" fmla="*/ 73905 h 226205"/>
              <a:gd name="T78" fmla="*/ 120407 w 305681"/>
              <a:gd name="T79" fmla="*/ 193877 h 226205"/>
              <a:gd name="T80" fmla="*/ 184928 w 305681"/>
              <a:gd name="T81" fmla="*/ 216866 h 226205"/>
              <a:gd name="T82" fmla="*/ 102024 w 305681"/>
              <a:gd name="T83" fmla="*/ 73905 h 226205"/>
              <a:gd name="T84" fmla="*/ 226741 w 305681"/>
              <a:gd name="T85" fmla="*/ 73905 h 226205"/>
              <a:gd name="T86" fmla="*/ 291263 w 305681"/>
              <a:gd name="T87" fmla="*/ 92224 h 226205"/>
              <a:gd name="T88" fmla="*/ 14072 w 305681"/>
              <a:gd name="T89" fmla="*/ 92224 h 226205"/>
              <a:gd name="T90" fmla="*/ 78594 w 305681"/>
              <a:gd name="T91" fmla="*/ 73905 h 226205"/>
              <a:gd name="T92" fmla="*/ 57688 w 305681"/>
              <a:gd name="T93" fmla="*/ 36908 h 226205"/>
              <a:gd name="T94" fmla="*/ 208358 w 305681"/>
              <a:gd name="T95" fmla="*/ 64566 h 226205"/>
              <a:gd name="T96" fmla="*/ 155731 w 305681"/>
              <a:gd name="T97" fmla="*/ 1347 h 226205"/>
              <a:gd name="T98" fmla="*/ 304599 w 305681"/>
              <a:gd name="T99" fmla="*/ 94020 h 226205"/>
              <a:gd name="T100" fmla="*/ 291623 w 305681"/>
              <a:gd name="T101" fmla="*/ 216866 h 226205"/>
              <a:gd name="T102" fmla="*/ 286937 w 305681"/>
              <a:gd name="T103" fmla="*/ 226205 h 226205"/>
              <a:gd name="T104" fmla="*/ 97338 w 305681"/>
              <a:gd name="T105" fmla="*/ 226205 h 226205"/>
              <a:gd name="T106" fmla="*/ 4701 w 305681"/>
              <a:gd name="T107" fmla="*/ 216866 h 226205"/>
              <a:gd name="T108" fmla="*/ 375 w 305681"/>
              <a:gd name="T109" fmla="*/ 99049 h 226205"/>
              <a:gd name="T110" fmla="*/ 119325 w 305681"/>
              <a:gd name="T111" fmla="*/ 27568 h 226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5681" h="226205">
                <a:moveTo>
                  <a:pt x="129779" y="198547"/>
                </a:moveTo>
                <a:lnTo>
                  <a:pt x="129779" y="216866"/>
                </a:lnTo>
                <a:lnTo>
                  <a:pt x="175917" y="216866"/>
                </a:lnTo>
                <a:lnTo>
                  <a:pt x="175917" y="198547"/>
                </a:lnTo>
                <a:lnTo>
                  <a:pt x="129779" y="198547"/>
                </a:lnTo>
                <a:close/>
                <a:moveTo>
                  <a:pt x="259637" y="193226"/>
                </a:moveTo>
                <a:cubicBezTo>
                  <a:pt x="262568" y="193226"/>
                  <a:pt x="264400" y="195343"/>
                  <a:pt x="264400" y="197812"/>
                </a:cubicBezTo>
                <a:cubicBezTo>
                  <a:pt x="264400" y="200282"/>
                  <a:pt x="262568" y="202398"/>
                  <a:pt x="259637" y="202398"/>
                </a:cubicBezTo>
                <a:cubicBezTo>
                  <a:pt x="257073" y="202398"/>
                  <a:pt x="255241" y="200282"/>
                  <a:pt x="255241" y="197812"/>
                </a:cubicBezTo>
                <a:cubicBezTo>
                  <a:pt x="255241" y="195343"/>
                  <a:pt x="257073" y="193226"/>
                  <a:pt x="259637" y="193226"/>
                </a:cubicBezTo>
                <a:close/>
                <a:moveTo>
                  <a:pt x="234604" y="193226"/>
                </a:moveTo>
                <a:cubicBezTo>
                  <a:pt x="237168" y="193226"/>
                  <a:pt x="239000" y="195343"/>
                  <a:pt x="239000" y="197812"/>
                </a:cubicBezTo>
                <a:cubicBezTo>
                  <a:pt x="239000" y="200282"/>
                  <a:pt x="237168" y="202398"/>
                  <a:pt x="234604" y="202398"/>
                </a:cubicBezTo>
                <a:cubicBezTo>
                  <a:pt x="231673" y="202398"/>
                  <a:pt x="229841" y="200282"/>
                  <a:pt x="229841" y="197812"/>
                </a:cubicBezTo>
                <a:cubicBezTo>
                  <a:pt x="229841" y="195343"/>
                  <a:pt x="231673" y="193226"/>
                  <a:pt x="234604" y="193226"/>
                </a:cubicBezTo>
                <a:close/>
                <a:moveTo>
                  <a:pt x="71092" y="193226"/>
                </a:moveTo>
                <a:cubicBezTo>
                  <a:pt x="73656" y="193226"/>
                  <a:pt x="75488" y="195343"/>
                  <a:pt x="75488" y="197812"/>
                </a:cubicBezTo>
                <a:cubicBezTo>
                  <a:pt x="75488" y="200282"/>
                  <a:pt x="73656" y="202398"/>
                  <a:pt x="71092" y="202398"/>
                </a:cubicBezTo>
                <a:cubicBezTo>
                  <a:pt x="68527" y="202398"/>
                  <a:pt x="66329" y="200282"/>
                  <a:pt x="66329" y="197812"/>
                </a:cubicBezTo>
                <a:cubicBezTo>
                  <a:pt x="66329" y="195343"/>
                  <a:pt x="68527" y="193226"/>
                  <a:pt x="71092" y="193226"/>
                </a:cubicBezTo>
                <a:close/>
                <a:moveTo>
                  <a:pt x="43927" y="193226"/>
                </a:moveTo>
                <a:cubicBezTo>
                  <a:pt x="46397" y="193226"/>
                  <a:pt x="48513" y="195343"/>
                  <a:pt x="48513" y="197812"/>
                </a:cubicBezTo>
                <a:cubicBezTo>
                  <a:pt x="48513" y="200282"/>
                  <a:pt x="46397" y="202398"/>
                  <a:pt x="43927" y="202398"/>
                </a:cubicBezTo>
                <a:cubicBezTo>
                  <a:pt x="41458" y="202398"/>
                  <a:pt x="39341" y="200282"/>
                  <a:pt x="39341" y="197812"/>
                </a:cubicBezTo>
                <a:cubicBezTo>
                  <a:pt x="39341" y="195343"/>
                  <a:pt x="41458" y="193226"/>
                  <a:pt x="43927" y="193226"/>
                </a:cubicBezTo>
                <a:close/>
                <a:moveTo>
                  <a:pt x="259637" y="167826"/>
                </a:moveTo>
                <a:cubicBezTo>
                  <a:pt x="262568" y="167826"/>
                  <a:pt x="264400" y="169658"/>
                  <a:pt x="264400" y="172222"/>
                </a:cubicBezTo>
                <a:cubicBezTo>
                  <a:pt x="264400" y="175153"/>
                  <a:pt x="262568" y="176985"/>
                  <a:pt x="259637" y="176985"/>
                </a:cubicBezTo>
                <a:cubicBezTo>
                  <a:pt x="257073" y="176985"/>
                  <a:pt x="255241" y="175153"/>
                  <a:pt x="255241" y="172222"/>
                </a:cubicBezTo>
                <a:cubicBezTo>
                  <a:pt x="255241" y="169658"/>
                  <a:pt x="257073" y="167826"/>
                  <a:pt x="259637" y="167826"/>
                </a:cubicBezTo>
                <a:close/>
                <a:moveTo>
                  <a:pt x="234604" y="167826"/>
                </a:moveTo>
                <a:cubicBezTo>
                  <a:pt x="237168" y="167826"/>
                  <a:pt x="239000" y="169658"/>
                  <a:pt x="239000" y="172222"/>
                </a:cubicBezTo>
                <a:cubicBezTo>
                  <a:pt x="239000" y="175153"/>
                  <a:pt x="237168" y="176985"/>
                  <a:pt x="234604" y="176985"/>
                </a:cubicBezTo>
                <a:cubicBezTo>
                  <a:pt x="231673" y="176985"/>
                  <a:pt x="229841" y="175153"/>
                  <a:pt x="229841" y="172222"/>
                </a:cubicBezTo>
                <a:cubicBezTo>
                  <a:pt x="229841" y="169658"/>
                  <a:pt x="231673" y="167826"/>
                  <a:pt x="234604" y="167826"/>
                </a:cubicBezTo>
                <a:close/>
                <a:moveTo>
                  <a:pt x="71092" y="167826"/>
                </a:moveTo>
                <a:cubicBezTo>
                  <a:pt x="73656" y="167826"/>
                  <a:pt x="75488" y="169658"/>
                  <a:pt x="75488" y="172222"/>
                </a:cubicBezTo>
                <a:cubicBezTo>
                  <a:pt x="75488" y="175153"/>
                  <a:pt x="73656" y="176985"/>
                  <a:pt x="71092" y="176985"/>
                </a:cubicBezTo>
                <a:cubicBezTo>
                  <a:pt x="68527" y="176985"/>
                  <a:pt x="66329" y="175153"/>
                  <a:pt x="66329" y="172222"/>
                </a:cubicBezTo>
                <a:cubicBezTo>
                  <a:pt x="66329" y="169658"/>
                  <a:pt x="68527" y="167826"/>
                  <a:pt x="71092" y="167826"/>
                </a:cubicBezTo>
                <a:close/>
                <a:moveTo>
                  <a:pt x="43927" y="167826"/>
                </a:moveTo>
                <a:cubicBezTo>
                  <a:pt x="46397" y="167826"/>
                  <a:pt x="48513" y="169658"/>
                  <a:pt x="48513" y="172222"/>
                </a:cubicBezTo>
                <a:cubicBezTo>
                  <a:pt x="48513" y="175153"/>
                  <a:pt x="46397" y="176985"/>
                  <a:pt x="43927" y="176985"/>
                </a:cubicBezTo>
                <a:cubicBezTo>
                  <a:pt x="41458" y="176985"/>
                  <a:pt x="39341" y="175153"/>
                  <a:pt x="39341" y="172222"/>
                </a:cubicBezTo>
                <a:cubicBezTo>
                  <a:pt x="39341" y="169658"/>
                  <a:pt x="41458" y="167826"/>
                  <a:pt x="43927" y="167826"/>
                </a:cubicBezTo>
                <a:close/>
                <a:moveTo>
                  <a:pt x="180629" y="166239"/>
                </a:moveTo>
                <a:cubicBezTo>
                  <a:pt x="183193" y="166239"/>
                  <a:pt x="185025" y="168071"/>
                  <a:pt x="185025" y="171002"/>
                </a:cubicBezTo>
                <a:cubicBezTo>
                  <a:pt x="185025" y="173566"/>
                  <a:pt x="183193" y="175398"/>
                  <a:pt x="180629" y="175398"/>
                </a:cubicBezTo>
                <a:cubicBezTo>
                  <a:pt x="177698" y="175398"/>
                  <a:pt x="175866" y="173566"/>
                  <a:pt x="175866" y="171002"/>
                </a:cubicBezTo>
                <a:cubicBezTo>
                  <a:pt x="175866" y="168071"/>
                  <a:pt x="177698" y="166239"/>
                  <a:pt x="180629" y="166239"/>
                </a:cubicBezTo>
                <a:close/>
                <a:moveTo>
                  <a:pt x="151877" y="166239"/>
                </a:moveTo>
                <a:cubicBezTo>
                  <a:pt x="154347" y="166239"/>
                  <a:pt x="156463" y="168071"/>
                  <a:pt x="156463" y="171002"/>
                </a:cubicBezTo>
                <a:cubicBezTo>
                  <a:pt x="156463" y="173566"/>
                  <a:pt x="154347" y="175398"/>
                  <a:pt x="151877" y="175398"/>
                </a:cubicBezTo>
                <a:cubicBezTo>
                  <a:pt x="149408" y="175398"/>
                  <a:pt x="147291" y="173566"/>
                  <a:pt x="147291" y="171002"/>
                </a:cubicBezTo>
                <a:cubicBezTo>
                  <a:pt x="147291" y="168071"/>
                  <a:pt x="149408" y="166239"/>
                  <a:pt x="151877" y="166239"/>
                </a:cubicBezTo>
                <a:close/>
                <a:moveTo>
                  <a:pt x="124890" y="166239"/>
                </a:moveTo>
                <a:cubicBezTo>
                  <a:pt x="127360" y="166239"/>
                  <a:pt x="129476" y="168071"/>
                  <a:pt x="129476" y="171002"/>
                </a:cubicBezTo>
                <a:cubicBezTo>
                  <a:pt x="129476" y="173566"/>
                  <a:pt x="127360" y="175398"/>
                  <a:pt x="124890" y="175398"/>
                </a:cubicBezTo>
                <a:cubicBezTo>
                  <a:pt x="122421" y="175398"/>
                  <a:pt x="120304" y="173566"/>
                  <a:pt x="120304" y="171002"/>
                </a:cubicBezTo>
                <a:cubicBezTo>
                  <a:pt x="120304" y="168071"/>
                  <a:pt x="122421" y="166239"/>
                  <a:pt x="124890" y="166239"/>
                </a:cubicBezTo>
                <a:close/>
                <a:moveTo>
                  <a:pt x="259637" y="142426"/>
                </a:moveTo>
                <a:cubicBezTo>
                  <a:pt x="262568" y="142426"/>
                  <a:pt x="264400" y="144543"/>
                  <a:pt x="264400" y="147012"/>
                </a:cubicBezTo>
                <a:cubicBezTo>
                  <a:pt x="264400" y="149482"/>
                  <a:pt x="262568" y="151598"/>
                  <a:pt x="259637" y="151598"/>
                </a:cubicBezTo>
                <a:cubicBezTo>
                  <a:pt x="257073" y="151598"/>
                  <a:pt x="255241" y="149482"/>
                  <a:pt x="255241" y="147012"/>
                </a:cubicBezTo>
                <a:cubicBezTo>
                  <a:pt x="255241" y="144543"/>
                  <a:pt x="257073" y="142426"/>
                  <a:pt x="259637" y="142426"/>
                </a:cubicBezTo>
                <a:close/>
                <a:moveTo>
                  <a:pt x="234604" y="142426"/>
                </a:moveTo>
                <a:cubicBezTo>
                  <a:pt x="237168" y="142426"/>
                  <a:pt x="239000" y="144543"/>
                  <a:pt x="239000" y="147012"/>
                </a:cubicBezTo>
                <a:cubicBezTo>
                  <a:pt x="239000" y="149482"/>
                  <a:pt x="237168" y="151598"/>
                  <a:pt x="234604" y="151598"/>
                </a:cubicBezTo>
                <a:cubicBezTo>
                  <a:pt x="231673" y="151598"/>
                  <a:pt x="229841" y="149482"/>
                  <a:pt x="229841" y="147012"/>
                </a:cubicBezTo>
                <a:cubicBezTo>
                  <a:pt x="229841" y="144543"/>
                  <a:pt x="231673" y="142426"/>
                  <a:pt x="234604" y="142426"/>
                </a:cubicBezTo>
                <a:close/>
                <a:moveTo>
                  <a:pt x="71092" y="142426"/>
                </a:moveTo>
                <a:cubicBezTo>
                  <a:pt x="73656" y="142426"/>
                  <a:pt x="75488" y="144543"/>
                  <a:pt x="75488" y="147012"/>
                </a:cubicBezTo>
                <a:cubicBezTo>
                  <a:pt x="75488" y="149482"/>
                  <a:pt x="73656" y="151598"/>
                  <a:pt x="71092" y="151598"/>
                </a:cubicBezTo>
                <a:cubicBezTo>
                  <a:pt x="68527" y="151598"/>
                  <a:pt x="66329" y="149482"/>
                  <a:pt x="66329" y="147012"/>
                </a:cubicBezTo>
                <a:cubicBezTo>
                  <a:pt x="66329" y="144543"/>
                  <a:pt x="68527" y="142426"/>
                  <a:pt x="71092" y="142426"/>
                </a:cubicBezTo>
                <a:close/>
                <a:moveTo>
                  <a:pt x="43927" y="142426"/>
                </a:moveTo>
                <a:cubicBezTo>
                  <a:pt x="46397" y="142426"/>
                  <a:pt x="48513" y="144543"/>
                  <a:pt x="48513" y="147012"/>
                </a:cubicBezTo>
                <a:cubicBezTo>
                  <a:pt x="48513" y="149482"/>
                  <a:pt x="46397" y="151598"/>
                  <a:pt x="43927" y="151598"/>
                </a:cubicBezTo>
                <a:cubicBezTo>
                  <a:pt x="41458" y="151598"/>
                  <a:pt x="39341" y="149482"/>
                  <a:pt x="39341" y="147012"/>
                </a:cubicBezTo>
                <a:cubicBezTo>
                  <a:pt x="39341" y="144543"/>
                  <a:pt x="41458" y="142426"/>
                  <a:pt x="43927" y="142426"/>
                </a:cubicBezTo>
                <a:close/>
                <a:moveTo>
                  <a:pt x="180629" y="140839"/>
                </a:moveTo>
                <a:cubicBezTo>
                  <a:pt x="183193" y="140839"/>
                  <a:pt x="185025" y="142956"/>
                  <a:pt x="185025" y="145425"/>
                </a:cubicBezTo>
                <a:cubicBezTo>
                  <a:pt x="185025" y="147895"/>
                  <a:pt x="183193" y="150011"/>
                  <a:pt x="180629" y="150011"/>
                </a:cubicBezTo>
                <a:cubicBezTo>
                  <a:pt x="177698" y="150011"/>
                  <a:pt x="175866" y="147895"/>
                  <a:pt x="175866" y="145425"/>
                </a:cubicBezTo>
                <a:cubicBezTo>
                  <a:pt x="175866" y="142956"/>
                  <a:pt x="177698" y="140839"/>
                  <a:pt x="180629" y="140839"/>
                </a:cubicBezTo>
                <a:close/>
                <a:moveTo>
                  <a:pt x="151877" y="140839"/>
                </a:moveTo>
                <a:cubicBezTo>
                  <a:pt x="154347" y="140839"/>
                  <a:pt x="156463" y="142956"/>
                  <a:pt x="156463" y="145425"/>
                </a:cubicBezTo>
                <a:cubicBezTo>
                  <a:pt x="156463" y="147895"/>
                  <a:pt x="154347" y="150011"/>
                  <a:pt x="151877" y="150011"/>
                </a:cubicBezTo>
                <a:cubicBezTo>
                  <a:pt x="149408" y="150011"/>
                  <a:pt x="147291" y="147895"/>
                  <a:pt x="147291" y="145425"/>
                </a:cubicBezTo>
                <a:cubicBezTo>
                  <a:pt x="147291" y="142956"/>
                  <a:pt x="149408" y="140839"/>
                  <a:pt x="151877" y="140839"/>
                </a:cubicBezTo>
                <a:close/>
                <a:moveTo>
                  <a:pt x="124890" y="140839"/>
                </a:moveTo>
                <a:cubicBezTo>
                  <a:pt x="127360" y="140839"/>
                  <a:pt x="129476" y="142956"/>
                  <a:pt x="129476" y="145425"/>
                </a:cubicBezTo>
                <a:cubicBezTo>
                  <a:pt x="129476" y="147895"/>
                  <a:pt x="127360" y="150011"/>
                  <a:pt x="124890" y="150011"/>
                </a:cubicBezTo>
                <a:cubicBezTo>
                  <a:pt x="122421" y="150011"/>
                  <a:pt x="120304" y="147895"/>
                  <a:pt x="120304" y="145425"/>
                </a:cubicBezTo>
                <a:cubicBezTo>
                  <a:pt x="120304" y="142956"/>
                  <a:pt x="122421" y="140839"/>
                  <a:pt x="124890" y="140839"/>
                </a:cubicBezTo>
                <a:close/>
                <a:moveTo>
                  <a:pt x="259637" y="118614"/>
                </a:moveTo>
                <a:cubicBezTo>
                  <a:pt x="262568" y="118614"/>
                  <a:pt x="264400" y="120731"/>
                  <a:pt x="264400" y="123200"/>
                </a:cubicBezTo>
                <a:cubicBezTo>
                  <a:pt x="264400" y="125670"/>
                  <a:pt x="262568" y="127786"/>
                  <a:pt x="259637" y="127786"/>
                </a:cubicBezTo>
                <a:cubicBezTo>
                  <a:pt x="257073" y="127786"/>
                  <a:pt x="255241" y="125670"/>
                  <a:pt x="255241" y="123200"/>
                </a:cubicBezTo>
                <a:cubicBezTo>
                  <a:pt x="255241" y="120731"/>
                  <a:pt x="257073" y="118614"/>
                  <a:pt x="259637" y="118614"/>
                </a:cubicBezTo>
                <a:close/>
                <a:moveTo>
                  <a:pt x="234604" y="118614"/>
                </a:moveTo>
                <a:cubicBezTo>
                  <a:pt x="237168" y="118614"/>
                  <a:pt x="239000" y="120731"/>
                  <a:pt x="239000" y="123200"/>
                </a:cubicBezTo>
                <a:cubicBezTo>
                  <a:pt x="239000" y="125670"/>
                  <a:pt x="237168" y="127786"/>
                  <a:pt x="234604" y="127786"/>
                </a:cubicBezTo>
                <a:cubicBezTo>
                  <a:pt x="231673" y="127786"/>
                  <a:pt x="229841" y="125670"/>
                  <a:pt x="229841" y="123200"/>
                </a:cubicBezTo>
                <a:cubicBezTo>
                  <a:pt x="229841" y="120731"/>
                  <a:pt x="231673" y="118614"/>
                  <a:pt x="234604" y="118614"/>
                </a:cubicBezTo>
                <a:close/>
                <a:moveTo>
                  <a:pt x="71092" y="118614"/>
                </a:moveTo>
                <a:cubicBezTo>
                  <a:pt x="73656" y="118614"/>
                  <a:pt x="75488" y="120731"/>
                  <a:pt x="75488" y="123200"/>
                </a:cubicBezTo>
                <a:cubicBezTo>
                  <a:pt x="75488" y="125670"/>
                  <a:pt x="73656" y="127786"/>
                  <a:pt x="71092" y="127786"/>
                </a:cubicBezTo>
                <a:cubicBezTo>
                  <a:pt x="68527" y="127786"/>
                  <a:pt x="66329" y="125670"/>
                  <a:pt x="66329" y="123200"/>
                </a:cubicBezTo>
                <a:cubicBezTo>
                  <a:pt x="66329" y="120731"/>
                  <a:pt x="68527" y="118614"/>
                  <a:pt x="71092" y="118614"/>
                </a:cubicBezTo>
                <a:close/>
                <a:moveTo>
                  <a:pt x="43927" y="118614"/>
                </a:moveTo>
                <a:cubicBezTo>
                  <a:pt x="46397" y="118614"/>
                  <a:pt x="48513" y="120731"/>
                  <a:pt x="48513" y="123200"/>
                </a:cubicBezTo>
                <a:cubicBezTo>
                  <a:pt x="48513" y="125670"/>
                  <a:pt x="46397" y="127786"/>
                  <a:pt x="43927" y="127786"/>
                </a:cubicBezTo>
                <a:cubicBezTo>
                  <a:pt x="41458" y="127786"/>
                  <a:pt x="39341" y="125670"/>
                  <a:pt x="39341" y="123200"/>
                </a:cubicBezTo>
                <a:cubicBezTo>
                  <a:pt x="39341" y="120731"/>
                  <a:pt x="41458" y="118614"/>
                  <a:pt x="43927" y="118614"/>
                </a:cubicBezTo>
                <a:close/>
                <a:moveTo>
                  <a:pt x="180629" y="115439"/>
                </a:moveTo>
                <a:cubicBezTo>
                  <a:pt x="183193" y="115439"/>
                  <a:pt x="185025" y="117271"/>
                  <a:pt x="185025" y="120202"/>
                </a:cubicBezTo>
                <a:cubicBezTo>
                  <a:pt x="185025" y="122766"/>
                  <a:pt x="183193" y="124598"/>
                  <a:pt x="180629" y="124598"/>
                </a:cubicBezTo>
                <a:cubicBezTo>
                  <a:pt x="177698" y="124598"/>
                  <a:pt x="175866" y="122766"/>
                  <a:pt x="175866" y="120202"/>
                </a:cubicBezTo>
                <a:cubicBezTo>
                  <a:pt x="175866" y="117271"/>
                  <a:pt x="177698" y="115439"/>
                  <a:pt x="180629" y="115439"/>
                </a:cubicBezTo>
                <a:close/>
                <a:moveTo>
                  <a:pt x="151877" y="115439"/>
                </a:moveTo>
                <a:cubicBezTo>
                  <a:pt x="154347" y="115439"/>
                  <a:pt x="156463" y="117271"/>
                  <a:pt x="156463" y="120202"/>
                </a:cubicBezTo>
                <a:cubicBezTo>
                  <a:pt x="156463" y="122766"/>
                  <a:pt x="154347" y="124598"/>
                  <a:pt x="151877" y="124598"/>
                </a:cubicBezTo>
                <a:cubicBezTo>
                  <a:pt x="149408" y="124598"/>
                  <a:pt x="147291" y="122766"/>
                  <a:pt x="147291" y="120202"/>
                </a:cubicBezTo>
                <a:cubicBezTo>
                  <a:pt x="147291" y="117271"/>
                  <a:pt x="149408" y="115439"/>
                  <a:pt x="151877" y="115439"/>
                </a:cubicBezTo>
                <a:close/>
                <a:moveTo>
                  <a:pt x="124890" y="115439"/>
                </a:moveTo>
                <a:cubicBezTo>
                  <a:pt x="127360" y="115439"/>
                  <a:pt x="129476" y="117271"/>
                  <a:pt x="129476" y="120202"/>
                </a:cubicBezTo>
                <a:cubicBezTo>
                  <a:pt x="129476" y="122766"/>
                  <a:pt x="127360" y="124598"/>
                  <a:pt x="124890" y="124598"/>
                </a:cubicBezTo>
                <a:cubicBezTo>
                  <a:pt x="122421" y="124598"/>
                  <a:pt x="120304" y="122766"/>
                  <a:pt x="120304" y="120202"/>
                </a:cubicBezTo>
                <a:cubicBezTo>
                  <a:pt x="120304" y="117271"/>
                  <a:pt x="122421" y="115439"/>
                  <a:pt x="124890" y="115439"/>
                </a:cubicBezTo>
                <a:close/>
                <a:moveTo>
                  <a:pt x="212683" y="101563"/>
                </a:moveTo>
                <a:lnTo>
                  <a:pt x="212683" y="216866"/>
                </a:lnTo>
                <a:lnTo>
                  <a:pt x="282612" y="216866"/>
                </a:lnTo>
                <a:lnTo>
                  <a:pt x="282612" y="101563"/>
                </a:lnTo>
                <a:lnTo>
                  <a:pt x="212683" y="101563"/>
                </a:lnTo>
                <a:close/>
                <a:moveTo>
                  <a:pt x="23084" y="101563"/>
                </a:moveTo>
                <a:lnTo>
                  <a:pt x="23084" y="216866"/>
                </a:lnTo>
                <a:lnTo>
                  <a:pt x="92652" y="216866"/>
                </a:lnTo>
                <a:lnTo>
                  <a:pt x="92652" y="101563"/>
                </a:lnTo>
                <a:lnTo>
                  <a:pt x="23084" y="101563"/>
                </a:lnTo>
                <a:close/>
                <a:moveTo>
                  <a:pt x="180629" y="90039"/>
                </a:moveTo>
                <a:cubicBezTo>
                  <a:pt x="183193" y="90039"/>
                  <a:pt x="185025" y="92237"/>
                  <a:pt x="185025" y="94802"/>
                </a:cubicBezTo>
                <a:cubicBezTo>
                  <a:pt x="185025" y="97366"/>
                  <a:pt x="183193" y="99198"/>
                  <a:pt x="180629" y="99198"/>
                </a:cubicBezTo>
                <a:cubicBezTo>
                  <a:pt x="177698" y="99198"/>
                  <a:pt x="175866" y="97366"/>
                  <a:pt x="175866" y="94802"/>
                </a:cubicBezTo>
                <a:cubicBezTo>
                  <a:pt x="175866" y="92237"/>
                  <a:pt x="177698" y="90039"/>
                  <a:pt x="180629" y="90039"/>
                </a:cubicBezTo>
                <a:close/>
                <a:moveTo>
                  <a:pt x="151877" y="90039"/>
                </a:moveTo>
                <a:cubicBezTo>
                  <a:pt x="154347" y="90039"/>
                  <a:pt x="156463" y="92237"/>
                  <a:pt x="156463" y="94802"/>
                </a:cubicBezTo>
                <a:cubicBezTo>
                  <a:pt x="156463" y="97366"/>
                  <a:pt x="154347" y="99198"/>
                  <a:pt x="151877" y="99198"/>
                </a:cubicBezTo>
                <a:cubicBezTo>
                  <a:pt x="149408" y="99198"/>
                  <a:pt x="147291" y="97366"/>
                  <a:pt x="147291" y="94802"/>
                </a:cubicBezTo>
                <a:cubicBezTo>
                  <a:pt x="147291" y="92237"/>
                  <a:pt x="149408" y="90039"/>
                  <a:pt x="151877" y="90039"/>
                </a:cubicBezTo>
                <a:close/>
                <a:moveTo>
                  <a:pt x="124890" y="90039"/>
                </a:moveTo>
                <a:cubicBezTo>
                  <a:pt x="127360" y="90039"/>
                  <a:pt x="129476" y="92237"/>
                  <a:pt x="129476" y="94802"/>
                </a:cubicBezTo>
                <a:cubicBezTo>
                  <a:pt x="129476" y="97366"/>
                  <a:pt x="127360" y="99198"/>
                  <a:pt x="124890" y="99198"/>
                </a:cubicBezTo>
                <a:cubicBezTo>
                  <a:pt x="122421" y="99198"/>
                  <a:pt x="120304" y="97366"/>
                  <a:pt x="120304" y="94802"/>
                </a:cubicBezTo>
                <a:cubicBezTo>
                  <a:pt x="120304" y="92237"/>
                  <a:pt x="122421" y="90039"/>
                  <a:pt x="124890" y="90039"/>
                </a:cubicBezTo>
                <a:close/>
                <a:moveTo>
                  <a:pt x="102024" y="73905"/>
                </a:moveTo>
                <a:lnTo>
                  <a:pt x="102024" y="96894"/>
                </a:lnTo>
                <a:lnTo>
                  <a:pt x="102024" y="216866"/>
                </a:lnTo>
                <a:lnTo>
                  <a:pt x="120407" y="216866"/>
                </a:lnTo>
                <a:lnTo>
                  <a:pt x="120407" y="193877"/>
                </a:lnTo>
                <a:cubicBezTo>
                  <a:pt x="120407" y="191363"/>
                  <a:pt x="122570" y="189208"/>
                  <a:pt x="125093" y="189208"/>
                </a:cubicBezTo>
                <a:lnTo>
                  <a:pt x="180603" y="189208"/>
                </a:lnTo>
                <a:cubicBezTo>
                  <a:pt x="183126" y="189208"/>
                  <a:pt x="184928" y="191363"/>
                  <a:pt x="184928" y="193877"/>
                </a:cubicBezTo>
                <a:lnTo>
                  <a:pt x="184928" y="216866"/>
                </a:lnTo>
                <a:lnTo>
                  <a:pt x="203672" y="216866"/>
                </a:lnTo>
                <a:lnTo>
                  <a:pt x="203672" y="96894"/>
                </a:lnTo>
                <a:lnTo>
                  <a:pt x="203672" y="73905"/>
                </a:lnTo>
                <a:lnTo>
                  <a:pt x="102024" y="73905"/>
                </a:lnTo>
                <a:close/>
                <a:moveTo>
                  <a:pt x="196823" y="36908"/>
                </a:moveTo>
                <a:lnTo>
                  <a:pt x="229625" y="66003"/>
                </a:lnTo>
                <a:cubicBezTo>
                  <a:pt x="231427" y="67080"/>
                  <a:pt x="231787" y="69235"/>
                  <a:pt x="231427" y="70672"/>
                </a:cubicBezTo>
                <a:cubicBezTo>
                  <a:pt x="230346" y="72827"/>
                  <a:pt x="228543" y="73905"/>
                  <a:pt x="226741" y="73905"/>
                </a:cubicBezTo>
                <a:lnTo>
                  <a:pt x="212683" y="73905"/>
                </a:lnTo>
                <a:lnTo>
                  <a:pt x="212683" y="92224"/>
                </a:lnTo>
                <a:lnTo>
                  <a:pt x="286937" y="92224"/>
                </a:lnTo>
                <a:lnTo>
                  <a:pt x="291263" y="92224"/>
                </a:lnTo>
                <a:lnTo>
                  <a:pt x="247647" y="36908"/>
                </a:lnTo>
                <a:lnTo>
                  <a:pt x="196823" y="36908"/>
                </a:lnTo>
                <a:close/>
                <a:moveTo>
                  <a:pt x="57688" y="36908"/>
                </a:moveTo>
                <a:lnTo>
                  <a:pt x="14072" y="92224"/>
                </a:lnTo>
                <a:lnTo>
                  <a:pt x="18398" y="92224"/>
                </a:lnTo>
                <a:lnTo>
                  <a:pt x="92652" y="92224"/>
                </a:lnTo>
                <a:lnTo>
                  <a:pt x="92652" y="73905"/>
                </a:lnTo>
                <a:lnTo>
                  <a:pt x="78594" y="73905"/>
                </a:lnTo>
                <a:cubicBezTo>
                  <a:pt x="76792" y="73905"/>
                  <a:pt x="74989" y="72827"/>
                  <a:pt x="74268" y="70672"/>
                </a:cubicBezTo>
                <a:cubicBezTo>
                  <a:pt x="73548" y="69235"/>
                  <a:pt x="74268" y="67080"/>
                  <a:pt x="75710" y="66003"/>
                </a:cubicBezTo>
                <a:lnTo>
                  <a:pt x="108512" y="36908"/>
                </a:lnTo>
                <a:lnTo>
                  <a:pt x="57688" y="36908"/>
                </a:lnTo>
                <a:close/>
                <a:moveTo>
                  <a:pt x="152848" y="10686"/>
                </a:moveTo>
                <a:lnTo>
                  <a:pt x="90849" y="64566"/>
                </a:lnTo>
                <a:lnTo>
                  <a:pt x="97338" y="64566"/>
                </a:lnTo>
                <a:lnTo>
                  <a:pt x="208358" y="64566"/>
                </a:lnTo>
                <a:lnTo>
                  <a:pt x="214486" y="64566"/>
                </a:lnTo>
                <a:lnTo>
                  <a:pt x="152848" y="10686"/>
                </a:lnTo>
                <a:close/>
                <a:moveTo>
                  <a:pt x="149604" y="1347"/>
                </a:moveTo>
                <a:cubicBezTo>
                  <a:pt x="151406" y="-449"/>
                  <a:pt x="153929" y="-449"/>
                  <a:pt x="155731" y="1347"/>
                </a:cubicBezTo>
                <a:lnTo>
                  <a:pt x="186370" y="27568"/>
                </a:lnTo>
                <a:lnTo>
                  <a:pt x="249810" y="27568"/>
                </a:lnTo>
                <a:cubicBezTo>
                  <a:pt x="251252" y="27568"/>
                  <a:pt x="252694" y="28646"/>
                  <a:pt x="253775" y="29724"/>
                </a:cubicBezTo>
                <a:lnTo>
                  <a:pt x="304599" y="94020"/>
                </a:lnTo>
                <a:cubicBezTo>
                  <a:pt x="305681" y="95457"/>
                  <a:pt x="305681" y="97612"/>
                  <a:pt x="304960" y="99049"/>
                </a:cubicBezTo>
                <a:cubicBezTo>
                  <a:pt x="304239" y="100486"/>
                  <a:pt x="302437" y="101563"/>
                  <a:pt x="300995" y="101563"/>
                </a:cubicBezTo>
                <a:lnTo>
                  <a:pt x="291623" y="101563"/>
                </a:lnTo>
                <a:lnTo>
                  <a:pt x="291623" y="216866"/>
                </a:lnTo>
                <a:lnTo>
                  <a:pt x="300995" y="216866"/>
                </a:lnTo>
                <a:cubicBezTo>
                  <a:pt x="303518" y="216866"/>
                  <a:pt x="305681" y="219021"/>
                  <a:pt x="305681" y="221535"/>
                </a:cubicBezTo>
                <a:cubicBezTo>
                  <a:pt x="305681" y="224050"/>
                  <a:pt x="303518" y="226205"/>
                  <a:pt x="300995" y="226205"/>
                </a:cubicBezTo>
                <a:lnTo>
                  <a:pt x="286937" y="226205"/>
                </a:lnTo>
                <a:lnTo>
                  <a:pt x="208358" y="226205"/>
                </a:lnTo>
                <a:lnTo>
                  <a:pt x="180603" y="226205"/>
                </a:lnTo>
                <a:lnTo>
                  <a:pt x="125093" y="226205"/>
                </a:lnTo>
                <a:lnTo>
                  <a:pt x="97338" y="226205"/>
                </a:lnTo>
                <a:lnTo>
                  <a:pt x="18398" y="226205"/>
                </a:lnTo>
                <a:lnTo>
                  <a:pt x="4701" y="226205"/>
                </a:lnTo>
                <a:cubicBezTo>
                  <a:pt x="1817" y="226205"/>
                  <a:pt x="15" y="224050"/>
                  <a:pt x="15" y="221535"/>
                </a:cubicBezTo>
                <a:cubicBezTo>
                  <a:pt x="15" y="219021"/>
                  <a:pt x="1817" y="216866"/>
                  <a:pt x="4701" y="216866"/>
                </a:cubicBezTo>
                <a:lnTo>
                  <a:pt x="13712" y="216866"/>
                </a:lnTo>
                <a:lnTo>
                  <a:pt x="13712" y="101563"/>
                </a:lnTo>
                <a:lnTo>
                  <a:pt x="4701" y="101563"/>
                </a:lnTo>
                <a:cubicBezTo>
                  <a:pt x="2898" y="101563"/>
                  <a:pt x="1096" y="100486"/>
                  <a:pt x="375" y="99049"/>
                </a:cubicBezTo>
                <a:cubicBezTo>
                  <a:pt x="-346" y="97612"/>
                  <a:pt x="15" y="95457"/>
                  <a:pt x="1096" y="94020"/>
                </a:cubicBezTo>
                <a:lnTo>
                  <a:pt x="51920" y="29724"/>
                </a:lnTo>
                <a:cubicBezTo>
                  <a:pt x="52641" y="28646"/>
                  <a:pt x="54083" y="27568"/>
                  <a:pt x="55525" y="27568"/>
                </a:cubicBezTo>
                <a:lnTo>
                  <a:pt x="119325" y="27568"/>
                </a:lnTo>
                <a:lnTo>
                  <a:pt x="149604" y="1347"/>
                </a:ln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117" name="Freeform 761">
            <a:extLst>
              <a:ext uri="{FF2B5EF4-FFF2-40B4-BE49-F238E27FC236}">
                <a16:creationId xmlns:a16="http://schemas.microsoft.com/office/drawing/2014/main" id="{E0DB8979-C6CF-8C4B-FA8E-BE7495BEC336}"/>
              </a:ext>
            </a:extLst>
          </p:cNvPr>
          <p:cNvSpPr>
            <a:spLocks noChangeArrowheads="1"/>
          </p:cNvSpPr>
          <p:nvPr/>
        </p:nvSpPr>
        <p:spPr bwMode="auto">
          <a:xfrm>
            <a:off x="2636355" y="796155"/>
            <a:ext cx="539591" cy="671880"/>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118" name="Freeform 760">
            <a:extLst>
              <a:ext uri="{FF2B5EF4-FFF2-40B4-BE49-F238E27FC236}">
                <a16:creationId xmlns:a16="http://schemas.microsoft.com/office/drawing/2014/main" id="{B2EEB824-3523-F37E-640A-276BD7B07DD1}"/>
              </a:ext>
            </a:extLst>
          </p:cNvPr>
          <p:cNvSpPr>
            <a:spLocks noChangeArrowheads="1"/>
          </p:cNvSpPr>
          <p:nvPr/>
        </p:nvSpPr>
        <p:spPr bwMode="auto">
          <a:xfrm>
            <a:off x="-3710672" y="555417"/>
            <a:ext cx="622086" cy="544728"/>
          </a:xfrm>
          <a:custGeom>
            <a:avLst/>
            <a:gdLst>
              <a:gd name="T0" fmla="*/ 29805 w 306027"/>
              <a:gd name="T1" fmla="*/ 186710 h 267856"/>
              <a:gd name="T2" fmla="*/ 19050 w 306027"/>
              <a:gd name="T3" fmla="*/ 186710 h 267856"/>
              <a:gd name="T4" fmla="*/ 276074 w 306027"/>
              <a:gd name="T5" fmla="*/ 180535 h 267856"/>
              <a:gd name="T6" fmla="*/ 215807 w 306027"/>
              <a:gd name="T7" fmla="*/ 201649 h 267856"/>
              <a:gd name="T8" fmla="*/ 215085 w 306027"/>
              <a:gd name="T9" fmla="*/ 213101 h 267856"/>
              <a:gd name="T10" fmla="*/ 273187 w 306027"/>
              <a:gd name="T11" fmla="*/ 193060 h 267856"/>
              <a:gd name="T12" fmla="*/ 276074 w 306027"/>
              <a:gd name="T13" fmla="*/ 180535 h 267856"/>
              <a:gd name="T14" fmla="*/ 48358 w 306027"/>
              <a:gd name="T15" fmla="*/ 246026 h 267856"/>
              <a:gd name="T16" fmla="*/ 296644 w 306027"/>
              <a:gd name="T17" fmla="*/ 200934 h 267856"/>
              <a:gd name="T18" fmla="*/ 273909 w 306027"/>
              <a:gd name="T19" fmla="*/ 202723 h 267856"/>
              <a:gd name="T20" fmla="*/ 168532 w 306027"/>
              <a:gd name="T21" fmla="*/ 230279 h 267856"/>
              <a:gd name="T22" fmla="*/ 123422 w 306027"/>
              <a:gd name="T23" fmla="*/ 222048 h 267856"/>
              <a:gd name="T24" fmla="*/ 198124 w 306027"/>
              <a:gd name="T25" fmla="*/ 217038 h 267856"/>
              <a:gd name="T26" fmla="*/ 206785 w 306027"/>
              <a:gd name="T27" fmla="*/ 208449 h 267856"/>
              <a:gd name="T28" fmla="*/ 194876 w 306027"/>
              <a:gd name="T29" fmla="*/ 192702 h 267856"/>
              <a:gd name="T30" fmla="*/ 48358 w 306027"/>
              <a:gd name="T31" fmla="*/ 171230 h 267856"/>
              <a:gd name="T32" fmla="*/ 9383 w 306027"/>
              <a:gd name="T33" fmla="*/ 244952 h 267856"/>
              <a:gd name="T34" fmla="*/ 38975 w 306027"/>
              <a:gd name="T35" fmla="*/ 171230 h 267856"/>
              <a:gd name="T36" fmla="*/ 4692 w 306027"/>
              <a:gd name="T37" fmla="*/ 161925 h 267856"/>
              <a:gd name="T38" fmla="*/ 136413 w 306027"/>
              <a:gd name="T39" fmla="*/ 175166 h 267856"/>
              <a:gd name="T40" fmla="*/ 210033 w 306027"/>
              <a:gd name="T41" fmla="*/ 189481 h 267856"/>
              <a:gd name="T42" fmla="*/ 249730 w 306027"/>
              <a:gd name="T43" fmla="*/ 179461 h 267856"/>
              <a:gd name="T44" fmla="*/ 287622 w 306027"/>
              <a:gd name="T45" fmla="*/ 184829 h 267856"/>
              <a:gd name="T46" fmla="*/ 300253 w 306027"/>
              <a:gd name="T47" fmla="*/ 189481 h 267856"/>
              <a:gd name="T48" fmla="*/ 294840 w 306027"/>
              <a:gd name="T49" fmla="*/ 218112 h 267856"/>
              <a:gd name="T50" fmla="*/ 42945 w 306027"/>
              <a:gd name="T51" fmla="*/ 253899 h 267856"/>
              <a:gd name="T52" fmla="*/ 0 w 306027"/>
              <a:gd name="T53" fmla="*/ 249247 h 267856"/>
              <a:gd name="T54" fmla="*/ 4692 w 306027"/>
              <a:gd name="T55" fmla="*/ 161925 h 267856"/>
              <a:gd name="T56" fmla="*/ 178636 w 306027"/>
              <a:gd name="T57" fmla="*/ 143471 h 267856"/>
              <a:gd name="T58" fmla="*/ 202455 w 306027"/>
              <a:gd name="T59" fmla="*/ 143471 h 267856"/>
              <a:gd name="T60" fmla="*/ 232769 w 306027"/>
              <a:gd name="T61" fmla="*/ 97330 h 267856"/>
              <a:gd name="T62" fmla="*/ 195237 w 306027"/>
              <a:gd name="T63" fmla="*/ 122563 h 267856"/>
              <a:gd name="T64" fmla="*/ 232769 w 306027"/>
              <a:gd name="T65" fmla="*/ 109586 h 267856"/>
              <a:gd name="T66" fmla="*/ 73259 w 306027"/>
              <a:gd name="T67" fmla="*/ 97330 h 267856"/>
              <a:gd name="T68" fmla="*/ 153014 w 306027"/>
              <a:gd name="T69" fmla="*/ 134099 h 267856"/>
              <a:gd name="T70" fmla="*/ 185854 w 306027"/>
              <a:gd name="T71" fmla="*/ 122563 h 267856"/>
              <a:gd name="T72" fmla="*/ 153014 w 306027"/>
              <a:gd name="T73" fmla="*/ 115354 h 267856"/>
              <a:gd name="T74" fmla="*/ 232769 w 306027"/>
              <a:gd name="T75" fmla="*/ 63805 h 267856"/>
              <a:gd name="T76" fmla="*/ 195237 w 306027"/>
              <a:gd name="T77" fmla="*/ 102376 h 267856"/>
              <a:gd name="T78" fmla="*/ 232769 w 306027"/>
              <a:gd name="T79" fmla="*/ 63805 h 267856"/>
              <a:gd name="T80" fmla="*/ 73259 w 306027"/>
              <a:gd name="T81" fmla="*/ 81829 h 267856"/>
              <a:gd name="T82" fmla="*/ 185854 w 306027"/>
              <a:gd name="T83" fmla="*/ 103818 h 267856"/>
              <a:gd name="T84" fmla="*/ 154096 w 306027"/>
              <a:gd name="T85" fmla="*/ 83271 h 267856"/>
              <a:gd name="T86" fmla="*/ 151931 w 306027"/>
              <a:gd name="T87" fmla="*/ 83271 h 267856"/>
              <a:gd name="T88" fmla="*/ 153014 w 306027"/>
              <a:gd name="T89" fmla="*/ 9373 h 267856"/>
              <a:gd name="T90" fmla="*/ 153014 w 306027"/>
              <a:gd name="T91" fmla="*/ 74259 h 267856"/>
              <a:gd name="T92" fmla="*/ 150127 w 306027"/>
              <a:gd name="T93" fmla="*/ 41455 h 267856"/>
              <a:gd name="T94" fmla="*/ 155901 w 306027"/>
              <a:gd name="T95" fmla="*/ 34246 h 267856"/>
              <a:gd name="T96" fmla="*/ 282209 w 306027"/>
              <a:gd name="T97" fmla="*/ 41816 h 267856"/>
              <a:gd name="T98" fmla="*/ 151931 w 306027"/>
              <a:gd name="T99" fmla="*/ 0 h 267856"/>
              <a:gd name="T100" fmla="*/ 302419 w 306027"/>
              <a:gd name="T101" fmla="*/ 37130 h 267856"/>
              <a:gd name="T102" fmla="*/ 302419 w 306027"/>
              <a:gd name="T103" fmla="*/ 46142 h 267856"/>
              <a:gd name="T104" fmla="*/ 242151 w 306027"/>
              <a:gd name="T105" fmla="*/ 109586 h 267856"/>
              <a:gd name="T106" fmla="*/ 211477 w 306027"/>
              <a:gd name="T107" fmla="*/ 143471 h 267856"/>
              <a:gd name="T108" fmla="*/ 169253 w 306027"/>
              <a:gd name="T109" fmla="*/ 143471 h 267856"/>
              <a:gd name="T110" fmla="*/ 153014 w 306027"/>
              <a:gd name="T111" fmla="*/ 143471 h 267856"/>
              <a:gd name="T112" fmla="*/ 64237 w 306027"/>
              <a:gd name="T113" fmla="*/ 61282 h 267856"/>
              <a:gd name="T114" fmla="*/ 0 w 306027"/>
              <a:gd name="T115" fmla="*/ 41816 h 267856"/>
              <a:gd name="T116" fmla="*/ 151931 w 306027"/>
              <a:gd name="T117" fmla="*/ 0 h 267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6027" h="267856">
                <a:moveTo>
                  <a:pt x="24428" y="180975"/>
                </a:moveTo>
                <a:cubicBezTo>
                  <a:pt x="27295" y="180975"/>
                  <a:pt x="29805" y="183484"/>
                  <a:pt x="29805" y="186710"/>
                </a:cubicBezTo>
                <a:cubicBezTo>
                  <a:pt x="29805" y="189578"/>
                  <a:pt x="27295" y="191729"/>
                  <a:pt x="24428" y="191729"/>
                </a:cubicBezTo>
                <a:cubicBezTo>
                  <a:pt x="21201" y="191729"/>
                  <a:pt x="19050" y="189578"/>
                  <a:pt x="19050" y="186710"/>
                </a:cubicBezTo>
                <a:cubicBezTo>
                  <a:pt x="19050" y="183484"/>
                  <a:pt x="21201" y="180975"/>
                  <a:pt x="24428" y="180975"/>
                </a:cubicBezTo>
                <a:close/>
                <a:moveTo>
                  <a:pt x="276074" y="180535"/>
                </a:moveTo>
                <a:cubicBezTo>
                  <a:pt x="273548" y="179461"/>
                  <a:pt x="262000" y="184113"/>
                  <a:pt x="253700" y="187692"/>
                </a:cubicBezTo>
                <a:cubicBezTo>
                  <a:pt x="243234" y="192344"/>
                  <a:pt x="230242" y="197713"/>
                  <a:pt x="215807" y="201649"/>
                </a:cubicBezTo>
                <a:cubicBezTo>
                  <a:pt x="216168" y="203797"/>
                  <a:pt x="216529" y="206302"/>
                  <a:pt x="216168" y="208807"/>
                </a:cubicBezTo>
                <a:cubicBezTo>
                  <a:pt x="215807" y="210238"/>
                  <a:pt x="215807" y="211670"/>
                  <a:pt x="215085" y="213101"/>
                </a:cubicBezTo>
                <a:cubicBezTo>
                  <a:pt x="239986" y="207017"/>
                  <a:pt x="257669" y="199502"/>
                  <a:pt x="270300" y="194492"/>
                </a:cubicBezTo>
                <a:cubicBezTo>
                  <a:pt x="271383" y="193776"/>
                  <a:pt x="272465" y="193418"/>
                  <a:pt x="273187" y="193060"/>
                </a:cubicBezTo>
                <a:cubicBezTo>
                  <a:pt x="275713" y="190913"/>
                  <a:pt x="278600" y="187334"/>
                  <a:pt x="278600" y="184829"/>
                </a:cubicBezTo>
                <a:cubicBezTo>
                  <a:pt x="278600" y="183755"/>
                  <a:pt x="278240" y="182324"/>
                  <a:pt x="276074" y="180535"/>
                </a:cubicBezTo>
                <a:close/>
                <a:moveTo>
                  <a:pt x="48358" y="171230"/>
                </a:moveTo>
                <a:lnTo>
                  <a:pt x="48358" y="246026"/>
                </a:lnTo>
                <a:cubicBezTo>
                  <a:pt x="69289" y="252468"/>
                  <a:pt x="194154" y="285392"/>
                  <a:pt x="289427" y="210596"/>
                </a:cubicBezTo>
                <a:cubicBezTo>
                  <a:pt x="291231" y="209165"/>
                  <a:pt x="296284" y="204870"/>
                  <a:pt x="296644" y="200934"/>
                </a:cubicBezTo>
                <a:cubicBezTo>
                  <a:pt x="296644" y="200218"/>
                  <a:pt x="296284" y="198428"/>
                  <a:pt x="294479" y="196639"/>
                </a:cubicBezTo>
                <a:cubicBezTo>
                  <a:pt x="292314" y="194850"/>
                  <a:pt x="283292" y="198786"/>
                  <a:pt x="273909" y="202723"/>
                </a:cubicBezTo>
                <a:cubicBezTo>
                  <a:pt x="258391" y="209165"/>
                  <a:pt x="235295" y="219185"/>
                  <a:pt x="201011" y="225627"/>
                </a:cubicBezTo>
                <a:cubicBezTo>
                  <a:pt x="193072" y="228490"/>
                  <a:pt x="182245" y="230279"/>
                  <a:pt x="168532" y="230279"/>
                </a:cubicBezTo>
                <a:cubicBezTo>
                  <a:pt x="156983" y="230279"/>
                  <a:pt x="143270" y="229206"/>
                  <a:pt x="127391" y="227058"/>
                </a:cubicBezTo>
                <a:cubicBezTo>
                  <a:pt x="124865" y="226701"/>
                  <a:pt x="122700" y="224553"/>
                  <a:pt x="123422" y="222048"/>
                </a:cubicBezTo>
                <a:cubicBezTo>
                  <a:pt x="123422" y="219543"/>
                  <a:pt x="125948" y="217396"/>
                  <a:pt x="128474" y="217754"/>
                </a:cubicBezTo>
                <a:cubicBezTo>
                  <a:pt x="170336" y="223122"/>
                  <a:pt x="189463" y="220259"/>
                  <a:pt x="198124" y="217038"/>
                </a:cubicBezTo>
                <a:lnTo>
                  <a:pt x="198485" y="216680"/>
                </a:lnTo>
                <a:cubicBezTo>
                  <a:pt x="206785" y="213817"/>
                  <a:pt x="206785" y="209523"/>
                  <a:pt x="206785" y="208449"/>
                </a:cubicBezTo>
                <a:cubicBezTo>
                  <a:pt x="207146" y="202723"/>
                  <a:pt x="206063" y="198428"/>
                  <a:pt x="203537" y="195923"/>
                </a:cubicBezTo>
                <a:cubicBezTo>
                  <a:pt x="199928" y="192344"/>
                  <a:pt x="194876" y="192702"/>
                  <a:pt x="194876" y="192702"/>
                </a:cubicBezTo>
                <a:cubicBezTo>
                  <a:pt x="149405" y="193418"/>
                  <a:pt x="140744" y="188766"/>
                  <a:pt x="131361" y="183040"/>
                </a:cubicBezTo>
                <a:cubicBezTo>
                  <a:pt x="121978" y="177672"/>
                  <a:pt x="111512" y="171588"/>
                  <a:pt x="48358" y="171230"/>
                </a:cubicBezTo>
                <a:close/>
                <a:moveTo>
                  <a:pt x="9383" y="171230"/>
                </a:moveTo>
                <a:lnTo>
                  <a:pt x="9383" y="244952"/>
                </a:lnTo>
                <a:lnTo>
                  <a:pt x="38975" y="244952"/>
                </a:lnTo>
                <a:lnTo>
                  <a:pt x="38975" y="171230"/>
                </a:lnTo>
                <a:lnTo>
                  <a:pt x="9383" y="171230"/>
                </a:lnTo>
                <a:close/>
                <a:moveTo>
                  <a:pt x="4692" y="161925"/>
                </a:moveTo>
                <a:lnTo>
                  <a:pt x="43667" y="161925"/>
                </a:lnTo>
                <a:cubicBezTo>
                  <a:pt x="113678" y="161925"/>
                  <a:pt x="125587" y="169083"/>
                  <a:pt x="136413" y="175166"/>
                </a:cubicBezTo>
                <a:cubicBezTo>
                  <a:pt x="144353" y="180177"/>
                  <a:pt x="151570" y="184113"/>
                  <a:pt x="194154" y="183398"/>
                </a:cubicBezTo>
                <a:cubicBezTo>
                  <a:pt x="194515" y="183398"/>
                  <a:pt x="203537" y="183040"/>
                  <a:pt x="210033" y="189481"/>
                </a:cubicBezTo>
                <a:cubicBezTo>
                  <a:pt x="211116" y="190555"/>
                  <a:pt x="211837" y="191629"/>
                  <a:pt x="212920" y="193060"/>
                </a:cubicBezTo>
                <a:cubicBezTo>
                  <a:pt x="226994" y="188766"/>
                  <a:pt x="239625" y="183755"/>
                  <a:pt x="249730" y="179461"/>
                </a:cubicBezTo>
                <a:cubicBezTo>
                  <a:pt x="265609" y="172661"/>
                  <a:pt x="275352" y="168725"/>
                  <a:pt x="281487" y="173377"/>
                </a:cubicBezTo>
                <a:cubicBezTo>
                  <a:pt x="286901" y="177314"/>
                  <a:pt x="287622" y="181608"/>
                  <a:pt x="287622" y="184829"/>
                </a:cubicBezTo>
                <a:cubicBezTo>
                  <a:pt x="287622" y="185903"/>
                  <a:pt x="287622" y="186976"/>
                  <a:pt x="287262" y="187692"/>
                </a:cubicBezTo>
                <a:cubicBezTo>
                  <a:pt x="292675" y="186618"/>
                  <a:pt x="297005" y="186976"/>
                  <a:pt x="300253" y="189481"/>
                </a:cubicBezTo>
                <a:cubicBezTo>
                  <a:pt x="305306" y="193776"/>
                  <a:pt x="306027" y="198428"/>
                  <a:pt x="306027" y="201291"/>
                </a:cubicBezTo>
                <a:cubicBezTo>
                  <a:pt x="305666" y="210596"/>
                  <a:pt x="295923" y="217396"/>
                  <a:pt x="294840" y="218112"/>
                </a:cubicBezTo>
                <a:cubicBezTo>
                  <a:pt x="245038" y="257478"/>
                  <a:pt x="186937" y="267856"/>
                  <a:pt x="139300" y="267856"/>
                </a:cubicBezTo>
                <a:cubicBezTo>
                  <a:pt x="88416" y="267856"/>
                  <a:pt x="48719" y="255689"/>
                  <a:pt x="42945" y="253899"/>
                </a:cubicBezTo>
                <a:lnTo>
                  <a:pt x="4692" y="253899"/>
                </a:lnTo>
                <a:cubicBezTo>
                  <a:pt x="2166" y="253899"/>
                  <a:pt x="0" y="252110"/>
                  <a:pt x="0" y="249247"/>
                </a:cubicBezTo>
                <a:lnTo>
                  <a:pt x="0" y="166577"/>
                </a:lnTo>
                <a:cubicBezTo>
                  <a:pt x="0" y="164072"/>
                  <a:pt x="2166" y="161925"/>
                  <a:pt x="4692" y="161925"/>
                </a:cubicBezTo>
                <a:close/>
                <a:moveTo>
                  <a:pt x="190545" y="131575"/>
                </a:moveTo>
                <a:cubicBezTo>
                  <a:pt x="184050" y="131575"/>
                  <a:pt x="178636" y="136983"/>
                  <a:pt x="178636" y="143471"/>
                </a:cubicBezTo>
                <a:cubicBezTo>
                  <a:pt x="178636" y="150320"/>
                  <a:pt x="184050" y="155367"/>
                  <a:pt x="190545" y="155367"/>
                </a:cubicBezTo>
                <a:cubicBezTo>
                  <a:pt x="197041" y="155367"/>
                  <a:pt x="202455" y="150320"/>
                  <a:pt x="202455" y="143471"/>
                </a:cubicBezTo>
                <a:cubicBezTo>
                  <a:pt x="202455" y="136983"/>
                  <a:pt x="197041" y="131575"/>
                  <a:pt x="190545" y="131575"/>
                </a:cubicBezTo>
                <a:close/>
                <a:moveTo>
                  <a:pt x="232769" y="97330"/>
                </a:moveTo>
                <a:cubicBezTo>
                  <a:pt x="224107" y="103818"/>
                  <a:pt x="210755" y="108505"/>
                  <a:pt x="195237" y="111749"/>
                </a:cubicBezTo>
                <a:lnTo>
                  <a:pt x="195237" y="122563"/>
                </a:lnTo>
                <a:cubicBezTo>
                  <a:pt x="198846" y="123645"/>
                  <a:pt x="202094" y="125447"/>
                  <a:pt x="204620" y="127971"/>
                </a:cubicBezTo>
                <a:cubicBezTo>
                  <a:pt x="221942" y="122924"/>
                  <a:pt x="232769" y="116075"/>
                  <a:pt x="232769" y="109586"/>
                </a:cubicBezTo>
                <a:lnTo>
                  <a:pt x="232769" y="97330"/>
                </a:lnTo>
                <a:close/>
                <a:moveTo>
                  <a:pt x="73259" y="97330"/>
                </a:moveTo>
                <a:lnTo>
                  <a:pt x="73259" y="109586"/>
                </a:lnTo>
                <a:cubicBezTo>
                  <a:pt x="73259" y="121121"/>
                  <a:pt x="107543" y="134099"/>
                  <a:pt x="153014" y="134099"/>
                </a:cubicBezTo>
                <a:cubicBezTo>
                  <a:pt x="159871" y="134099"/>
                  <a:pt x="166006" y="133738"/>
                  <a:pt x="172140" y="133378"/>
                </a:cubicBezTo>
                <a:cubicBezTo>
                  <a:pt x="175028" y="127971"/>
                  <a:pt x="180080" y="124005"/>
                  <a:pt x="185854" y="122563"/>
                </a:cubicBezTo>
                <a:lnTo>
                  <a:pt x="185854" y="113191"/>
                </a:lnTo>
                <a:cubicBezTo>
                  <a:pt x="175028" y="114993"/>
                  <a:pt x="163840" y="115354"/>
                  <a:pt x="153014" y="115354"/>
                </a:cubicBezTo>
                <a:cubicBezTo>
                  <a:pt x="121617" y="115354"/>
                  <a:pt x="89138" y="109586"/>
                  <a:pt x="73259" y="97330"/>
                </a:cubicBezTo>
                <a:close/>
                <a:moveTo>
                  <a:pt x="232769" y="63805"/>
                </a:moveTo>
                <a:lnTo>
                  <a:pt x="195237" y="73178"/>
                </a:lnTo>
                <a:lnTo>
                  <a:pt x="195237" y="102376"/>
                </a:lnTo>
                <a:cubicBezTo>
                  <a:pt x="217972" y="97690"/>
                  <a:pt x="232769" y="89399"/>
                  <a:pt x="232769" y="81829"/>
                </a:cubicBezTo>
                <a:lnTo>
                  <a:pt x="232769" y="63805"/>
                </a:lnTo>
                <a:close/>
                <a:moveTo>
                  <a:pt x="73259" y="63805"/>
                </a:moveTo>
                <a:lnTo>
                  <a:pt x="73259" y="81829"/>
                </a:lnTo>
                <a:cubicBezTo>
                  <a:pt x="73259" y="93364"/>
                  <a:pt x="107543" y="106342"/>
                  <a:pt x="153014" y="106342"/>
                </a:cubicBezTo>
                <a:cubicBezTo>
                  <a:pt x="164923" y="106342"/>
                  <a:pt x="176110" y="105260"/>
                  <a:pt x="185854" y="103818"/>
                </a:cubicBezTo>
                <a:lnTo>
                  <a:pt x="185854" y="75340"/>
                </a:lnTo>
                <a:lnTo>
                  <a:pt x="154096" y="83271"/>
                </a:lnTo>
                <a:cubicBezTo>
                  <a:pt x="153736" y="83271"/>
                  <a:pt x="153375" y="83271"/>
                  <a:pt x="153014" y="83271"/>
                </a:cubicBezTo>
                <a:cubicBezTo>
                  <a:pt x="152653" y="83271"/>
                  <a:pt x="152292" y="83271"/>
                  <a:pt x="151931" y="83271"/>
                </a:cubicBezTo>
                <a:lnTo>
                  <a:pt x="73259" y="63805"/>
                </a:lnTo>
                <a:close/>
                <a:moveTo>
                  <a:pt x="153014" y="9373"/>
                </a:moveTo>
                <a:lnTo>
                  <a:pt x="23818" y="41816"/>
                </a:lnTo>
                <a:lnTo>
                  <a:pt x="153014" y="74259"/>
                </a:lnTo>
                <a:lnTo>
                  <a:pt x="180441" y="67049"/>
                </a:lnTo>
                <a:lnTo>
                  <a:pt x="150127" y="41455"/>
                </a:lnTo>
                <a:cubicBezTo>
                  <a:pt x="147961" y="39653"/>
                  <a:pt x="147961" y="36769"/>
                  <a:pt x="149405" y="34606"/>
                </a:cubicBezTo>
                <a:cubicBezTo>
                  <a:pt x="151209" y="32804"/>
                  <a:pt x="154096" y="32443"/>
                  <a:pt x="155901" y="34246"/>
                </a:cubicBezTo>
                <a:lnTo>
                  <a:pt x="191628" y="64166"/>
                </a:lnTo>
                <a:lnTo>
                  <a:pt x="282209" y="41816"/>
                </a:lnTo>
                <a:lnTo>
                  <a:pt x="153014" y="9373"/>
                </a:lnTo>
                <a:close/>
                <a:moveTo>
                  <a:pt x="151931" y="0"/>
                </a:moveTo>
                <a:cubicBezTo>
                  <a:pt x="152653" y="0"/>
                  <a:pt x="153375" y="0"/>
                  <a:pt x="154096" y="0"/>
                </a:cubicBezTo>
                <a:lnTo>
                  <a:pt x="302419" y="37130"/>
                </a:lnTo>
                <a:cubicBezTo>
                  <a:pt x="304584" y="37851"/>
                  <a:pt x="306027" y="39653"/>
                  <a:pt x="306027" y="41816"/>
                </a:cubicBezTo>
                <a:cubicBezTo>
                  <a:pt x="306027" y="43979"/>
                  <a:pt x="304584" y="45781"/>
                  <a:pt x="302419" y="46142"/>
                </a:cubicBezTo>
                <a:lnTo>
                  <a:pt x="242151" y="61282"/>
                </a:lnTo>
                <a:lnTo>
                  <a:pt x="242151" y="109586"/>
                </a:lnTo>
                <a:cubicBezTo>
                  <a:pt x="242151" y="121482"/>
                  <a:pt x="228799" y="130133"/>
                  <a:pt x="210394" y="135901"/>
                </a:cubicBezTo>
                <a:cubicBezTo>
                  <a:pt x="211116" y="138064"/>
                  <a:pt x="211477" y="140587"/>
                  <a:pt x="211477" y="143471"/>
                </a:cubicBezTo>
                <a:cubicBezTo>
                  <a:pt x="211477" y="155007"/>
                  <a:pt x="202094" y="164740"/>
                  <a:pt x="190545" y="164740"/>
                </a:cubicBezTo>
                <a:cubicBezTo>
                  <a:pt x="178636" y="164740"/>
                  <a:pt x="169253" y="155007"/>
                  <a:pt x="169253" y="143471"/>
                </a:cubicBezTo>
                <a:lnTo>
                  <a:pt x="169253" y="143111"/>
                </a:lnTo>
                <a:cubicBezTo>
                  <a:pt x="163840" y="143111"/>
                  <a:pt x="158427" y="143471"/>
                  <a:pt x="153014" y="143471"/>
                </a:cubicBezTo>
                <a:cubicBezTo>
                  <a:pt x="110069" y="143471"/>
                  <a:pt x="64237" y="131575"/>
                  <a:pt x="64237" y="109586"/>
                </a:cubicBezTo>
                <a:lnTo>
                  <a:pt x="64237" y="61282"/>
                </a:lnTo>
                <a:lnTo>
                  <a:pt x="3609" y="46142"/>
                </a:lnTo>
                <a:cubicBezTo>
                  <a:pt x="1444" y="45781"/>
                  <a:pt x="0" y="43979"/>
                  <a:pt x="0" y="41816"/>
                </a:cubicBezTo>
                <a:cubicBezTo>
                  <a:pt x="0" y="39653"/>
                  <a:pt x="1444" y="37851"/>
                  <a:pt x="3609" y="37130"/>
                </a:cubicBezTo>
                <a:lnTo>
                  <a:pt x="151931" y="0"/>
                </a:lnTo>
                <a:close/>
              </a:path>
            </a:pathLst>
          </a:custGeom>
          <a:solidFill>
            <a:schemeClr val="accent4">
              <a:lumMod val="75000"/>
            </a:schemeClr>
          </a:solidFill>
          <a:ln>
            <a:noFill/>
          </a:ln>
          <a:effectLst/>
        </p:spPr>
        <p:txBody>
          <a:bodyPr anchor="ctr"/>
          <a:lstStyle/>
          <a:p>
            <a:endParaRPr lang="en-US" dirty="0">
              <a:latin typeface="Lato Light" panose="020F0502020204030203" pitchFamily="34" charset="0"/>
            </a:endParaRPr>
          </a:p>
        </p:txBody>
      </p:sp>
      <p:sp>
        <p:nvSpPr>
          <p:cNvPr id="119" name="TextBox 118">
            <a:extLst>
              <a:ext uri="{FF2B5EF4-FFF2-40B4-BE49-F238E27FC236}">
                <a16:creationId xmlns:a16="http://schemas.microsoft.com/office/drawing/2014/main" id="{E3EE4085-5AF3-813E-F57A-5400E13D1307}"/>
              </a:ext>
            </a:extLst>
          </p:cNvPr>
          <p:cNvSpPr txBox="1"/>
          <p:nvPr/>
        </p:nvSpPr>
        <p:spPr>
          <a:xfrm>
            <a:off x="-1491749" y="-594108"/>
            <a:ext cx="2313454" cy="830997"/>
          </a:xfrm>
          <a:prstGeom prst="rect">
            <a:avLst/>
          </a:prstGeom>
          <a:noFill/>
        </p:spPr>
        <p:txBody>
          <a:bodyPr wrap="square" rtlCol="0">
            <a:spAutoFit/>
          </a:bodyPr>
          <a:lstStyle/>
          <a:p>
            <a:pPr algn="ctr"/>
            <a:r>
              <a:rPr lang="en-US" sz="2400" b="1" dirty="0">
                <a:latin typeface="Lato Black" panose="020F0502020204030203" pitchFamily="34" charset="77"/>
                <a:cs typeface="Poppins" pitchFamily="2" charset="77"/>
              </a:rPr>
              <a:t>INFOGRAPHIC</a:t>
            </a:r>
          </a:p>
          <a:p>
            <a:pPr algn="ctr"/>
            <a:r>
              <a:rPr lang="en-US" sz="2400" dirty="0">
                <a:cs typeface="Poppins" pitchFamily="2" charset="77"/>
              </a:rPr>
              <a:t>STEPS</a:t>
            </a:r>
          </a:p>
        </p:txBody>
      </p:sp>
      <p:sp>
        <p:nvSpPr>
          <p:cNvPr id="120" name="Freeform 759">
            <a:extLst>
              <a:ext uri="{FF2B5EF4-FFF2-40B4-BE49-F238E27FC236}">
                <a16:creationId xmlns:a16="http://schemas.microsoft.com/office/drawing/2014/main" id="{AA0A9A7A-77E7-F47C-8AF1-B459955F0735}"/>
              </a:ext>
            </a:extLst>
          </p:cNvPr>
          <p:cNvSpPr>
            <a:spLocks noChangeArrowheads="1"/>
          </p:cNvSpPr>
          <p:nvPr/>
        </p:nvSpPr>
        <p:spPr bwMode="auto">
          <a:xfrm>
            <a:off x="-892487" y="-1386280"/>
            <a:ext cx="995876" cy="726160"/>
          </a:xfrm>
          <a:custGeom>
            <a:avLst/>
            <a:gdLst>
              <a:gd name="T0" fmla="*/ 29833 w 304441"/>
              <a:gd name="T1" fmla="*/ 184188 h 221888"/>
              <a:gd name="T2" fmla="*/ 129037 w 304441"/>
              <a:gd name="T3" fmla="*/ 198325 h 221888"/>
              <a:gd name="T4" fmla="*/ 143055 w 304441"/>
              <a:gd name="T5" fmla="*/ 212463 h 221888"/>
              <a:gd name="T6" fmla="*/ 170731 w 304441"/>
              <a:gd name="T7" fmla="*/ 203038 h 221888"/>
              <a:gd name="T8" fmla="*/ 281077 w 304441"/>
              <a:gd name="T9" fmla="*/ 198325 h 221888"/>
              <a:gd name="T10" fmla="*/ 155635 w 304441"/>
              <a:gd name="T11" fmla="*/ 192888 h 221888"/>
              <a:gd name="T12" fmla="*/ 80962 w 304441"/>
              <a:gd name="T13" fmla="*/ 171681 h 221888"/>
              <a:gd name="T14" fmla="*/ 43851 w 304441"/>
              <a:gd name="T15" fmla="*/ 169688 h 221888"/>
              <a:gd name="T16" fmla="*/ 51758 w 304441"/>
              <a:gd name="T17" fmla="*/ 148663 h 221888"/>
              <a:gd name="T18" fmla="*/ 153119 w 304441"/>
              <a:gd name="T19" fmla="*/ 182013 h 221888"/>
              <a:gd name="T20" fmla="*/ 282156 w 304441"/>
              <a:gd name="T21" fmla="*/ 178388 h 221888"/>
              <a:gd name="T22" fmla="*/ 299768 w 304441"/>
              <a:gd name="T23" fmla="*/ 198325 h 221888"/>
              <a:gd name="T24" fmla="*/ 299768 w 304441"/>
              <a:gd name="T25" fmla="*/ 207750 h 221888"/>
              <a:gd name="T26" fmla="*/ 161386 w 304441"/>
              <a:gd name="T27" fmla="*/ 221888 h 221888"/>
              <a:gd name="T28" fmla="*/ 125083 w 304441"/>
              <a:gd name="T29" fmla="*/ 207750 h 221888"/>
              <a:gd name="T30" fmla="*/ 0 w 304441"/>
              <a:gd name="T31" fmla="*/ 203038 h 221888"/>
              <a:gd name="T32" fmla="*/ 13299 w 304441"/>
              <a:gd name="T33" fmla="*/ 198325 h 221888"/>
              <a:gd name="T34" fmla="*/ 24801 w 304441"/>
              <a:gd name="T35" fmla="*/ 176213 h 221888"/>
              <a:gd name="T36" fmla="*/ 44210 w 304441"/>
              <a:gd name="T37" fmla="*/ 143225 h 221888"/>
              <a:gd name="T38" fmla="*/ 180542 w 304441"/>
              <a:gd name="T39" fmla="*/ 8980 h 221888"/>
              <a:gd name="T40" fmla="*/ 179463 w 304441"/>
              <a:gd name="T41" fmla="*/ 76513 h 221888"/>
              <a:gd name="T42" fmla="*/ 216143 w 304441"/>
              <a:gd name="T43" fmla="*/ 99144 h 221888"/>
              <a:gd name="T44" fmla="*/ 258577 w 304441"/>
              <a:gd name="T45" fmla="*/ 81183 h 221888"/>
              <a:gd name="T46" fmla="*/ 240597 w 304441"/>
              <a:gd name="T47" fmla="*/ 60708 h 221888"/>
              <a:gd name="T48" fmla="*/ 242755 w 304441"/>
              <a:gd name="T49" fmla="*/ 49213 h 221888"/>
              <a:gd name="T50" fmla="*/ 217941 w 304441"/>
              <a:gd name="T51" fmla="*/ 38436 h 221888"/>
              <a:gd name="T52" fmla="*/ 210389 w 304441"/>
              <a:gd name="T53" fmla="*/ 35562 h 221888"/>
              <a:gd name="T54" fmla="*/ 180542 w 304441"/>
              <a:gd name="T55" fmla="*/ 0 h 221888"/>
              <a:gd name="T56" fmla="*/ 228010 w 304441"/>
              <a:gd name="T57" fmla="*/ 25145 h 221888"/>
              <a:gd name="T58" fmla="*/ 251026 w 304441"/>
              <a:gd name="T59" fmla="*/ 55679 h 221888"/>
              <a:gd name="T60" fmla="*/ 240237 w 304441"/>
              <a:gd name="T61" fmla="*/ 108483 h 221888"/>
              <a:gd name="T62" fmla="*/ 221897 w 304441"/>
              <a:gd name="T63" fmla="*/ 119260 h 221888"/>
              <a:gd name="T64" fmla="*/ 208591 w 304441"/>
              <a:gd name="T65" fmla="*/ 147279 h 221888"/>
              <a:gd name="T66" fmla="*/ 204995 w 304441"/>
              <a:gd name="T67" fmla="*/ 139376 h 221888"/>
              <a:gd name="T68" fmla="*/ 174788 w 304441"/>
              <a:gd name="T69" fmla="*/ 89086 h 221888"/>
              <a:gd name="T70" fmla="*/ 169394 w 304441"/>
              <a:gd name="T71" fmla="*/ 83697 h 221888"/>
              <a:gd name="T72" fmla="*/ 132353 w 304441"/>
              <a:gd name="T73" fmla="*/ 38795 h 221888"/>
              <a:gd name="T74" fmla="*/ 91717 w 304441"/>
              <a:gd name="T75" fmla="*/ 75435 h 221888"/>
              <a:gd name="T76" fmla="*/ 74456 w 304441"/>
              <a:gd name="T77" fmla="*/ 69688 h 221888"/>
              <a:gd name="T78" fmla="*/ 57914 w 304441"/>
              <a:gd name="T79" fmla="*/ 97707 h 221888"/>
              <a:gd name="T80" fmla="*/ 54677 w 304441"/>
              <a:gd name="T81" fmla="*/ 104532 h 221888"/>
              <a:gd name="T82" fmla="*/ 31662 w 304441"/>
              <a:gd name="T83" fmla="*/ 131833 h 221888"/>
              <a:gd name="T84" fmla="*/ 47485 w 304441"/>
              <a:gd name="T85" fmla="*/ 96988 h 221888"/>
              <a:gd name="T86" fmla="*/ 74456 w 304441"/>
              <a:gd name="T87" fmla="*/ 60348 h 221888"/>
              <a:gd name="T88" fmla="*/ 132353 w 304441"/>
              <a:gd name="T89" fmla="*/ 29456 h 221888"/>
              <a:gd name="T90" fmla="*/ 180542 w 304441"/>
              <a:gd name="T91" fmla="*/ 0 h 22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4441" h="221888">
                <a:moveTo>
                  <a:pt x="80962" y="171681"/>
                </a:moveTo>
                <a:cubicBezTo>
                  <a:pt x="56970" y="173947"/>
                  <a:pt x="35764" y="181831"/>
                  <a:pt x="29833" y="184188"/>
                </a:cubicBezTo>
                <a:lnTo>
                  <a:pt x="23363" y="198325"/>
                </a:lnTo>
                <a:lnTo>
                  <a:pt x="129037" y="198325"/>
                </a:lnTo>
                <a:cubicBezTo>
                  <a:pt x="131553" y="198325"/>
                  <a:pt x="133709" y="200500"/>
                  <a:pt x="133709" y="203038"/>
                </a:cubicBezTo>
                <a:cubicBezTo>
                  <a:pt x="133709" y="208113"/>
                  <a:pt x="138023" y="212463"/>
                  <a:pt x="143055" y="212463"/>
                </a:cubicBezTo>
                <a:lnTo>
                  <a:pt x="161386" y="212463"/>
                </a:lnTo>
                <a:cubicBezTo>
                  <a:pt x="166418" y="212463"/>
                  <a:pt x="170731" y="208113"/>
                  <a:pt x="170731" y="203038"/>
                </a:cubicBezTo>
                <a:cubicBezTo>
                  <a:pt x="170731" y="200500"/>
                  <a:pt x="172888" y="198325"/>
                  <a:pt x="175404" y="198325"/>
                </a:cubicBezTo>
                <a:lnTo>
                  <a:pt x="281077" y="198325"/>
                </a:lnTo>
                <a:lnTo>
                  <a:pt x="274608" y="184188"/>
                </a:lnTo>
                <a:cubicBezTo>
                  <a:pt x="262746" y="179475"/>
                  <a:pt x="189781" y="152650"/>
                  <a:pt x="155635" y="192888"/>
                </a:cubicBezTo>
                <a:cubicBezTo>
                  <a:pt x="153838" y="194700"/>
                  <a:pt x="150243" y="194700"/>
                  <a:pt x="148806" y="192888"/>
                </a:cubicBezTo>
                <a:cubicBezTo>
                  <a:pt x="131733" y="172769"/>
                  <a:pt x="104955" y="169416"/>
                  <a:pt x="80962" y="171681"/>
                </a:cubicBezTo>
                <a:close/>
                <a:moveTo>
                  <a:pt x="51758" y="148663"/>
                </a:moveTo>
                <a:lnTo>
                  <a:pt x="43851" y="169688"/>
                </a:lnTo>
                <a:cubicBezTo>
                  <a:pt x="65058" y="163163"/>
                  <a:pt x="99923" y="156275"/>
                  <a:pt x="129037" y="167875"/>
                </a:cubicBezTo>
                <a:cubicBezTo>
                  <a:pt x="114300" y="155550"/>
                  <a:pt x="89858" y="143950"/>
                  <a:pt x="51758" y="148663"/>
                </a:cubicBezTo>
                <a:close/>
                <a:moveTo>
                  <a:pt x="47805" y="139963"/>
                </a:moveTo>
                <a:cubicBezTo>
                  <a:pt x="113941" y="130175"/>
                  <a:pt x="144133" y="167150"/>
                  <a:pt x="153119" y="182013"/>
                </a:cubicBezTo>
                <a:cubicBezTo>
                  <a:pt x="196251" y="140688"/>
                  <a:pt x="276405" y="174400"/>
                  <a:pt x="279640" y="176213"/>
                </a:cubicBezTo>
                <a:cubicBezTo>
                  <a:pt x="280718" y="176575"/>
                  <a:pt x="281437" y="177663"/>
                  <a:pt x="282156" y="178388"/>
                </a:cubicBezTo>
                <a:lnTo>
                  <a:pt x="291141" y="198325"/>
                </a:lnTo>
                <a:lnTo>
                  <a:pt x="299768" y="198325"/>
                </a:lnTo>
                <a:cubicBezTo>
                  <a:pt x="302643" y="198325"/>
                  <a:pt x="304441" y="200500"/>
                  <a:pt x="304441" y="203038"/>
                </a:cubicBezTo>
                <a:cubicBezTo>
                  <a:pt x="304441" y="205575"/>
                  <a:pt x="302643" y="207750"/>
                  <a:pt x="299768" y="207750"/>
                </a:cubicBezTo>
                <a:lnTo>
                  <a:pt x="179358" y="207750"/>
                </a:lnTo>
                <a:cubicBezTo>
                  <a:pt x="177201" y="215725"/>
                  <a:pt x="170012" y="221888"/>
                  <a:pt x="161386" y="221888"/>
                </a:cubicBezTo>
                <a:lnTo>
                  <a:pt x="143055" y="221888"/>
                </a:lnTo>
                <a:cubicBezTo>
                  <a:pt x="134428" y="221888"/>
                  <a:pt x="127240" y="215725"/>
                  <a:pt x="125083" y="207750"/>
                </a:cubicBezTo>
                <a:lnTo>
                  <a:pt x="4673" y="207750"/>
                </a:lnTo>
                <a:cubicBezTo>
                  <a:pt x="1797" y="207750"/>
                  <a:pt x="0" y="205575"/>
                  <a:pt x="0" y="203038"/>
                </a:cubicBezTo>
                <a:cubicBezTo>
                  <a:pt x="0" y="200500"/>
                  <a:pt x="1797" y="198325"/>
                  <a:pt x="4673" y="198325"/>
                </a:cubicBezTo>
                <a:lnTo>
                  <a:pt x="13299" y="198325"/>
                </a:lnTo>
                <a:lnTo>
                  <a:pt x="22285" y="178388"/>
                </a:lnTo>
                <a:cubicBezTo>
                  <a:pt x="23004" y="177663"/>
                  <a:pt x="23723" y="176575"/>
                  <a:pt x="24801" y="176213"/>
                </a:cubicBezTo>
                <a:cubicBezTo>
                  <a:pt x="25160" y="175850"/>
                  <a:pt x="28395" y="174763"/>
                  <a:pt x="32708" y="172950"/>
                </a:cubicBezTo>
                <a:lnTo>
                  <a:pt x="44210" y="143225"/>
                </a:lnTo>
                <a:cubicBezTo>
                  <a:pt x="44570" y="141413"/>
                  <a:pt x="46008" y="140325"/>
                  <a:pt x="47805" y="139963"/>
                </a:cubicBezTo>
                <a:close/>
                <a:moveTo>
                  <a:pt x="180542" y="8980"/>
                </a:moveTo>
                <a:cubicBezTo>
                  <a:pt x="165797" y="8980"/>
                  <a:pt x="153571" y="19757"/>
                  <a:pt x="150694" y="33407"/>
                </a:cubicBezTo>
                <a:cubicBezTo>
                  <a:pt x="167595" y="40591"/>
                  <a:pt x="179463" y="57115"/>
                  <a:pt x="179463" y="76513"/>
                </a:cubicBezTo>
                <a:cubicBezTo>
                  <a:pt x="179463" y="77591"/>
                  <a:pt x="179463" y="78309"/>
                  <a:pt x="179463" y="79028"/>
                </a:cubicBezTo>
                <a:cubicBezTo>
                  <a:pt x="195286" y="78309"/>
                  <a:pt x="208951" y="86571"/>
                  <a:pt x="216143" y="99144"/>
                </a:cubicBezTo>
                <a:lnTo>
                  <a:pt x="240237" y="99144"/>
                </a:lnTo>
                <a:cubicBezTo>
                  <a:pt x="250666" y="99144"/>
                  <a:pt x="258577" y="91241"/>
                  <a:pt x="258577" y="81183"/>
                </a:cubicBezTo>
                <a:cubicBezTo>
                  <a:pt x="258577" y="72202"/>
                  <a:pt x="252464" y="64659"/>
                  <a:pt x="243833" y="63222"/>
                </a:cubicBezTo>
                <a:cubicBezTo>
                  <a:pt x="242395" y="62863"/>
                  <a:pt x="241316" y="62144"/>
                  <a:pt x="240597" y="60708"/>
                </a:cubicBezTo>
                <a:cubicBezTo>
                  <a:pt x="239878" y="59271"/>
                  <a:pt x="239878" y="57834"/>
                  <a:pt x="240597" y="56397"/>
                </a:cubicBezTo>
                <a:cubicBezTo>
                  <a:pt x="242035" y="54242"/>
                  <a:pt x="242755" y="51727"/>
                  <a:pt x="242755" y="49213"/>
                </a:cubicBezTo>
                <a:cubicBezTo>
                  <a:pt x="242755" y="41310"/>
                  <a:pt x="236281" y="34485"/>
                  <a:pt x="228010" y="34485"/>
                </a:cubicBezTo>
                <a:cubicBezTo>
                  <a:pt x="224414" y="34485"/>
                  <a:pt x="220818" y="35922"/>
                  <a:pt x="217941" y="38436"/>
                </a:cubicBezTo>
                <a:cubicBezTo>
                  <a:pt x="216862" y="39514"/>
                  <a:pt x="215064" y="39873"/>
                  <a:pt x="213266" y="39155"/>
                </a:cubicBezTo>
                <a:cubicBezTo>
                  <a:pt x="211828" y="38795"/>
                  <a:pt x="210749" y="37358"/>
                  <a:pt x="210389" y="35562"/>
                </a:cubicBezTo>
                <a:cubicBezTo>
                  <a:pt x="208591" y="20475"/>
                  <a:pt x="195645" y="8980"/>
                  <a:pt x="180542" y="8980"/>
                </a:cubicBezTo>
                <a:close/>
                <a:moveTo>
                  <a:pt x="180542" y="0"/>
                </a:moveTo>
                <a:cubicBezTo>
                  <a:pt x="197803" y="0"/>
                  <a:pt x="212907" y="11495"/>
                  <a:pt x="217941" y="27660"/>
                </a:cubicBezTo>
                <a:cubicBezTo>
                  <a:pt x="221178" y="25864"/>
                  <a:pt x="224414" y="25145"/>
                  <a:pt x="228010" y="25145"/>
                </a:cubicBezTo>
                <a:cubicBezTo>
                  <a:pt x="241316" y="25145"/>
                  <a:pt x="252104" y="35922"/>
                  <a:pt x="252104" y="49213"/>
                </a:cubicBezTo>
                <a:cubicBezTo>
                  <a:pt x="252104" y="51368"/>
                  <a:pt x="251385" y="53523"/>
                  <a:pt x="251026" y="55679"/>
                </a:cubicBezTo>
                <a:cubicBezTo>
                  <a:pt x="261095" y="59989"/>
                  <a:pt x="267927" y="70047"/>
                  <a:pt x="267927" y="81183"/>
                </a:cubicBezTo>
                <a:cubicBezTo>
                  <a:pt x="267927" y="96270"/>
                  <a:pt x="255701" y="108483"/>
                  <a:pt x="240237" y="108483"/>
                </a:cubicBezTo>
                <a:lnTo>
                  <a:pt x="220459" y="108483"/>
                </a:lnTo>
                <a:cubicBezTo>
                  <a:pt x="221178" y="112075"/>
                  <a:pt x="221897" y="115668"/>
                  <a:pt x="221897" y="119260"/>
                </a:cubicBezTo>
                <a:cubicBezTo>
                  <a:pt x="221897" y="128959"/>
                  <a:pt x="218301" y="138298"/>
                  <a:pt x="212187" y="145483"/>
                </a:cubicBezTo>
                <a:cubicBezTo>
                  <a:pt x="211109" y="146560"/>
                  <a:pt x="210030" y="147279"/>
                  <a:pt x="208591" y="147279"/>
                </a:cubicBezTo>
                <a:cubicBezTo>
                  <a:pt x="207512" y="147279"/>
                  <a:pt x="206434" y="146560"/>
                  <a:pt x="205714" y="146201"/>
                </a:cubicBezTo>
                <a:cubicBezTo>
                  <a:pt x="203557" y="144405"/>
                  <a:pt x="203557" y="141531"/>
                  <a:pt x="204995" y="139376"/>
                </a:cubicBezTo>
                <a:cubicBezTo>
                  <a:pt x="210030" y="133629"/>
                  <a:pt x="212547" y="126803"/>
                  <a:pt x="212547" y="119260"/>
                </a:cubicBezTo>
                <a:cubicBezTo>
                  <a:pt x="212547" y="100221"/>
                  <a:pt x="194926" y="84775"/>
                  <a:pt x="174788" y="89086"/>
                </a:cubicBezTo>
                <a:cubicBezTo>
                  <a:pt x="173349" y="89445"/>
                  <a:pt x="171911" y="88726"/>
                  <a:pt x="170832" y="87649"/>
                </a:cubicBezTo>
                <a:cubicBezTo>
                  <a:pt x="169753" y="86571"/>
                  <a:pt x="169034" y="85134"/>
                  <a:pt x="169394" y="83697"/>
                </a:cubicBezTo>
                <a:cubicBezTo>
                  <a:pt x="169753" y="81183"/>
                  <a:pt x="170113" y="79028"/>
                  <a:pt x="170113" y="76513"/>
                </a:cubicBezTo>
                <a:cubicBezTo>
                  <a:pt x="170113" y="55679"/>
                  <a:pt x="153211" y="38795"/>
                  <a:pt x="132353" y="38795"/>
                </a:cubicBezTo>
                <a:cubicBezTo>
                  <a:pt x="113294" y="38795"/>
                  <a:pt x="97111" y="53164"/>
                  <a:pt x="94954" y="71843"/>
                </a:cubicBezTo>
                <a:cubicBezTo>
                  <a:pt x="94594" y="73639"/>
                  <a:pt x="93515" y="75076"/>
                  <a:pt x="91717" y="75435"/>
                </a:cubicBezTo>
                <a:cubicBezTo>
                  <a:pt x="90279" y="75795"/>
                  <a:pt x="88121" y="75795"/>
                  <a:pt x="87042" y="74717"/>
                </a:cubicBezTo>
                <a:cubicBezTo>
                  <a:pt x="83806" y="71484"/>
                  <a:pt x="79131" y="69688"/>
                  <a:pt x="74456" y="69688"/>
                </a:cubicBezTo>
                <a:cubicBezTo>
                  <a:pt x="64027" y="69688"/>
                  <a:pt x="55396" y="78309"/>
                  <a:pt x="55396" y="88726"/>
                </a:cubicBezTo>
                <a:cubicBezTo>
                  <a:pt x="55396" y="91959"/>
                  <a:pt x="56475" y="94833"/>
                  <a:pt x="57914" y="97707"/>
                </a:cubicBezTo>
                <a:cubicBezTo>
                  <a:pt x="58633" y="99144"/>
                  <a:pt x="58633" y="100581"/>
                  <a:pt x="57914" y="102017"/>
                </a:cubicBezTo>
                <a:cubicBezTo>
                  <a:pt x="57554" y="103454"/>
                  <a:pt x="56116" y="104532"/>
                  <a:pt x="54677" y="104532"/>
                </a:cubicBezTo>
                <a:cubicBezTo>
                  <a:pt x="43889" y="106687"/>
                  <a:pt x="35977" y="116386"/>
                  <a:pt x="35977" y="127163"/>
                </a:cubicBezTo>
                <a:cubicBezTo>
                  <a:pt x="35977" y="130036"/>
                  <a:pt x="34179" y="131833"/>
                  <a:pt x="31662" y="131833"/>
                </a:cubicBezTo>
                <a:cubicBezTo>
                  <a:pt x="28785" y="131833"/>
                  <a:pt x="26987" y="130036"/>
                  <a:pt x="26987" y="127163"/>
                </a:cubicBezTo>
                <a:cubicBezTo>
                  <a:pt x="26987" y="113872"/>
                  <a:pt x="35258" y="102017"/>
                  <a:pt x="47485" y="96988"/>
                </a:cubicBezTo>
                <a:cubicBezTo>
                  <a:pt x="46766" y="94474"/>
                  <a:pt x="46406" y="91241"/>
                  <a:pt x="46406" y="88726"/>
                </a:cubicBezTo>
                <a:cubicBezTo>
                  <a:pt x="46406" y="72921"/>
                  <a:pt x="58993" y="60348"/>
                  <a:pt x="74456" y="60348"/>
                </a:cubicBezTo>
                <a:cubicBezTo>
                  <a:pt x="78771" y="60348"/>
                  <a:pt x="83087" y="61426"/>
                  <a:pt x="87042" y="63581"/>
                </a:cubicBezTo>
                <a:cubicBezTo>
                  <a:pt x="92796" y="43824"/>
                  <a:pt x="111136" y="29456"/>
                  <a:pt x="132353" y="29456"/>
                </a:cubicBezTo>
                <a:cubicBezTo>
                  <a:pt x="135590" y="29456"/>
                  <a:pt x="138826" y="30174"/>
                  <a:pt x="142063" y="30533"/>
                </a:cubicBezTo>
                <a:cubicBezTo>
                  <a:pt x="146019" y="13291"/>
                  <a:pt x="161482" y="0"/>
                  <a:pt x="180542" y="0"/>
                </a:cubicBezTo>
                <a:close/>
              </a:path>
            </a:pathLst>
          </a:custGeom>
          <a:solidFill>
            <a:schemeClr val="accent6">
              <a:lumMod val="50000"/>
            </a:schemeClr>
          </a:solidFill>
          <a:ln>
            <a:noFill/>
          </a:ln>
          <a:effectLst/>
        </p:spPr>
        <p:txBody>
          <a:bodyPr anchor="ctr"/>
          <a:lstStyle/>
          <a:p>
            <a:endParaRPr lang="en-US" dirty="0">
              <a:latin typeface="Lato Light" panose="020F0502020204030203" pitchFamily="34" charset="0"/>
            </a:endParaRPr>
          </a:p>
        </p:txBody>
      </p:sp>
      <p:grpSp>
        <p:nvGrpSpPr>
          <p:cNvPr id="3" name="Graphic 4">
            <a:extLst>
              <a:ext uri="{FF2B5EF4-FFF2-40B4-BE49-F238E27FC236}">
                <a16:creationId xmlns:a16="http://schemas.microsoft.com/office/drawing/2014/main" id="{E9FB58D5-6E6A-BB74-87FF-0C94A4EA26DA}"/>
              </a:ext>
            </a:extLst>
          </p:cNvPr>
          <p:cNvGrpSpPr/>
          <p:nvPr/>
        </p:nvGrpSpPr>
        <p:grpSpPr>
          <a:xfrm>
            <a:off x="6095999" y="1074111"/>
            <a:ext cx="4833065" cy="4601467"/>
            <a:chOff x="4894650" y="694729"/>
            <a:chExt cx="4833065" cy="4601467"/>
          </a:xfrm>
        </p:grpSpPr>
        <p:sp>
          <p:nvSpPr>
            <p:cNvPr id="4" name="Freeform 3">
              <a:extLst>
                <a:ext uri="{FF2B5EF4-FFF2-40B4-BE49-F238E27FC236}">
                  <a16:creationId xmlns:a16="http://schemas.microsoft.com/office/drawing/2014/main" id="{D463FE35-03A5-AE5A-F4C8-B6A982EA8E3D}"/>
                </a:ext>
              </a:extLst>
            </p:cNvPr>
            <p:cNvSpPr/>
            <p:nvPr/>
          </p:nvSpPr>
          <p:spPr>
            <a:xfrm>
              <a:off x="6703058" y="3337247"/>
              <a:ext cx="1216386" cy="1958950"/>
            </a:xfrm>
            <a:custGeom>
              <a:avLst/>
              <a:gdLst>
                <a:gd name="connsiteX0" fmla="*/ 546986 w 1216386"/>
                <a:gd name="connsiteY0" fmla="*/ 24780 h 1958950"/>
                <a:gd name="connsiteX1" fmla="*/ 27532 w 1216386"/>
                <a:gd name="connsiteY1" fmla="*/ 538237 h 1958950"/>
                <a:gd name="connsiteX2" fmla="*/ 20392 w 1216386"/>
                <a:gd name="connsiteY2" fmla="*/ 658788 h 1958950"/>
                <a:gd name="connsiteX3" fmla="*/ 147132 w 1216386"/>
                <a:gd name="connsiteY3" fmla="*/ 664146 h 1958950"/>
                <a:gd name="connsiteX4" fmla="*/ 196221 w 1216386"/>
                <a:gd name="connsiteY4" fmla="*/ 615032 h 1958950"/>
                <a:gd name="connsiteX5" fmla="*/ 196221 w 1216386"/>
                <a:gd name="connsiteY5" fmla="*/ 1958950 h 1958950"/>
                <a:gd name="connsiteX6" fmla="*/ 1019137 w 1216386"/>
                <a:gd name="connsiteY6" fmla="*/ 1958950 h 1958950"/>
                <a:gd name="connsiteX7" fmla="*/ 1019137 w 1216386"/>
                <a:gd name="connsiteY7" fmla="*/ 615032 h 1958950"/>
                <a:gd name="connsiteX8" fmla="*/ 1066441 w 1216386"/>
                <a:gd name="connsiteY8" fmla="*/ 661467 h 1958950"/>
                <a:gd name="connsiteX9" fmla="*/ 1192288 w 1216386"/>
                <a:gd name="connsiteY9" fmla="*/ 662360 h 1958950"/>
                <a:gd name="connsiteX10" fmla="*/ 1216386 w 1216386"/>
                <a:gd name="connsiteY10" fmla="*/ 601638 h 1958950"/>
                <a:gd name="connsiteX11" fmla="*/ 1190503 w 1216386"/>
                <a:gd name="connsiteY11" fmla="*/ 540023 h 1958950"/>
                <a:gd name="connsiteX12" fmla="*/ 669263 w 1216386"/>
                <a:gd name="connsiteY12" fmla="*/ 24780 h 1958950"/>
                <a:gd name="connsiteX13" fmla="*/ 546986 w 1216386"/>
                <a:gd name="connsiteY13" fmla="*/ 24780 h 1958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6386" h="1958950">
                  <a:moveTo>
                    <a:pt x="546986" y="24780"/>
                  </a:moveTo>
                  <a:lnTo>
                    <a:pt x="27532" y="538237"/>
                  </a:lnTo>
                  <a:cubicBezTo>
                    <a:pt x="-5491" y="570384"/>
                    <a:pt x="-9954" y="623962"/>
                    <a:pt x="20392" y="658788"/>
                  </a:cubicBezTo>
                  <a:cubicBezTo>
                    <a:pt x="53416" y="697185"/>
                    <a:pt x="111430" y="698971"/>
                    <a:pt x="147132" y="664146"/>
                  </a:cubicBezTo>
                  <a:lnTo>
                    <a:pt x="196221" y="615032"/>
                  </a:lnTo>
                  <a:lnTo>
                    <a:pt x="196221" y="1958950"/>
                  </a:lnTo>
                  <a:lnTo>
                    <a:pt x="1019137" y="1958950"/>
                  </a:lnTo>
                  <a:lnTo>
                    <a:pt x="1019137" y="615032"/>
                  </a:lnTo>
                  <a:lnTo>
                    <a:pt x="1066441" y="661467"/>
                  </a:lnTo>
                  <a:cubicBezTo>
                    <a:pt x="1100357" y="695400"/>
                    <a:pt x="1158371" y="697185"/>
                    <a:pt x="1192288" y="662360"/>
                  </a:cubicBezTo>
                  <a:cubicBezTo>
                    <a:pt x="1208354" y="645393"/>
                    <a:pt x="1216386" y="623962"/>
                    <a:pt x="1216386" y="601638"/>
                  </a:cubicBezTo>
                  <a:cubicBezTo>
                    <a:pt x="1216386" y="579314"/>
                    <a:pt x="1207461" y="556989"/>
                    <a:pt x="1190503" y="540023"/>
                  </a:cubicBezTo>
                  <a:lnTo>
                    <a:pt x="669263" y="24780"/>
                  </a:lnTo>
                  <a:cubicBezTo>
                    <a:pt x="635347" y="-8260"/>
                    <a:pt x="580903" y="-8260"/>
                    <a:pt x="546986" y="24780"/>
                  </a:cubicBezTo>
                  <a:close/>
                </a:path>
              </a:pathLst>
            </a:custGeom>
            <a:solidFill>
              <a:schemeClr val="accent4"/>
            </a:solidFill>
            <a:ln w="8925"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53B2353D-05AD-5D0F-0581-A3B40E253F4D}"/>
                </a:ext>
              </a:extLst>
            </p:cNvPr>
            <p:cNvSpPr/>
            <p:nvPr/>
          </p:nvSpPr>
          <p:spPr>
            <a:xfrm>
              <a:off x="7735204" y="2629078"/>
              <a:ext cx="1992512" cy="1393745"/>
            </a:xfrm>
            <a:custGeom>
              <a:avLst/>
              <a:gdLst>
                <a:gd name="connsiteX0" fmla="*/ 9304 w 1992512"/>
                <a:gd name="connsiteY0" fmla="*/ 462379 h 1393745"/>
                <a:gd name="connsiteX1" fmla="*/ 335971 w 1992512"/>
                <a:gd name="connsiteY1" fmla="*/ 1115139 h 1393745"/>
                <a:gd name="connsiteX2" fmla="*/ 448431 w 1992512"/>
                <a:gd name="connsiteY2" fmla="*/ 1158895 h 1393745"/>
                <a:gd name="connsiteX3" fmla="*/ 492164 w 1992512"/>
                <a:gd name="connsiteY3" fmla="*/ 1040130 h 1393745"/>
                <a:gd name="connsiteX4" fmla="*/ 460926 w 1992512"/>
                <a:gd name="connsiteY4" fmla="*/ 978515 h 1393745"/>
                <a:gd name="connsiteX5" fmla="*/ 1738141 w 1992512"/>
                <a:gd name="connsiteY5" fmla="*/ 1393746 h 1393745"/>
                <a:gd name="connsiteX6" fmla="*/ 1992513 w 1992512"/>
                <a:gd name="connsiteY6" fmla="*/ 611505 h 1393745"/>
                <a:gd name="connsiteX7" fmla="*/ 715298 w 1992512"/>
                <a:gd name="connsiteY7" fmla="*/ 196275 h 1393745"/>
                <a:gd name="connsiteX8" fmla="*/ 774205 w 1992512"/>
                <a:gd name="connsiteY8" fmla="*/ 165914 h 1393745"/>
                <a:gd name="connsiteX9" fmla="*/ 813476 w 1992512"/>
                <a:gd name="connsiteY9" fmla="*/ 46256 h 1393745"/>
                <a:gd name="connsiteX10" fmla="*/ 763495 w 1992512"/>
                <a:gd name="connsiteY10" fmla="*/ 4286 h 1393745"/>
                <a:gd name="connsiteX11" fmla="*/ 696555 w 1992512"/>
                <a:gd name="connsiteY11" fmla="*/ 9644 h 1393745"/>
                <a:gd name="connsiteX12" fmla="*/ 45898 w 1992512"/>
                <a:gd name="connsiteY12" fmla="*/ 347186 h 1393745"/>
                <a:gd name="connsiteX13" fmla="*/ 9304 w 1992512"/>
                <a:gd name="connsiteY13" fmla="*/ 462379 h 1393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2512" h="1393745">
                  <a:moveTo>
                    <a:pt x="9304" y="462379"/>
                  </a:moveTo>
                  <a:lnTo>
                    <a:pt x="335971" y="1115139"/>
                  </a:lnTo>
                  <a:cubicBezTo>
                    <a:pt x="356499" y="1156216"/>
                    <a:pt x="406482" y="1176754"/>
                    <a:pt x="448431" y="1158895"/>
                  </a:cubicBezTo>
                  <a:cubicBezTo>
                    <a:pt x="494842" y="1139250"/>
                    <a:pt x="514478" y="1084778"/>
                    <a:pt x="492164" y="1040130"/>
                  </a:cubicBezTo>
                  <a:lnTo>
                    <a:pt x="460926" y="978515"/>
                  </a:lnTo>
                  <a:lnTo>
                    <a:pt x="1738141" y="1393746"/>
                  </a:lnTo>
                  <a:lnTo>
                    <a:pt x="1992513" y="611505"/>
                  </a:lnTo>
                  <a:lnTo>
                    <a:pt x="715298" y="196275"/>
                  </a:lnTo>
                  <a:lnTo>
                    <a:pt x="774205" y="165914"/>
                  </a:lnTo>
                  <a:cubicBezTo>
                    <a:pt x="817047" y="143589"/>
                    <a:pt x="836683" y="89118"/>
                    <a:pt x="813476" y="46256"/>
                  </a:cubicBezTo>
                  <a:cubicBezTo>
                    <a:pt x="802766" y="25717"/>
                    <a:pt x="784023" y="11430"/>
                    <a:pt x="763495" y="4286"/>
                  </a:cubicBezTo>
                  <a:cubicBezTo>
                    <a:pt x="742074" y="-2857"/>
                    <a:pt x="717975" y="-1072"/>
                    <a:pt x="696555" y="9644"/>
                  </a:cubicBezTo>
                  <a:lnTo>
                    <a:pt x="45898" y="347186"/>
                  </a:lnTo>
                  <a:cubicBezTo>
                    <a:pt x="4842" y="368618"/>
                    <a:pt x="-12117" y="420410"/>
                    <a:pt x="9304" y="462379"/>
                  </a:cubicBezTo>
                  <a:close/>
                </a:path>
              </a:pathLst>
            </a:custGeom>
            <a:solidFill>
              <a:schemeClr val="tx2"/>
            </a:solidFill>
            <a:ln w="8925"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993EA0C5-F1D7-7F8E-3E3B-A85B94DBE3E1}"/>
                </a:ext>
              </a:extLst>
            </p:cNvPr>
            <p:cNvSpPr/>
            <p:nvPr/>
          </p:nvSpPr>
          <p:spPr>
            <a:xfrm>
              <a:off x="7419982" y="695622"/>
              <a:ext cx="1639226" cy="1843188"/>
            </a:xfrm>
            <a:custGeom>
              <a:avLst/>
              <a:gdLst>
                <a:gd name="connsiteX0" fmla="*/ 220099 w 1639226"/>
                <a:gd name="connsiteY0" fmla="*/ 1842195 h 1843188"/>
                <a:gd name="connsiteX1" fmla="*/ 941266 w 1639226"/>
                <a:gd name="connsiteY1" fmla="*/ 1732359 h 1843188"/>
                <a:gd name="connsiteX2" fmla="*/ 1018024 w 1639226"/>
                <a:gd name="connsiteY2" fmla="*/ 1638598 h 1843188"/>
                <a:gd name="connsiteX3" fmla="*/ 918060 w 1639226"/>
                <a:gd name="connsiteY3" fmla="*/ 1560017 h 1843188"/>
                <a:gd name="connsiteX4" fmla="*/ 849335 w 1639226"/>
                <a:gd name="connsiteY4" fmla="*/ 1570732 h 1843188"/>
                <a:gd name="connsiteX5" fmla="*/ 1639227 w 1639226"/>
                <a:gd name="connsiteY5" fmla="*/ 483989 h 1843188"/>
                <a:gd name="connsiteX6" fmla="*/ 973397 w 1639226"/>
                <a:gd name="connsiteY6" fmla="*/ 0 h 1843188"/>
                <a:gd name="connsiteX7" fmla="*/ 183506 w 1639226"/>
                <a:gd name="connsiteY7" fmla="*/ 1086743 h 1843188"/>
                <a:gd name="connsiteX8" fmla="*/ 172795 w 1639226"/>
                <a:gd name="connsiteY8" fmla="*/ 1021556 h 1843188"/>
                <a:gd name="connsiteX9" fmla="*/ 71939 w 1639226"/>
                <a:gd name="connsiteY9" fmla="*/ 947440 h 1843188"/>
                <a:gd name="connsiteX10" fmla="*/ 16602 w 1639226"/>
                <a:gd name="connsiteY10" fmla="*/ 982266 h 1843188"/>
                <a:gd name="connsiteX11" fmla="*/ 1429 w 1639226"/>
                <a:gd name="connsiteY11" fmla="*/ 1047452 h 1843188"/>
                <a:gd name="connsiteX12" fmla="*/ 121028 w 1639226"/>
                <a:gd name="connsiteY12" fmla="*/ 1770757 h 1843188"/>
                <a:gd name="connsiteX13" fmla="*/ 220099 w 1639226"/>
                <a:gd name="connsiteY13" fmla="*/ 1842195 h 184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39226" h="1843188">
                  <a:moveTo>
                    <a:pt x="220099" y="1842195"/>
                  </a:moveTo>
                  <a:lnTo>
                    <a:pt x="941266" y="1732359"/>
                  </a:lnTo>
                  <a:cubicBezTo>
                    <a:pt x="986785" y="1725216"/>
                    <a:pt x="1021594" y="1685032"/>
                    <a:pt x="1018024" y="1638598"/>
                  </a:cubicBezTo>
                  <a:cubicBezTo>
                    <a:pt x="1013561" y="1587698"/>
                    <a:pt x="968042" y="1551980"/>
                    <a:pt x="918060" y="1560017"/>
                  </a:cubicBezTo>
                  <a:lnTo>
                    <a:pt x="849335" y="1570732"/>
                  </a:lnTo>
                  <a:lnTo>
                    <a:pt x="1639227" y="483989"/>
                  </a:lnTo>
                  <a:lnTo>
                    <a:pt x="973397" y="0"/>
                  </a:lnTo>
                  <a:lnTo>
                    <a:pt x="183506" y="1086743"/>
                  </a:lnTo>
                  <a:lnTo>
                    <a:pt x="172795" y="1021556"/>
                  </a:lnTo>
                  <a:cubicBezTo>
                    <a:pt x="164762" y="974229"/>
                    <a:pt x="119243" y="938510"/>
                    <a:pt x="71939" y="947440"/>
                  </a:cubicBezTo>
                  <a:cubicBezTo>
                    <a:pt x="48733" y="951905"/>
                    <a:pt x="29097" y="964406"/>
                    <a:pt x="16602" y="982266"/>
                  </a:cubicBezTo>
                  <a:cubicBezTo>
                    <a:pt x="3214" y="1000125"/>
                    <a:pt x="-3034" y="1023342"/>
                    <a:pt x="1429" y="1047452"/>
                  </a:cubicBezTo>
                  <a:lnTo>
                    <a:pt x="121028" y="1770757"/>
                  </a:lnTo>
                  <a:cubicBezTo>
                    <a:pt x="129061" y="1817191"/>
                    <a:pt x="173687" y="1849338"/>
                    <a:pt x="220099" y="1842195"/>
                  </a:cubicBezTo>
                  <a:close/>
                </a:path>
              </a:pathLst>
            </a:custGeom>
            <a:solidFill>
              <a:schemeClr val="accent6"/>
            </a:solidFill>
            <a:ln w="8925"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E558D174-693C-2563-CDBD-43FDC50FDBA8}"/>
                </a:ext>
              </a:extLst>
            </p:cNvPr>
            <p:cNvSpPr/>
            <p:nvPr/>
          </p:nvSpPr>
          <p:spPr>
            <a:xfrm>
              <a:off x="5563157" y="694729"/>
              <a:ext cx="1638024" cy="1843188"/>
            </a:xfrm>
            <a:custGeom>
              <a:avLst/>
              <a:gdLst>
                <a:gd name="connsiteX0" fmla="*/ 1518199 w 1638024"/>
                <a:gd name="connsiteY0" fmla="*/ 1770757 h 1843188"/>
                <a:gd name="connsiteX1" fmla="*/ 1636906 w 1638024"/>
                <a:gd name="connsiteY1" fmla="*/ 1050131 h 1843188"/>
                <a:gd name="connsiteX2" fmla="*/ 1571751 w 1638024"/>
                <a:gd name="connsiteY2" fmla="*/ 948333 h 1843188"/>
                <a:gd name="connsiteX3" fmla="*/ 1466432 w 1638024"/>
                <a:gd name="connsiteY3" fmla="*/ 1018877 h 1843188"/>
                <a:gd name="connsiteX4" fmla="*/ 1454829 w 1638024"/>
                <a:gd name="connsiteY4" fmla="*/ 1087636 h 1843188"/>
                <a:gd name="connsiteX5" fmla="*/ 665830 w 1638024"/>
                <a:gd name="connsiteY5" fmla="*/ 0 h 1843188"/>
                <a:gd name="connsiteX6" fmla="*/ 0 w 1638024"/>
                <a:gd name="connsiteY6" fmla="*/ 483989 h 1843188"/>
                <a:gd name="connsiteX7" fmla="*/ 789892 w 1638024"/>
                <a:gd name="connsiteY7" fmla="*/ 1570732 h 1843188"/>
                <a:gd name="connsiteX8" fmla="*/ 724737 w 1638024"/>
                <a:gd name="connsiteY8" fmla="*/ 1560909 h 1843188"/>
                <a:gd name="connsiteX9" fmla="*/ 622988 w 1638024"/>
                <a:gd name="connsiteY9" fmla="*/ 1634133 h 1843188"/>
                <a:gd name="connsiteX10" fmla="*/ 639054 w 1638024"/>
                <a:gd name="connsiteY10" fmla="*/ 1697534 h 1843188"/>
                <a:gd name="connsiteX11" fmla="*/ 696176 w 1638024"/>
                <a:gd name="connsiteY11" fmla="*/ 1732359 h 1843188"/>
                <a:gd name="connsiteX12" fmla="*/ 1420913 w 1638024"/>
                <a:gd name="connsiteY12" fmla="*/ 1842195 h 1843188"/>
                <a:gd name="connsiteX13" fmla="*/ 1518199 w 1638024"/>
                <a:gd name="connsiteY13" fmla="*/ 1770757 h 184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38024" h="1843188">
                  <a:moveTo>
                    <a:pt x="1518199" y="1770757"/>
                  </a:moveTo>
                  <a:lnTo>
                    <a:pt x="1636906" y="1050131"/>
                  </a:lnTo>
                  <a:cubicBezTo>
                    <a:pt x="1644046" y="1004590"/>
                    <a:pt x="1616378" y="959048"/>
                    <a:pt x="1571751" y="948333"/>
                  </a:cubicBezTo>
                  <a:cubicBezTo>
                    <a:pt x="1522662" y="936724"/>
                    <a:pt x="1474465" y="969764"/>
                    <a:pt x="1466432" y="1018877"/>
                  </a:cubicBezTo>
                  <a:lnTo>
                    <a:pt x="1454829" y="1087636"/>
                  </a:lnTo>
                  <a:lnTo>
                    <a:pt x="665830" y="0"/>
                  </a:lnTo>
                  <a:lnTo>
                    <a:pt x="0" y="483989"/>
                  </a:lnTo>
                  <a:lnTo>
                    <a:pt x="789892" y="1570732"/>
                  </a:lnTo>
                  <a:lnTo>
                    <a:pt x="724737" y="1560909"/>
                  </a:lnTo>
                  <a:cubicBezTo>
                    <a:pt x="677433" y="1553766"/>
                    <a:pt x="629236" y="1586806"/>
                    <a:pt x="622988" y="1634133"/>
                  </a:cubicBezTo>
                  <a:cubicBezTo>
                    <a:pt x="619418" y="1657350"/>
                    <a:pt x="625666" y="1679674"/>
                    <a:pt x="639054" y="1697534"/>
                  </a:cubicBezTo>
                  <a:cubicBezTo>
                    <a:pt x="652442" y="1715393"/>
                    <a:pt x="672077" y="1728787"/>
                    <a:pt x="696176" y="1732359"/>
                  </a:cubicBezTo>
                  <a:lnTo>
                    <a:pt x="1420913" y="1842195"/>
                  </a:lnTo>
                  <a:cubicBezTo>
                    <a:pt x="1466432" y="1849338"/>
                    <a:pt x="1510166" y="1817191"/>
                    <a:pt x="1518199" y="1770757"/>
                  </a:cubicBezTo>
                  <a:close/>
                </a:path>
              </a:pathLst>
            </a:custGeom>
            <a:solidFill>
              <a:schemeClr val="accent3"/>
            </a:solidFill>
            <a:ln w="89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BFC4ADA-7ADE-FCA5-4574-02FBC37168B0}"/>
                </a:ext>
              </a:extLst>
            </p:cNvPr>
            <p:cNvSpPr/>
            <p:nvPr/>
          </p:nvSpPr>
          <p:spPr>
            <a:xfrm>
              <a:off x="4894650" y="2629227"/>
              <a:ext cx="1993134" cy="1392704"/>
            </a:xfrm>
            <a:custGeom>
              <a:avLst/>
              <a:gdLst>
                <a:gd name="connsiteX0" fmla="*/ 1945722 w 1993134"/>
                <a:gd name="connsiteY0" fmla="*/ 346145 h 1392704"/>
                <a:gd name="connsiteX1" fmla="*/ 1297743 w 1993134"/>
                <a:gd name="connsiteY1" fmla="*/ 10389 h 1392704"/>
                <a:gd name="connsiteX2" fmla="*/ 1180821 w 1993134"/>
                <a:gd name="connsiteY2" fmla="*/ 40750 h 1392704"/>
                <a:gd name="connsiteX3" fmla="*/ 1215629 w 1993134"/>
                <a:gd name="connsiteY3" fmla="*/ 163086 h 1392704"/>
                <a:gd name="connsiteX4" fmla="*/ 1277214 w 1993134"/>
                <a:gd name="connsiteY4" fmla="*/ 195233 h 1392704"/>
                <a:gd name="connsiteX5" fmla="*/ 0 w 1993134"/>
                <a:gd name="connsiteY5" fmla="*/ 610463 h 1392704"/>
                <a:gd name="connsiteX6" fmla="*/ 254372 w 1993134"/>
                <a:gd name="connsiteY6" fmla="*/ 1392704 h 1392704"/>
                <a:gd name="connsiteX7" fmla="*/ 1531586 w 1993134"/>
                <a:gd name="connsiteY7" fmla="*/ 977474 h 1392704"/>
                <a:gd name="connsiteX8" fmla="*/ 1502133 w 1993134"/>
                <a:gd name="connsiteY8" fmla="*/ 1036410 h 1392704"/>
                <a:gd name="connsiteX9" fmla="*/ 1540512 w 1993134"/>
                <a:gd name="connsiteY9" fmla="*/ 1156067 h 1392704"/>
                <a:gd name="connsiteX10" fmla="*/ 1605666 w 1993134"/>
                <a:gd name="connsiteY10" fmla="*/ 1160532 h 1392704"/>
                <a:gd name="connsiteX11" fmla="*/ 1656541 w 1993134"/>
                <a:gd name="connsiteY11" fmla="*/ 1116777 h 1392704"/>
                <a:gd name="connsiteX12" fmla="*/ 1984993 w 1993134"/>
                <a:gd name="connsiteY12" fmla="*/ 461338 h 1392704"/>
                <a:gd name="connsiteX13" fmla="*/ 1945722 w 1993134"/>
                <a:gd name="connsiteY13" fmla="*/ 346145 h 1392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3134" h="1392704">
                  <a:moveTo>
                    <a:pt x="1945722" y="346145"/>
                  </a:moveTo>
                  <a:lnTo>
                    <a:pt x="1297743" y="10389"/>
                  </a:lnTo>
                  <a:cubicBezTo>
                    <a:pt x="1256686" y="-11043"/>
                    <a:pt x="1204920" y="1459"/>
                    <a:pt x="1180821" y="40750"/>
                  </a:cubicBezTo>
                  <a:cubicBezTo>
                    <a:pt x="1154937" y="84505"/>
                    <a:pt x="1171003" y="139869"/>
                    <a:pt x="1215629" y="163086"/>
                  </a:cubicBezTo>
                  <a:lnTo>
                    <a:pt x="1277214" y="195233"/>
                  </a:lnTo>
                  <a:lnTo>
                    <a:pt x="0" y="610463"/>
                  </a:lnTo>
                  <a:lnTo>
                    <a:pt x="254372" y="1392704"/>
                  </a:lnTo>
                  <a:lnTo>
                    <a:pt x="1531586" y="977474"/>
                  </a:lnTo>
                  <a:lnTo>
                    <a:pt x="1502133" y="1036410"/>
                  </a:lnTo>
                  <a:cubicBezTo>
                    <a:pt x="1480712" y="1079272"/>
                    <a:pt x="1496777" y="1134636"/>
                    <a:pt x="1540512" y="1156067"/>
                  </a:cubicBezTo>
                  <a:cubicBezTo>
                    <a:pt x="1561933" y="1166783"/>
                    <a:pt x="1585138" y="1167676"/>
                    <a:pt x="1605666" y="1160532"/>
                  </a:cubicBezTo>
                  <a:cubicBezTo>
                    <a:pt x="1627088" y="1153389"/>
                    <a:pt x="1645830" y="1138208"/>
                    <a:pt x="1656541" y="1116777"/>
                  </a:cubicBezTo>
                  <a:lnTo>
                    <a:pt x="1984993" y="461338"/>
                  </a:lnTo>
                  <a:cubicBezTo>
                    <a:pt x="2004629" y="419368"/>
                    <a:pt x="1987670" y="367576"/>
                    <a:pt x="1945722" y="346145"/>
                  </a:cubicBezTo>
                  <a:close/>
                </a:path>
              </a:pathLst>
            </a:custGeom>
            <a:solidFill>
              <a:schemeClr val="accent5"/>
            </a:solidFill>
            <a:ln w="8925" cap="flat">
              <a:noFill/>
              <a:prstDash val="solid"/>
              <a:miter/>
            </a:ln>
          </p:spPr>
          <p:txBody>
            <a:bodyPr rtlCol="0" anchor="ctr"/>
            <a:lstStyle/>
            <a:p>
              <a:endParaRPr lang="en-US"/>
            </a:p>
          </p:txBody>
        </p:sp>
      </p:grpSp>
      <p:grpSp>
        <p:nvGrpSpPr>
          <p:cNvPr id="9" name="Group 8">
            <a:extLst>
              <a:ext uri="{FF2B5EF4-FFF2-40B4-BE49-F238E27FC236}">
                <a16:creationId xmlns:a16="http://schemas.microsoft.com/office/drawing/2014/main" id="{B2CF180F-1215-1EBA-C9A0-734E1F3A20B8}"/>
              </a:ext>
            </a:extLst>
          </p:cNvPr>
          <p:cNvGrpSpPr/>
          <p:nvPr/>
        </p:nvGrpSpPr>
        <p:grpSpPr>
          <a:xfrm>
            <a:off x="1082347" y="3393157"/>
            <a:ext cx="4520785" cy="2300417"/>
            <a:chOff x="685604" y="1342000"/>
            <a:chExt cx="4520785" cy="2300417"/>
          </a:xfrm>
        </p:grpSpPr>
        <p:sp>
          <p:nvSpPr>
            <p:cNvPr id="10" name="Text Placeholder 9">
              <a:extLst>
                <a:ext uri="{FF2B5EF4-FFF2-40B4-BE49-F238E27FC236}">
                  <a16:creationId xmlns:a16="http://schemas.microsoft.com/office/drawing/2014/main" id="{95E7B99A-737E-3FC6-7487-BAB7C83BA7D1}"/>
                </a:ext>
              </a:extLst>
            </p:cNvPr>
            <p:cNvSpPr txBox="1">
              <a:spLocks/>
            </p:cNvSpPr>
            <p:nvPr/>
          </p:nvSpPr>
          <p:spPr>
            <a:xfrm>
              <a:off x="685605" y="1695746"/>
              <a:ext cx="4520784" cy="194667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dirty="0">
                  <a:solidFill>
                    <a:schemeClr val="bg1"/>
                  </a:solidFill>
                  <a:latin typeface="Montserrat Light" panose="00000400000000000000" pitchFamily="50" charset="0"/>
                </a:rPr>
                <a:t>Lorem ipsum dolor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consectetur</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adipiscing</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elit</a:t>
              </a:r>
              <a:r>
                <a:rPr lang="en-US" sz="1400" dirty="0">
                  <a:solidFill>
                    <a:schemeClr val="bg1"/>
                  </a:solidFill>
                  <a:latin typeface="Montserrat Light" panose="00000400000000000000" pitchFamily="50" charset="0"/>
                </a:rPr>
                <a:t>. Integer </a:t>
              </a:r>
              <a:r>
                <a:rPr lang="en-US" sz="1400" dirty="0" err="1">
                  <a:solidFill>
                    <a:schemeClr val="bg1"/>
                  </a:solidFill>
                  <a:latin typeface="Montserrat Light" panose="00000400000000000000" pitchFamily="50" charset="0"/>
                </a:rPr>
                <a:t>sollicitudin</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urna</a:t>
              </a:r>
              <a:r>
                <a:rPr lang="en-US" sz="1400" dirty="0">
                  <a:solidFill>
                    <a:schemeClr val="bg1"/>
                  </a:solidFill>
                  <a:latin typeface="Montserrat Light" panose="00000400000000000000" pitchFamily="50" charset="0"/>
                </a:rPr>
                <a:t> vitae </a:t>
              </a:r>
              <a:r>
                <a:rPr lang="en-US" sz="1400" dirty="0" err="1">
                  <a:solidFill>
                    <a:schemeClr val="bg1"/>
                  </a:solidFill>
                  <a:latin typeface="Montserrat Light" panose="00000400000000000000" pitchFamily="50" charset="0"/>
                </a:rPr>
                <a:t>blandit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iaculis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Mauris</a:t>
              </a:r>
              <a:r>
                <a:rPr lang="en-US" sz="1400" dirty="0">
                  <a:solidFill>
                    <a:schemeClr val="bg1"/>
                  </a:solidFill>
                  <a:latin typeface="Montserrat Light" panose="00000400000000000000" pitchFamily="50" charset="0"/>
                </a:rPr>
                <a:t> at diam in </a:t>
              </a:r>
              <a:r>
                <a:rPr lang="en-US" sz="1400" dirty="0" err="1">
                  <a:solidFill>
                    <a:schemeClr val="bg1"/>
                  </a:solidFill>
                  <a:latin typeface="Montserrat Light" panose="00000400000000000000" pitchFamily="50" charset="0"/>
                </a:rPr>
                <a:t>tellus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accumsan</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finibus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Vivamus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placerat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varius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massa</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Aliquam</a:t>
              </a:r>
              <a:r>
                <a:rPr lang="en-US" sz="1400" dirty="0">
                  <a:solidFill>
                    <a:schemeClr val="bg1"/>
                  </a:solidFill>
                  <a:latin typeface="Montserrat Light" panose="00000400000000000000" pitchFamily="50" charset="0"/>
                </a:rPr>
                <a:t> pulvinar </a:t>
              </a:r>
              <a:r>
                <a:rPr lang="en-US" sz="1400" dirty="0" err="1">
                  <a:solidFill>
                    <a:schemeClr val="bg1"/>
                  </a:solidFill>
                  <a:latin typeface="Montserrat Light" panose="00000400000000000000" pitchFamily="50" charset="0"/>
                </a:rPr>
                <a:t>enim</a:t>
              </a:r>
              <a:r>
                <a:rPr lang="en-US" sz="1400" dirty="0">
                  <a:solidFill>
                    <a:schemeClr val="bg1"/>
                  </a:solidFill>
                  <a:latin typeface="Montserrat Light" panose="00000400000000000000" pitchFamily="50" charset="0"/>
                </a:rPr>
                <a:t> sed </a:t>
              </a:r>
              <a:r>
                <a:rPr lang="en-US" sz="1400" dirty="0" err="1">
                  <a:solidFill>
                    <a:schemeClr val="bg1"/>
                  </a:solidFill>
                  <a:latin typeface="Montserrat Light" panose="00000400000000000000" pitchFamily="50" charset="0"/>
                </a:rPr>
                <a:t>rhoncus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eleifend</a:t>
              </a:r>
              <a:r>
                <a:rPr lang="en-US" sz="1400" dirty="0">
                  <a:solidFill>
                    <a:schemeClr val="bg1"/>
                  </a:solidFill>
                  <a:latin typeface="Montserrat Light" panose="00000400000000000000" pitchFamily="50" charset="0"/>
                </a:rPr>
                <a:t>. Ut </a:t>
              </a:r>
              <a:r>
                <a:rPr lang="en-US" sz="1400" dirty="0" err="1">
                  <a:solidFill>
                    <a:schemeClr val="bg1"/>
                  </a:solidFill>
                  <a:latin typeface="Montserrat Light" panose="00000400000000000000" pitchFamily="50" charset="0"/>
                </a:rPr>
                <a:t>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erat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sodales</a:t>
              </a:r>
              <a:r>
                <a:rPr lang="en-US" sz="1400" dirty="0">
                  <a:solidFill>
                    <a:schemeClr val="bg1"/>
                  </a:solidFill>
                  <a:latin typeface="Montserrat Light" panose="00000400000000000000" pitchFamily="50" charset="0"/>
                </a:rPr>
                <a:t>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dictum sit </a:t>
              </a:r>
              <a:r>
                <a:rPr lang="en-US" sz="1400" dirty="0" err="1">
                  <a:solidFill>
                    <a:schemeClr val="bg1"/>
                  </a:solidFill>
                  <a:latin typeface="Montserrat Light" panose="00000400000000000000" pitchFamily="50" charset="0"/>
                </a:rPr>
                <a:t>amet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venenatis</a:t>
              </a:r>
              <a:r>
                <a:rPr lang="en-US" sz="1400" dirty="0">
                  <a:solidFill>
                    <a:schemeClr val="bg1"/>
                  </a:solidFill>
                  <a:latin typeface="Montserrat Light" panose="00000400000000000000" pitchFamily="50" charset="0"/>
                </a:rPr>
                <a:t> sed </a:t>
              </a:r>
              <a:r>
                <a:rPr lang="en-US" sz="1400" dirty="0" err="1">
                  <a:solidFill>
                    <a:schemeClr val="bg1"/>
                  </a:solidFill>
                  <a:latin typeface="Montserrat Light" panose="00000400000000000000" pitchFamily="50" charset="0"/>
                </a:rPr>
                <a:t>mauris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Phasellus</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tellus</a:t>
              </a:r>
              <a:r>
                <a:rPr lang="en-US" sz="1400" dirty="0">
                  <a:solidFill>
                    <a:schemeClr val="bg1"/>
                  </a:solidFill>
                  <a:latin typeface="Montserrat Light" panose="00000400000000000000" pitchFamily="50" charset="0"/>
                </a:rPr>
                <a:t> dolor, </a:t>
              </a:r>
              <a:r>
                <a:rPr lang="en-US" sz="1400" dirty="0" err="1">
                  <a:solidFill>
                    <a:schemeClr val="bg1"/>
                  </a:solidFill>
                  <a:latin typeface="Montserrat Light" panose="00000400000000000000" pitchFamily="50" charset="0"/>
                </a:rPr>
                <a:t>porttitor</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eget</a:t>
              </a:r>
              <a:r>
                <a:rPr lang="en-US" sz="1400" dirty="0">
                  <a:solidFill>
                    <a:schemeClr val="bg1"/>
                  </a:solidFill>
                  <a:latin typeface="Montserrat Light" panose="00000400000000000000" pitchFamily="50" charset="0"/>
                </a:rPr>
                <a:t> </a:t>
              </a:r>
              <a:r>
                <a:rPr lang="en-US" sz="1400" dirty="0" err="1">
                  <a:solidFill>
                    <a:schemeClr val="bg1"/>
                  </a:solidFill>
                  <a:latin typeface="Montserrat Light" panose="00000400000000000000" pitchFamily="50" charset="0"/>
                </a:rPr>
                <a:t>consectetur</a:t>
              </a:r>
              <a:r>
                <a:rPr lang="en-US" sz="1400" dirty="0">
                  <a:solidFill>
                    <a:schemeClr val="bg1"/>
                  </a:solidFill>
                  <a:latin typeface="Montserrat Light" panose="00000400000000000000" pitchFamily="50" charset="0"/>
                </a:rPr>
                <a:t> in, fermentum vel ipsum. </a:t>
              </a:r>
            </a:p>
            <a:p>
              <a:pPr>
                <a:lnSpc>
                  <a:spcPct val="100000"/>
                </a:lnSpc>
              </a:pPr>
              <a:endParaRPr lang="en-US" dirty="0">
                <a:solidFill>
                  <a:schemeClr val="bg1"/>
                </a:solidFill>
              </a:endParaRPr>
            </a:p>
          </p:txBody>
        </p:sp>
        <p:sp>
          <p:nvSpPr>
            <p:cNvPr id="11" name="Text Placeholder 12">
              <a:extLst>
                <a:ext uri="{FF2B5EF4-FFF2-40B4-BE49-F238E27FC236}">
                  <a16:creationId xmlns:a16="http://schemas.microsoft.com/office/drawing/2014/main" id="{74C21E19-C235-AE30-330B-63A5E6F2F81D}"/>
                </a:ext>
              </a:extLst>
            </p:cNvPr>
            <p:cNvSpPr txBox="1">
              <a:spLocks/>
            </p:cNvSpPr>
            <p:nvPr/>
          </p:nvSpPr>
          <p:spPr>
            <a:xfrm>
              <a:off x="685604" y="1342000"/>
              <a:ext cx="3341647" cy="50211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accent1"/>
                  </a:solidFill>
                  <a:latin typeface="Montserrat" pitchFamily="2" charset="77"/>
                </a:rPr>
                <a:t>SUBTITLE ONE</a:t>
              </a:r>
            </a:p>
          </p:txBody>
        </p:sp>
      </p:grpSp>
      <p:grpSp>
        <p:nvGrpSpPr>
          <p:cNvPr id="12" name="Graphic 4">
            <a:extLst>
              <a:ext uri="{FF2B5EF4-FFF2-40B4-BE49-F238E27FC236}">
                <a16:creationId xmlns:a16="http://schemas.microsoft.com/office/drawing/2014/main" id="{0E88D9D6-FCC9-FF36-4567-39AFEF0A1FB7}"/>
              </a:ext>
            </a:extLst>
          </p:cNvPr>
          <p:cNvGrpSpPr/>
          <p:nvPr/>
        </p:nvGrpSpPr>
        <p:grpSpPr>
          <a:xfrm>
            <a:off x="6546835" y="1564497"/>
            <a:ext cx="4065488" cy="3819319"/>
            <a:chOff x="5317711" y="1169696"/>
            <a:chExt cx="4065488" cy="3819319"/>
          </a:xfrm>
          <a:solidFill>
            <a:srgbClr val="FFFFFF"/>
          </a:solidFill>
        </p:grpSpPr>
        <p:grpSp>
          <p:nvGrpSpPr>
            <p:cNvPr id="13" name="Graphic 4">
              <a:extLst>
                <a:ext uri="{FF2B5EF4-FFF2-40B4-BE49-F238E27FC236}">
                  <a16:creationId xmlns:a16="http://schemas.microsoft.com/office/drawing/2014/main" id="{63232F22-2EF2-7702-A032-F5FD1C6F1DC2}"/>
                </a:ext>
              </a:extLst>
            </p:cNvPr>
            <p:cNvGrpSpPr/>
            <p:nvPr/>
          </p:nvGrpSpPr>
          <p:grpSpPr>
            <a:xfrm>
              <a:off x="7911244" y="1187648"/>
              <a:ext cx="677599" cy="867342"/>
              <a:chOff x="7911244" y="1187648"/>
              <a:chExt cx="677599" cy="867342"/>
            </a:xfrm>
            <a:solidFill>
              <a:srgbClr val="FFFFFF"/>
            </a:solidFill>
          </p:grpSpPr>
          <p:sp>
            <p:nvSpPr>
              <p:cNvPr id="54" name="Freeform 53">
                <a:extLst>
                  <a:ext uri="{FF2B5EF4-FFF2-40B4-BE49-F238E27FC236}">
                    <a16:creationId xmlns:a16="http://schemas.microsoft.com/office/drawing/2014/main" id="{6CA94E56-5F78-1B66-744B-61B8E33A9E66}"/>
                  </a:ext>
                </a:extLst>
              </p:cNvPr>
              <p:cNvSpPr/>
              <p:nvPr/>
            </p:nvSpPr>
            <p:spPr>
              <a:xfrm>
                <a:off x="7911244" y="1899344"/>
                <a:ext cx="160823" cy="155646"/>
              </a:xfrm>
              <a:custGeom>
                <a:avLst/>
                <a:gdLst>
                  <a:gd name="connsiteX0" fmla="*/ 37653 w 160823"/>
                  <a:gd name="connsiteY0" fmla="*/ 44648 h 155646"/>
                  <a:gd name="connsiteX1" fmla="*/ 32298 w 160823"/>
                  <a:gd name="connsiteY1" fmla="*/ 75902 h 155646"/>
                  <a:gd name="connsiteX2" fmla="*/ 58182 w 160823"/>
                  <a:gd name="connsiteY2" fmla="*/ 107156 h 155646"/>
                  <a:gd name="connsiteX3" fmla="*/ 122444 w 160823"/>
                  <a:gd name="connsiteY3" fmla="*/ 106263 h 155646"/>
                  <a:gd name="connsiteX4" fmla="*/ 138510 w 160823"/>
                  <a:gd name="connsiteY4" fmla="*/ 69652 h 155646"/>
                  <a:gd name="connsiteX5" fmla="*/ 160823 w 160823"/>
                  <a:gd name="connsiteY5" fmla="*/ 85725 h 155646"/>
                  <a:gd name="connsiteX6" fmla="*/ 142080 w 160823"/>
                  <a:gd name="connsiteY6" fmla="*/ 125016 h 155646"/>
                  <a:gd name="connsiteX7" fmla="*/ 95668 w 160823"/>
                  <a:gd name="connsiteY7" fmla="*/ 155377 h 155646"/>
                  <a:gd name="connsiteX8" fmla="*/ 37653 w 160823"/>
                  <a:gd name="connsiteY8" fmla="*/ 135731 h 155646"/>
                  <a:gd name="connsiteX9" fmla="*/ 8200 w 160823"/>
                  <a:gd name="connsiteY9" fmla="*/ 103584 h 155646"/>
                  <a:gd name="connsiteX10" fmla="*/ 167 w 160823"/>
                  <a:gd name="connsiteY10" fmla="*/ 66973 h 155646"/>
                  <a:gd name="connsiteX11" fmla="*/ 14448 w 160823"/>
                  <a:gd name="connsiteY11" fmla="*/ 30361 h 155646"/>
                  <a:gd name="connsiteX12" fmla="*/ 50149 w 160823"/>
                  <a:gd name="connsiteY12" fmla="*/ 0 h 155646"/>
                  <a:gd name="connsiteX13" fmla="*/ 65322 w 160823"/>
                  <a:gd name="connsiteY13" fmla="*/ 24110 h 155646"/>
                  <a:gd name="connsiteX14" fmla="*/ 49257 w 160823"/>
                  <a:gd name="connsiteY14" fmla="*/ 33933 h 155646"/>
                  <a:gd name="connsiteX15" fmla="*/ 37653 w 160823"/>
                  <a:gd name="connsiteY15" fmla="*/ 44648 h 155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0823" h="155646">
                    <a:moveTo>
                      <a:pt x="37653" y="44648"/>
                    </a:moveTo>
                    <a:cubicBezTo>
                      <a:pt x="30513" y="54471"/>
                      <a:pt x="28728" y="65187"/>
                      <a:pt x="32298" y="75902"/>
                    </a:cubicBezTo>
                    <a:cubicBezTo>
                      <a:pt x="35869" y="86618"/>
                      <a:pt x="44794" y="97334"/>
                      <a:pt x="58182" y="107156"/>
                    </a:cubicBezTo>
                    <a:cubicBezTo>
                      <a:pt x="85850" y="127695"/>
                      <a:pt x="108164" y="126802"/>
                      <a:pt x="122444" y="106263"/>
                    </a:cubicBezTo>
                    <a:cubicBezTo>
                      <a:pt x="128692" y="97334"/>
                      <a:pt x="134047" y="84832"/>
                      <a:pt x="138510" y="69652"/>
                    </a:cubicBezTo>
                    <a:lnTo>
                      <a:pt x="160823" y="85725"/>
                    </a:lnTo>
                    <a:cubicBezTo>
                      <a:pt x="158145" y="99120"/>
                      <a:pt x="151898" y="112514"/>
                      <a:pt x="142080" y="125016"/>
                    </a:cubicBezTo>
                    <a:cubicBezTo>
                      <a:pt x="128692" y="142875"/>
                      <a:pt x="113519" y="153591"/>
                      <a:pt x="95668" y="155377"/>
                    </a:cubicBezTo>
                    <a:cubicBezTo>
                      <a:pt x="77817" y="157163"/>
                      <a:pt x="58182" y="150019"/>
                      <a:pt x="37653" y="135731"/>
                    </a:cubicBezTo>
                    <a:cubicBezTo>
                      <a:pt x="24265" y="125909"/>
                      <a:pt x="14448" y="116086"/>
                      <a:pt x="8200" y="103584"/>
                    </a:cubicBezTo>
                    <a:cubicBezTo>
                      <a:pt x="1952" y="91976"/>
                      <a:pt x="-725" y="79474"/>
                      <a:pt x="167" y="66973"/>
                    </a:cubicBezTo>
                    <a:cubicBezTo>
                      <a:pt x="1060" y="54471"/>
                      <a:pt x="6415" y="41970"/>
                      <a:pt x="14448" y="30361"/>
                    </a:cubicBezTo>
                    <a:cubicBezTo>
                      <a:pt x="23373" y="17859"/>
                      <a:pt x="34976" y="8037"/>
                      <a:pt x="50149" y="0"/>
                    </a:cubicBezTo>
                    <a:lnTo>
                      <a:pt x="65322" y="24110"/>
                    </a:lnTo>
                    <a:cubicBezTo>
                      <a:pt x="59967" y="26789"/>
                      <a:pt x="54612" y="30361"/>
                      <a:pt x="49257" y="33933"/>
                    </a:cubicBezTo>
                    <a:cubicBezTo>
                      <a:pt x="45686" y="35719"/>
                      <a:pt x="41224" y="40184"/>
                      <a:pt x="37653" y="44648"/>
                    </a:cubicBezTo>
                    <a:close/>
                  </a:path>
                </a:pathLst>
              </a:custGeom>
              <a:solidFill>
                <a:srgbClr val="FFFFFF"/>
              </a:solidFill>
              <a:ln w="8925"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DDCB2459-D2EC-F907-B864-8CBC5DB147F3}"/>
                  </a:ext>
                </a:extLst>
              </p:cNvPr>
              <p:cNvSpPr/>
              <p:nvPr/>
            </p:nvSpPr>
            <p:spPr>
              <a:xfrm>
                <a:off x="7971211" y="1801373"/>
                <a:ext cx="198142" cy="159586"/>
              </a:xfrm>
              <a:custGeom>
                <a:avLst/>
                <a:gdLst>
                  <a:gd name="connsiteX0" fmla="*/ 96394 w 198142"/>
                  <a:gd name="connsiteY0" fmla="*/ 97971 h 159586"/>
                  <a:gd name="connsiteX1" fmla="*/ 144590 w 198142"/>
                  <a:gd name="connsiteY1" fmla="*/ 132797 h 159586"/>
                  <a:gd name="connsiteX2" fmla="*/ 125847 w 198142"/>
                  <a:gd name="connsiteY2" fmla="*/ 159586 h 159586"/>
                  <a:gd name="connsiteX3" fmla="*/ 0 w 198142"/>
                  <a:gd name="connsiteY3" fmla="*/ 69396 h 159586"/>
                  <a:gd name="connsiteX4" fmla="*/ 26776 w 198142"/>
                  <a:gd name="connsiteY4" fmla="*/ 32785 h 159586"/>
                  <a:gd name="connsiteX5" fmla="*/ 63370 w 198142"/>
                  <a:gd name="connsiteY5" fmla="*/ 1531 h 159586"/>
                  <a:gd name="connsiteX6" fmla="*/ 100857 w 198142"/>
                  <a:gd name="connsiteY6" fmla="*/ 9568 h 159586"/>
                  <a:gd name="connsiteX7" fmla="*/ 116029 w 198142"/>
                  <a:gd name="connsiteY7" fmla="*/ 30106 h 159586"/>
                  <a:gd name="connsiteX8" fmla="*/ 116922 w 198142"/>
                  <a:gd name="connsiteY8" fmla="*/ 56895 h 159586"/>
                  <a:gd name="connsiteX9" fmla="*/ 198142 w 198142"/>
                  <a:gd name="connsiteY9" fmla="*/ 59574 h 159586"/>
                  <a:gd name="connsiteX10" fmla="*/ 176722 w 198142"/>
                  <a:gd name="connsiteY10" fmla="*/ 89042 h 159586"/>
                  <a:gd name="connsiteX11" fmla="*/ 107104 w 198142"/>
                  <a:gd name="connsiteY11" fmla="*/ 84577 h 159586"/>
                  <a:gd name="connsiteX12" fmla="*/ 96394 w 198142"/>
                  <a:gd name="connsiteY12" fmla="*/ 97971 h 159586"/>
                  <a:gd name="connsiteX13" fmla="*/ 74973 w 198142"/>
                  <a:gd name="connsiteY13" fmla="*/ 82791 h 159586"/>
                  <a:gd name="connsiteX14" fmla="*/ 81221 w 198142"/>
                  <a:gd name="connsiteY14" fmla="*/ 73861 h 159586"/>
                  <a:gd name="connsiteX15" fmla="*/ 90146 w 198142"/>
                  <a:gd name="connsiteY15" fmla="*/ 52430 h 159586"/>
                  <a:gd name="connsiteX16" fmla="*/ 81221 w 198142"/>
                  <a:gd name="connsiteY16" fmla="*/ 37250 h 159586"/>
                  <a:gd name="connsiteX17" fmla="*/ 64262 w 198142"/>
                  <a:gd name="connsiteY17" fmla="*/ 34571 h 159586"/>
                  <a:gd name="connsiteX18" fmla="*/ 46412 w 198142"/>
                  <a:gd name="connsiteY18" fmla="*/ 50644 h 159586"/>
                  <a:gd name="connsiteX19" fmla="*/ 40164 w 198142"/>
                  <a:gd name="connsiteY19" fmla="*/ 58681 h 159586"/>
                  <a:gd name="connsiteX20" fmla="*/ 74973 w 198142"/>
                  <a:gd name="connsiteY20" fmla="*/ 82791 h 159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8142" h="159586">
                    <a:moveTo>
                      <a:pt x="96394" y="97971"/>
                    </a:moveTo>
                    <a:lnTo>
                      <a:pt x="144590" y="132797"/>
                    </a:lnTo>
                    <a:lnTo>
                      <a:pt x="125847" y="159586"/>
                    </a:lnTo>
                    <a:lnTo>
                      <a:pt x="0" y="69396"/>
                    </a:lnTo>
                    <a:lnTo>
                      <a:pt x="26776" y="32785"/>
                    </a:lnTo>
                    <a:cubicBezTo>
                      <a:pt x="39272" y="15818"/>
                      <a:pt x="50874" y="5103"/>
                      <a:pt x="63370" y="1531"/>
                    </a:cubicBezTo>
                    <a:cubicBezTo>
                      <a:pt x="75865" y="-2041"/>
                      <a:pt x="87469" y="638"/>
                      <a:pt x="100857" y="9568"/>
                    </a:cubicBezTo>
                    <a:cubicBezTo>
                      <a:pt x="107997" y="14925"/>
                      <a:pt x="113352" y="22069"/>
                      <a:pt x="116029" y="30106"/>
                    </a:cubicBezTo>
                    <a:cubicBezTo>
                      <a:pt x="118707" y="38143"/>
                      <a:pt x="119600" y="47072"/>
                      <a:pt x="116922" y="56895"/>
                    </a:cubicBezTo>
                    <a:cubicBezTo>
                      <a:pt x="158871" y="58681"/>
                      <a:pt x="185647" y="59574"/>
                      <a:pt x="198142" y="59574"/>
                    </a:cubicBezTo>
                    <a:lnTo>
                      <a:pt x="176722" y="89042"/>
                    </a:lnTo>
                    <a:lnTo>
                      <a:pt x="107104" y="84577"/>
                    </a:lnTo>
                    <a:lnTo>
                      <a:pt x="96394" y="97971"/>
                    </a:lnTo>
                    <a:close/>
                    <a:moveTo>
                      <a:pt x="74973" y="82791"/>
                    </a:moveTo>
                    <a:lnTo>
                      <a:pt x="81221" y="73861"/>
                    </a:lnTo>
                    <a:cubicBezTo>
                      <a:pt x="87469" y="65825"/>
                      <a:pt x="90146" y="57788"/>
                      <a:pt x="90146" y="52430"/>
                    </a:cubicBezTo>
                    <a:cubicBezTo>
                      <a:pt x="90146" y="46179"/>
                      <a:pt x="87469" y="40821"/>
                      <a:pt x="81221" y="37250"/>
                    </a:cubicBezTo>
                    <a:cubicBezTo>
                      <a:pt x="74973" y="32785"/>
                      <a:pt x="69618" y="31892"/>
                      <a:pt x="64262" y="34571"/>
                    </a:cubicBezTo>
                    <a:cubicBezTo>
                      <a:pt x="58908" y="37250"/>
                      <a:pt x="52660" y="42607"/>
                      <a:pt x="46412" y="50644"/>
                    </a:cubicBezTo>
                    <a:lnTo>
                      <a:pt x="40164" y="58681"/>
                    </a:lnTo>
                    <a:lnTo>
                      <a:pt x="74973" y="82791"/>
                    </a:lnTo>
                    <a:close/>
                  </a:path>
                </a:pathLst>
              </a:custGeom>
              <a:solidFill>
                <a:srgbClr val="FFFFFF"/>
              </a:solidFill>
              <a:ln w="8925"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CB5D92B-C99B-420D-4CC4-14AF9F3450C0}"/>
                  </a:ext>
                </a:extLst>
              </p:cNvPr>
              <p:cNvSpPr/>
              <p:nvPr/>
            </p:nvSpPr>
            <p:spPr>
              <a:xfrm>
                <a:off x="8055109" y="1682353"/>
                <a:ext cx="177614" cy="162520"/>
              </a:xfrm>
              <a:custGeom>
                <a:avLst/>
                <a:gdLst>
                  <a:gd name="connsiteX0" fmla="*/ 177614 w 177614"/>
                  <a:gd name="connsiteY0" fmla="*/ 90190 h 162520"/>
                  <a:gd name="connsiteX1" fmla="*/ 125847 w 177614"/>
                  <a:gd name="connsiteY1" fmla="*/ 162520 h 162520"/>
                  <a:gd name="connsiteX2" fmla="*/ 0 w 177614"/>
                  <a:gd name="connsiteY2" fmla="*/ 72331 h 162520"/>
                  <a:gd name="connsiteX3" fmla="*/ 51767 w 177614"/>
                  <a:gd name="connsiteY3" fmla="*/ 0 h 162520"/>
                  <a:gd name="connsiteX4" fmla="*/ 73188 w 177614"/>
                  <a:gd name="connsiteY4" fmla="*/ 16073 h 162520"/>
                  <a:gd name="connsiteX5" fmla="*/ 40164 w 177614"/>
                  <a:gd name="connsiteY5" fmla="*/ 61615 h 162520"/>
                  <a:gd name="connsiteX6" fmla="*/ 67832 w 177614"/>
                  <a:gd name="connsiteY6" fmla="*/ 81260 h 162520"/>
                  <a:gd name="connsiteX7" fmla="*/ 98179 w 177614"/>
                  <a:gd name="connsiteY7" fmla="*/ 38398 h 162520"/>
                  <a:gd name="connsiteX8" fmla="*/ 119600 w 177614"/>
                  <a:gd name="connsiteY8" fmla="*/ 54471 h 162520"/>
                  <a:gd name="connsiteX9" fmla="*/ 89253 w 177614"/>
                  <a:gd name="connsiteY9" fmla="*/ 97334 h 162520"/>
                  <a:gd name="connsiteX10" fmla="*/ 121384 w 177614"/>
                  <a:gd name="connsiteY10" fmla="*/ 120551 h 162520"/>
                  <a:gd name="connsiteX11" fmla="*/ 154408 w 177614"/>
                  <a:gd name="connsiteY11" fmla="*/ 75009 h 162520"/>
                  <a:gd name="connsiteX12" fmla="*/ 177614 w 177614"/>
                  <a:gd name="connsiteY12" fmla="*/ 90190 h 16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7614" h="162520">
                    <a:moveTo>
                      <a:pt x="177614" y="90190"/>
                    </a:moveTo>
                    <a:lnTo>
                      <a:pt x="125847" y="162520"/>
                    </a:lnTo>
                    <a:lnTo>
                      <a:pt x="0" y="72331"/>
                    </a:lnTo>
                    <a:lnTo>
                      <a:pt x="51767" y="0"/>
                    </a:lnTo>
                    <a:lnTo>
                      <a:pt x="73188" y="16073"/>
                    </a:lnTo>
                    <a:lnTo>
                      <a:pt x="40164" y="61615"/>
                    </a:lnTo>
                    <a:lnTo>
                      <a:pt x="67832" y="81260"/>
                    </a:lnTo>
                    <a:lnTo>
                      <a:pt x="98179" y="38398"/>
                    </a:lnTo>
                    <a:lnTo>
                      <a:pt x="119600" y="54471"/>
                    </a:lnTo>
                    <a:lnTo>
                      <a:pt x="89253" y="97334"/>
                    </a:lnTo>
                    <a:lnTo>
                      <a:pt x="121384" y="120551"/>
                    </a:lnTo>
                    <a:lnTo>
                      <a:pt x="154408" y="75009"/>
                    </a:lnTo>
                    <a:lnTo>
                      <a:pt x="177614" y="90190"/>
                    </a:lnTo>
                    <a:close/>
                  </a:path>
                </a:pathLst>
              </a:custGeom>
              <a:solidFill>
                <a:srgbClr val="FFFFFF"/>
              </a:solidFill>
              <a:ln w="8925"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5A62EC72-142D-F167-375B-F80581C426CC}"/>
                  </a:ext>
                </a:extLst>
              </p:cNvPr>
              <p:cNvSpPr/>
              <p:nvPr/>
            </p:nvSpPr>
            <p:spPr>
              <a:xfrm>
                <a:off x="8145255" y="1593949"/>
                <a:ext cx="181184" cy="166985"/>
              </a:xfrm>
              <a:custGeom>
                <a:avLst/>
                <a:gdLst>
                  <a:gd name="connsiteX0" fmla="*/ 161549 w 181184"/>
                  <a:gd name="connsiteY0" fmla="*/ 75009 h 166985"/>
                  <a:gd name="connsiteX1" fmla="*/ 124955 w 181184"/>
                  <a:gd name="connsiteY1" fmla="*/ 62508 h 166985"/>
                  <a:gd name="connsiteX2" fmla="*/ 91931 w 181184"/>
                  <a:gd name="connsiteY2" fmla="*/ 108049 h 166985"/>
                  <a:gd name="connsiteX3" fmla="*/ 115137 w 181184"/>
                  <a:gd name="connsiteY3" fmla="*/ 138410 h 166985"/>
                  <a:gd name="connsiteX4" fmla="*/ 94609 w 181184"/>
                  <a:gd name="connsiteY4" fmla="*/ 166985 h 166985"/>
                  <a:gd name="connsiteX5" fmla="*/ 0 w 181184"/>
                  <a:gd name="connsiteY5" fmla="*/ 32147 h 166985"/>
                  <a:gd name="connsiteX6" fmla="*/ 23206 w 181184"/>
                  <a:gd name="connsiteY6" fmla="*/ 0 h 166985"/>
                  <a:gd name="connsiteX7" fmla="*/ 181185 w 181184"/>
                  <a:gd name="connsiteY7" fmla="*/ 46434 h 166985"/>
                  <a:gd name="connsiteX8" fmla="*/ 161549 w 181184"/>
                  <a:gd name="connsiteY8" fmla="*/ 75009 h 166985"/>
                  <a:gd name="connsiteX9" fmla="*/ 98179 w 181184"/>
                  <a:gd name="connsiteY9" fmla="*/ 52685 h 166985"/>
                  <a:gd name="connsiteX10" fmla="*/ 41949 w 181184"/>
                  <a:gd name="connsiteY10" fmla="*/ 33933 h 166985"/>
                  <a:gd name="connsiteX11" fmla="*/ 32132 w 181184"/>
                  <a:gd name="connsiteY11" fmla="*/ 30361 h 166985"/>
                  <a:gd name="connsiteX12" fmla="*/ 74973 w 181184"/>
                  <a:gd name="connsiteY12" fmla="*/ 85725 h 166985"/>
                  <a:gd name="connsiteX13" fmla="*/ 98179 w 181184"/>
                  <a:gd name="connsiteY13" fmla="*/ 52685 h 166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81184" h="166985">
                    <a:moveTo>
                      <a:pt x="161549" y="75009"/>
                    </a:moveTo>
                    <a:lnTo>
                      <a:pt x="124955" y="62508"/>
                    </a:lnTo>
                    <a:lnTo>
                      <a:pt x="91931" y="108049"/>
                    </a:lnTo>
                    <a:lnTo>
                      <a:pt x="115137" y="138410"/>
                    </a:lnTo>
                    <a:lnTo>
                      <a:pt x="94609" y="166985"/>
                    </a:lnTo>
                    <a:lnTo>
                      <a:pt x="0" y="32147"/>
                    </a:lnTo>
                    <a:lnTo>
                      <a:pt x="23206" y="0"/>
                    </a:lnTo>
                    <a:lnTo>
                      <a:pt x="181185" y="46434"/>
                    </a:lnTo>
                    <a:lnTo>
                      <a:pt x="161549" y="75009"/>
                    </a:lnTo>
                    <a:close/>
                    <a:moveTo>
                      <a:pt x="98179" y="52685"/>
                    </a:moveTo>
                    <a:cubicBezTo>
                      <a:pt x="65155" y="41970"/>
                      <a:pt x="46412" y="35719"/>
                      <a:pt x="41949" y="33933"/>
                    </a:cubicBezTo>
                    <a:cubicBezTo>
                      <a:pt x="37486" y="32147"/>
                      <a:pt x="33917" y="31254"/>
                      <a:pt x="32132" y="30361"/>
                    </a:cubicBezTo>
                    <a:cubicBezTo>
                      <a:pt x="38379" y="37505"/>
                      <a:pt x="52660" y="56257"/>
                      <a:pt x="74973" y="85725"/>
                    </a:cubicBezTo>
                    <a:lnTo>
                      <a:pt x="98179" y="52685"/>
                    </a:lnTo>
                    <a:close/>
                  </a:path>
                </a:pathLst>
              </a:custGeom>
              <a:solidFill>
                <a:srgbClr val="FFFFFF"/>
              </a:solidFill>
              <a:ln w="8925"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EF5C9BED-62AE-0C44-51E6-F15C7F522FF5}"/>
                  </a:ext>
                </a:extLst>
              </p:cNvPr>
              <p:cNvSpPr/>
              <p:nvPr/>
            </p:nvSpPr>
            <p:spPr>
              <a:xfrm>
                <a:off x="8203270" y="1451967"/>
                <a:ext cx="170474" cy="150911"/>
              </a:xfrm>
              <a:custGeom>
                <a:avLst/>
                <a:gdLst>
                  <a:gd name="connsiteX0" fmla="*/ 170474 w 170474"/>
                  <a:gd name="connsiteY0" fmla="*/ 124123 h 150911"/>
                  <a:gd name="connsiteX1" fmla="*/ 150838 w 170474"/>
                  <a:gd name="connsiteY1" fmla="*/ 150912 h 150911"/>
                  <a:gd name="connsiteX2" fmla="*/ 47305 w 170474"/>
                  <a:gd name="connsiteY2" fmla="*/ 76795 h 150911"/>
                  <a:gd name="connsiteX3" fmla="*/ 22313 w 170474"/>
                  <a:gd name="connsiteY3" fmla="*/ 110728 h 150911"/>
                  <a:gd name="connsiteX4" fmla="*/ 0 w 170474"/>
                  <a:gd name="connsiteY4" fmla="*/ 94655 h 150911"/>
                  <a:gd name="connsiteX5" fmla="*/ 68725 w 170474"/>
                  <a:gd name="connsiteY5" fmla="*/ 0 h 150911"/>
                  <a:gd name="connsiteX6" fmla="*/ 91038 w 170474"/>
                  <a:gd name="connsiteY6" fmla="*/ 16073 h 150911"/>
                  <a:gd name="connsiteX7" fmla="*/ 66048 w 170474"/>
                  <a:gd name="connsiteY7" fmla="*/ 50006 h 150911"/>
                  <a:gd name="connsiteX8" fmla="*/ 170474 w 170474"/>
                  <a:gd name="connsiteY8" fmla="*/ 124123 h 150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474" h="150911">
                    <a:moveTo>
                      <a:pt x="170474" y="124123"/>
                    </a:moveTo>
                    <a:lnTo>
                      <a:pt x="150838" y="150912"/>
                    </a:lnTo>
                    <a:lnTo>
                      <a:pt x="47305" y="76795"/>
                    </a:lnTo>
                    <a:lnTo>
                      <a:pt x="22313" y="110728"/>
                    </a:lnTo>
                    <a:lnTo>
                      <a:pt x="0" y="94655"/>
                    </a:lnTo>
                    <a:lnTo>
                      <a:pt x="68725" y="0"/>
                    </a:lnTo>
                    <a:lnTo>
                      <a:pt x="91038" y="16073"/>
                    </a:lnTo>
                    <a:lnTo>
                      <a:pt x="66048" y="50006"/>
                    </a:lnTo>
                    <a:lnTo>
                      <a:pt x="170474" y="124123"/>
                    </a:lnTo>
                    <a:close/>
                  </a:path>
                </a:pathLst>
              </a:custGeom>
              <a:solidFill>
                <a:srgbClr val="FFFFFF"/>
              </a:solidFill>
              <a:ln w="8925"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8BB23E04-9911-5745-6A8B-699AEB3E079D}"/>
                  </a:ext>
                </a:extLst>
              </p:cNvPr>
              <p:cNvSpPr/>
              <p:nvPr/>
            </p:nvSpPr>
            <p:spPr>
              <a:xfrm>
                <a:off x="8286276" y="1405532"/>
                <a:ext cx="145482" cy="116978"/>
              </a:xfrm>
              <a:custGeom>
                <a:avLst/>
                <a:gdLst>
                  <a:gd name="connsiteX0" fmla="*/ 125847 w 145482"/>
                  <a:gd name="connsiteY0" fmla="*/ 116979 h 116978"/>
                  <a:gd name="connsiteX1" fmla="*/ 0 w 145482"/>
                  <a:gd name="connsiteY1" fmla="*/ 26789 h 116978"/>
                  <a:gd name="connsiteX2" fmla="*/ 19635 w 145482"/>
                  <a:gd name="connsiteY2" fmla="*/ 0 h 116978"/>
                  <a:gd name="connsiteX3" fmla="*/ 145483 w 145482"/>
                  <a:gd name="connsiteY3" fmla="*/ 90190 h 116978"/>
                  <a:gd name="connsiteX4" fmla="*/ 125847 w 145482"/>
                  <a:gd name="connsiteY4" fmla="*/ 116979 h 1169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5482" h="116978">
                    <a:moveTo>
                      <a:pt x="125847" y="116979"/>
                    </a:moveTo>
                    <a:lnTo>
                      <a:pt x="0" y="26789"/>
                    </a:lnTo>
                    <a:lnTo>
                      <a:pt x="19635" y="0"/>
                    </a:lnTo>
                    <a:lnTo>
                      <a:pt x="145483" y="90190"/>
                    </a:lnTo>
                    <a:lnTo>
                      <a:pt x="125847" y="116979"/>
                    </a:lnTo>
                    <a:close/>
                  </a:path>
                </a:pathLst>
              </a:custGeom>
              <a:solidFill>
                <a:srgbClr val="FFFFFF"/>
              </a:solidFill>
              <a:ln w="8925"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2DEA962-6047-ADD2-1217-45C5CD9F9A27}"/>
                  </a:ext>
                </a:extLst>
              </p:cNvPr>
              <p:cNvSpPr/>
              <p:nvPr/>
            </p:nvSpPr>
            <p:spPr>
              <a:xfrm>
                <a:off x="8317514" y="1275159"/>
                <a:ext cx="176721" cy="162520"/>
              </a:xfrm>
              <a:custGeom>
                <a:avLst/>
                <a:gdLst>
                  <a:gd name="connsiteX0" fmla="*/ 62477 w 176721"/>
                  <a:gd name="connsiteY0" fmla="*/ 26789 h 162520"/>
                  <a:gd name="connsiteX1" fmla="*/ 82113 w 176721"/>
                  <a:gd name="connsiteY1" fmla="*/ 0 h 162520"/>
                  <a:gd name="connsiteX2" fmla="*/ 176721 w 176721"/>
                  <a:gd name="connsiteY2" fmla="*/ 133052 h 162520"/>
                  <a:gd name="connsiteX3" fmla="*/ 156193 w 176721"/>
                  <a:gd name="connsiteY3" fmla="*/ 162520 h 162520"/>
                  <a:gd name="connsiteX4" fmla="*/ 0 w 176721"/>
                  <a:gd name="connsiteY4" fmla="*/ 114300 h 162520"/>
                  <a:gd name="connsiteX5" fmla="*/ 19635 w 176721"/>
                  <a:gd name="connsiteY5" fmla="*/ 87511 h 162520"/>
                  <a:gd name="connsiteX6" fmla="*/ 111567 w 176721"/>
                  <a:gd name="connsiteY6" fmla="*/ 117872 h 162520"/>
                  <a:gd name="connsiteX7" fmla="*/ 130310 w 176721"/>
                  <a:gd name="connsiteY7" fmla="*/ 125016 h 162520"/>
                  <a:gd name="connsiteX8" fmla="*/ 144590 w 176721"/>
                  <a:gd name="connsiteY8" fmla="*/ 131266 h 162520"/>
                  <a:gd name="connsiteX9" fmla="*/ 121384 w 176721"/>
                  <a:gd name="connsiteY9" fmla="*/ 104477 h 162520"/>
                  <a:gd name="connsiteX10" fmla="*/ 62477 w 176721"/>
                  <a:gd name="connsiteY10" fmla="*/ 26789 h 16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6721" h="162520">
                    <a:moveTo>
                      <a:pt x="62477" y="26789"/>
                    </a:moveTo>
                    <a:lnTo>
                      <a:pt x="82113" y="0"/>
                    </a:lnTo>
                    <a:lnTo>
                      <a:pt x="176721" y="133052"/>
                    </a:lnTo>
                    <a:lnTo>
                      <a:pt x="156193" y="162520"/>
                    </a:lnTo>
                    <a:lnTo>
                      <a:pt x="0" y="114300"/>
                    </a:lnTo>
                    <a:lnTo>
                      <a:pt x="19635" y="87511"/>
                    </a:lnTo>
                    <a:lnTo>
                      <a:pt x="111567" y="117872"/>
                    </a:lnTo>
                    <a:cubicBezTo>
                      <a:pt x="116922" y="119658"/>
                      <a:pt x="123169" y="122337"/>
                      <a:pt x="130310" y="125016"/>
                    </a:cubicBezTo>
                    <a:cubicBezTo>
                      <a:pt x="137450" y="127695"/>
                      <a:pt x="141912" y="129480"/>
                      <a:pt x="144590" y="131266"/>
                    </a:cubicBezTo>
                    <a:cubicBezTo>
                      <a:pt x="140127" y="126802"/>
                      <a:pt x="132095" y="117872"/>
                      <a:pt x="121384" y="104477"/>
                    </a:cubicBezTo>
                    <a:lnTo>
                      <a:pt x="62477" y="26789"/>
                    </a:lnTo>
                    <a:close/>
                  </a:path>
                </a:pathLst>
              </a:custGeom>
              <a:solidFill>
                <a:srgbClr val="FFFFFF"/>
              </a:solidFill>
              <a:ln w="8925"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4364BFDC-A52E-7CD3-4FFA-AB572A9071EE}"/>
                  </a:ext>
                </a:extLst>
              </p:cNvPr>
              <p:cNvSpPr/>
              <p:nvPr/>
            </p:nvSpPr>
            <p:spPr>
              <a:xfrm>
                <a:off x="8411230" y="1187648"/>
                <a:ext cx="177613" cy="162520"/>
              </a:xfrm>
              <a:custGeom>
                <a:avLst/>
                <a:gdLst>
                  <a:gd name="connsiteX0" fmla="*/ 177614 w 177613"/>
                  <a:gd name="connsiteY0" fmla="*/ 90190 h 162520"/>
                  <a:gd name="connsiteX1" fmla="*/ 125847 w 177613"/>
                  <a:gd name="connsiteY1" fmla="*/ 162520 h 162520"/>
                  <a:gd name="connsiteX2" fmla="*/ 0 w 177613"/>
                  <a:gd name="connsiteY2" fmla="*/ 72331 h 162520"/>
                  <a:gd name="connsiteX3" fmla="*/ 51767 w 177613"/>
                  <a:gd name="connsiteY3" fmla="*/ 0 h 162520"/>
                  <a:gd name="connsiteX4" fmla="*/ 73187 w 177613"/>
                  <a:gd name="connsiteY4" fmla="*/ 16073 h 162520"/>
                  <a:gd name="connsiteX5" fmla="*/ 40164 w 177613"/>
                  <a:gd name="connsiteY5" fmla="*/ 61615 h 162520"/>
                  <a:gd name="connsiteX6" fmla="*/ 67832 w 177613"/>
                  <a:gd name="connsiteY6" fmla="*/ 81260 h 162520"/>
                  <a:gd name="connsiteX7" fmla="*/ 98179 w 177613"/>
                  <a:gd name="connsiteY7" fmla="*/ 38398 h 162520"/>
                  <a:gd name="connsiteX8" fmla="*/ 119599 w 177613"/>
                  <a:gd name="connsiteY8" fmla="*/ 54471 h 162520"/>
                  <a:gd name="connsiteX9" fmla="*/ 89253 w 177613"/>
                  <a:gd name="connsiteY9" fmla="*/ 97334 h 162520"/>
                  <a:gd name="connsiteX10" fmla="*/ 121384 w 177613"/>
                  <a:gd name="connsiteY10" fmla="*/ 120551 h 162520"/>
                  <a:gd name="connsiteX11" fmla="*/ 154408 w 177613"/>
                  <a:gd name="connsiteY11" fmla="*/ 75009 h 162520"/>
                  <a:gd name="connsiteX12" fmla="*/ 177614 w 177613"/>
                  <a:gd name="connsiteY12" fmla="*/ 90190 h 16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7613" h="162520">
                    <a:moveTo>
                      <a:pt x="177614" y="90190"/>
                    </a:moveTo>
                    <a:lnTo>
                      <a:pt x="125847" y="162520"/>
                    </a:lnTo>
                    <a:lnTo>
                      <a:pt x="0" y="72331"/>
                    </a:lnTo>
                    <a:lnTo>
                      <a:pt x="51767" y="0"/>
                    </a:lnTo>
                    <a:lnTo>
                      <a:pt x="73187" y="16073"/>
                    </a:lnTo>
                    <a:lnTo>
                      <a:pt x="40164" y="61615"/>
                    </a:lnTo>
                    <a:lnTo>
                      <a:pt x="67832" y="81260"/>
                    </a:lnTo>
                    <a:lnTo>
                      <a:pt x="98179" y="38398"/>
                    </a:lnTo>
                    <a:lnTo>
                      <a:pt x="119599" y="54471"/>
                    </a:lnTo>
                    <a:lnTo>
                      <a:pt x="89253" y="97334"/>
                    </a:lnTo>
                    <a:lnTo>
                      <a:pt x="121384" y="120551"/>
                    </a:lnTo>
                    <a:lnTo>
                      <a:pt x="154408" y="75009"/>
                    </a:lnTo>
                    <a:lnTo>
                      <a:pt x="177614" y="90190"/>
                    </a:lnTo>
                    <a:close/>
                  </a:path>
                </a:pathLst>
              </a:custGeom>
              <a:solidFill>
                <a:srgbClr val="FFFFFF"/>
              </a:solidFill>
              <a:ln w="8925" cap="flat">
                <a:noFill/>
                <a:prstDash val="solid"/>
                <a:miter/>
              </a:ln>
            </p:spPr>
            <p:txBody>
              <a:bodyPr rtlCol="0" anchor="ctr"/>
              <a:lstStyle/>
              <a:p>
                <a:endParaRPr lang="en-US"/>
              </a:p>
            </p:txBody>
          </p:sp>
        </p:grpSp>
        <p:grpSp>
          <p:nvGrpSpPr>
            <p:cNvPr id="14" name="Graphic 4">
              <a:extLst>
                <a:ext uri="{FF2B5EF4-FFF2-40B4-BE49-F238E27FC236}">
                  <a16:creationId xmlns:a16="http://schemas.microsoft.com/office/drawing/2014/main" id="{9BF62C1C-8DF4-3B8D-F92D-D309178FAA6E}"/>
                </a:ext>
              </a:extLst>
            </p:cNvPr>
            <p:cNvGrpSpPr/>
            <p:nvPr/>
          </p:nvGrpSpPr>
          <p:grpSpPr>
            <a:xfrm>
              <a:off x="5317711" y="3153595"/>
              <a:ext cx="995822" cy="453997"/>
              <a:chOff x="5317711" y="3153595"/>
              <a:chExt cx="995822" cy="453997"/>
            </a:xfrm>
            <a:solidFill>
              <a:srgbClr val="FFFFFF"/>
            </a:solidFill>
          </p:grpSpPr>
          <p:sp>
            <p:nvSpPr>
              <p:cNvPr id="44" name="Freeform 43">
                <a:extLst>
                  <a:ext uri="{FF2B5EF4-FFF2-40B4-BE49-F238E27FC236}">
                    <a16:creationId xmlns:a16="http://schemas.microsoft.com/office/drawing/2014/main" id="{69FC49EF-792A-23C9-C99D-58E458458271}"/>
                  </a:ext>
                </a:extLst>
              </p:cNvPr>
              <p:cNvSpPr/>
              <p:nvPr/>
            </p:nvSpPr>
            <p:spPr>
              <a:xfrm>
                <a:off x="5317711" y="3437640"/>
                <a:ext cx="144345" cy="169953"/>
              </a:xfrm>
              <a:custGeom>
                <a:avLst/>
                <a:gdLst>
                  <a:gd name="connsiteX0" fmla="*/ 0 w 144345"/>
                  <a:gd name="connsiteY0" fmla="*/ 22614 h 169953"/>
                  <a:gd name="connsiteX1" fmla="*/ 45520 w 144345"/>
                  <a:gd name="connsiteY1" fmla="*/ 7433 h 169953"/>
                  <a:gd name="connsiteX2" fmla="*/ 93716 w 144345"/>
                  <a:gd name="connsiteY2" fmla="*/ 1183 h 169953"/>
                  <a:gd name="connsiteX3" fmla="*/ 116922 w 144345"/>
                  <a:gd name="connsiteY3" fmla="*/ 25293 h 169953"/>
                  <a:gd name="connsiteX4" fmla="*/ 117814 w 144345"/>
                  <a:gd name="connsiteY4" fmla="*/ 49403 h 169953"/>
                  <a:gd name="connsiteX5" fmla="*/ 104426 w 144345"/>
                  <a:gd name="connsiteY5" fmla="*/ 64583 h 169953"/>
                  <a:gd name="connsiteX6" fmla="*/ 104426 w 144345"/>
                  <a:gd name="connsiteY6" fmla="*/ 65476 h 169953"/>
                  <a:gd name="connsiteX7" fmla="*/ 128525 w 144345"/>
                  <a:gd name="connsiteY7" fmla="*/ 70834 h 169953"/>
                  <a:gd name="connsiteX8" fmla="*/ 141913 w 144345"/>
                  <a:gd name="connsiteY8" fmla="*/ 91372 h 169953"/>
                  <a:gd name="connsiteX9" fmla="*/ 137450 w 144345"/>
                  <a:gd name="connsiteY9" fmla="*/ 127984 h 169953"/>
                  <a:gd name="connsiteX10" fmla="*/ 101749 w 144345"/>
                  <a:gd name="connsiteY10" fmla="*/ 152094 h 169953"/>
                  <a:gd name="connsiteX11" fmla="*/ 46412 w 144345"/>
                  <a:gd name="connsiteY11" fmla="*/ 169954 h 169953"/>
                  <a:gd name="connsiteX12" fmla="*/ 0 w 144345"/>
                  <a:gd name="connsiteY12" fmla="*/ 22614 h 169953"/>
                  <a:gd name="connsiteX13" fmla="*/ 49982 w 144345"/>
                  <a:gd name="connsiteY13" fmla="*/ 70834 h 169953"/>
                  <a:gd name="connsiteX14" fmla="*/ 67833 w 144345"/>
                  <a:gd name="connsiteY14" fmla="*/ 64583 h 169953"/>
                  <a:gd name="connsiteX15" fmla="*/ 84791 w 144345"/>
                  <a:gd name="connsiteY15" fmla="*/ 54761 h 169953"/>
                  <a:gd name="connsiteX16" fmla="*/ 86576 w 144345"/>
                  <a:gd name="connsiteY16" fmla="*/ 39580 h 169953"/>
                  <a:gd name="connsiteX17" fmla="*/ 76758 w 144345"/>
                  <a:gd name="connsiteY17" fmla="*/ 29757 h 169953"/>
                  <a:gd name="connsiteX18" fmla="*/ 56229 w 144345"/>
                  <a:gd name="connsiteY18" fmla="*/ 32436 h 169953"/>
                  <a:gd name="connsiteX19" fmla="*/ 40164 w 144345"/>
                  <a:gd name="connsiteY19" fmla="*/ 37794 h 169953"/>
                  <a:gd name="connsiteX20" fmla="*/ 49982 w 144345"/>
                  <a:gd name="connsiteY20" fmla="*/ 70834 h 169953"/>
                  <a:gd name="connsiteX21" fmla="*/ 58015 w 144345"/>
                  <a:gd name="connsiteY21" fmla="*/ 95837 h 169953"/>
                  <a:gd name="connsiteX22" fmla="*/ 70510 w 144345"/>
                  <a:gd name="connsiteY22" fmla="*/ 134235 h 169953"/>
                  <a:gd name="connsiteX23" fmla="*/ 91038 w 144345"/>
                  <a:gd name="connsiteY23" fmla="*/ 127984 h 169953"/>
                  <a:gd name="connsiteX24" fmla="*/ 108889 w 144345"/>
                  <a:gd name="connsiteY24" fmla="*/ 116375 h 169953"/>
                  <a:gd name="connsiteX25" fmla="*/ 109781 w 144345"/>
                  <a:gd name="connsiteY25" fmla="*/ 99409 h 169953"/>
                  <a:gd name="connsiteX26" fmla="*/ 77650 w 144345"/>
                  <a:gd name="connsiteY26" fmla="*/ 89586 h 169953"/>
                  <a:gd name="connsiteX27" fmla="*/ 58015 w 144345"/>
                  <a:gd name="connsiteY27" fmla="*/ 95837 h 169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44345" h="169953">
                    <a:moveTo>
                      <a:pt x="0" y="22614"/>
                    </a:moveTo>
                    <a:lnTo>
                      <a:pt x="45520" y="7433"/>
                    </a:lnTo>
                    <a:cubicBezTo>
                      <a:pt x="66048" y="289"/>
                      <a:pt x="82113" y="-1497"/>
                      <a:pt x="93716" y="1183"/>
                    </a:cubicBezTo>
                    <a:cubicBezTo>
                      <a:pt x="105319" y="3861"/>
                      <a:pt x="112459" y="11898"/>
                      <a:pt x="116922" y="25293"/>
                    </a:cubicBezTo>
                    <a:cubicBezTo>
                      <a:pt x="119600" y="34222"/>
                      <a:pt x="120492" y="42259"/>
                      <a:pt x="117814" y="49403"/>
                    </a:cubicBezTo>
                    <a:cubicBezTo>
                      <a:pt x="115137" y="56546"/>
                      <a:pt x="111567" y="61904"/>
                      <a:pt x="104426" y="64583"/>
                    </a:cubicBezTo>
                    <a:lnTo>
                      <a:pt x="104426" y="65476"/>
                    </a:lnTo>
                    <a:cubicBezTo>
                      <a:pt x="114244" y="64583"/>
                      <a:pt x="122277" y="66369"/>
                      <a:pt x="128525" y="70834"/>
                    </a:cubicBezTo>
                    <a:cubicBezTo>
                      <a:pt x="134773" y="75299"/>
                      <a:pt x="139235" y="82443"/>
                      <a:pt x="141913" y="91372"/>
                    </a:cubicBezTo>
                    <a:cubicBezTo>
                      <a:pt x="146376" y="104767"/>
                      <a:pt x="144590" y="117268"/>
                      <a:pt x="137450" y="127984"/>
                    </a:cubicBezTo>
                    <a:cubicBezTo>
                      <a:pt x="130310" y="138700"/>
                      <a:pt x="118707" y="146736"/>
                      <a:pt x="101749" y="152094"/>
                    </a:cubicBezTo>
                    <a:lnTo>
                      <a:pt x="46412" y="169954"/>
                    </a:lnTo>
                    <a:lnTo>
                      <a:pt x="0" y="22614"/>
                    </a:lnTo>
                    <a:close/>
                    <a:moveTo>
                      <a:pt x="49982" y="70834"/>
                    </a:moveTo>
                    <a:lnTo>
                      <a:pt x="67833" y="64583"/>
                    </a:lnTo>
                    <a:cubicBezTo>
                      <a:pt x="75865" y="61904"/>
                      <a:pt x="82113" y="58332"/>
                      <a:pt x="84791" y="54761"/>
                    </a:cubicBezTo>
                    <a:cubicBezTo>
                      <a:pt x="87468" y="51189"/>
                      <a:pt x="88361" y="45831"/>
                      <a:pt x="86576" y="39580"/>
                    </a:cubicBezTo>
                    <a:cubicBezTo>
                      <a:pt x="84791" y="34222"/>
                      <a:pt x="81221" y="30650"/>
                      <a:pt x="76758" y="29757"/>
                    </a:cubicBezTo>
                    <a:cubicBezTo>
                      <a:pt x="71403" y="28865"/>
                      <a:pt x="65155" y="29757"/>
                      <a:pt x="56229" y="32436"/>
                    </a:cubicBezTo>
                    <a:lnTo>
                      <a:pt x="40164" y="37794"/>
                    </a:lnTo>
                    <a:lnTo>
                      <a:pt x="49982" y="70834"/>
                    </a:lnTo>
                    <a:close/>
                    <a:moveTo>
                      <a:pt x="58015" y="95837"/>
                    </a:moveTo>
                    <a:lnTo>
                      <a:pt x="70510" y="134235"/>
                    </a:lnTo>
                    <a:lnTo>
                      <a:pt x="91038" y="127984"/>
                    </a:lnTo>
                    <a:cubicBezTo>
                      <a:pt x="99964" y="125305"/>
                      <a:pt x="105319" y="121733"/>
                      <a:pt x="108889" y="116375"/>
                    </a:cubicBezTo>
                    <a:cubicBezTo>
                      <a:pt x="111567" y="111911"/>
                      <a:pt x="112459" y="105660"/>
                      <a:pt x="109781" y="99409"/>
                    </a:cubicBezTo>
                    <a:cubicBezTo>
                      <a:pt x="106212" y="86908"/>
                      <a:pt x="95501" y="84228"/>
                      <a:pt x="77650" y="89586"/>
                    </a:cubicBezTo>
                    <a:lnTo>
                      <a:pt x="58015" y="95837"/>
                    </a:lnTo>
                    <a:close/>
                  </a:path>
                </a:pathLst>
              </a:custGeom>
              <a:solidFill>
                <a:srgbClr val="FFFFFF"/>
              </a:solidFill>
              <a:ln w="8925"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DD5529B5-4F14-0884-FEBE-A344C7F1FD70}"/>
                  </a:ext>
                </a:extLst>
              </p:cNvPr>
              <p:cNvSpPr/>
              <p:nvPr/>
            </p:nvSpPr>
            <p:spPr>
              <a:xfrm>
                <a:off x="5454268" y="3376314"/>
                <a:ext cx="155965" cy="174352"/>
              </a:xfrm>
              <a:custGeom>
                <a:avLst/>
                <a:gdLst>
                  <a:gd name="connsiteX0" fmla="*/ 121385 w 155965"/>
                  <a:gd name="connsiteY0" fmla="*/ 0 h 174352"/>
                  <a:gd name="connsiteX1" fmla="*/ 152623 w 155965"/>
                  <a:gd name="connsiteY1" fmla="*/ 95547 h 174352"/>
                  <a:gd name="connsiteX2" fmla="*/ 154409 w 155965"/>
                  <a:gd name="connsiteY2" fmla="*/ 126801 h 174352"/>
                  <a:gd name="connsiteX3" fmla="*/ 139235 w 155965"/>
                  <a:gd name="connsiteY3" fmla="*/ 152698 h 174352"/>
                  <a:gd name="connsiteX4" fmla="*/ 108889 w 155965"/>
                  <a:gd name="connsiteY4" fmla="*/ 169664 h 174352"/>
                  <a:gd name="connsiteX5" fmla="*/ 59800 w 155965"/>
                  <a:gd name="connsiteY5" fmla="*/ 169664 h 174352"/>
                  <a:gd name="connsiteX6" fmla="*/ 31239 w 155965"/>
                  <a:gd name="connsiteY6" fmla="*/ 134838 h 174352"/>
                  <a:gd name="connsiteX7" fmla="*/ 0 w 155965"/>
                  <a:gd name="connsiteY7" fmla="*/ 40184 h 174352"/>
                  <a:gd name="connsiteX8" fmla="*/ 31239 w 155965"/>
                  <a:gd name="connsiteY8" fmla="*/ 30361 h 174352"/>
                  <a:gd name="connsiteX9" fmla="*/ 60693 w 155965"/>
                  <a:gd name="connsiteY9" fmla="*/ 120551 h 174352"/>
                  <a:gd name="connsiteX10" fmla="*/ 75865 w 155965"/>
                  <a:gd name="connsiteY10" fmla="*/ 142875 h 174352"/>
                  <a:gd name="connsiteX11" fmla="*/ 100857 w 155965"/>
                  <a:gd name="connsiteY11" fmla="*/ 143768 h 174352"/>
                  <a:gd name="connsiteX12" fmla="*/ 120492 w 155965"/>
                  <a:gd name="connsiteY12" fmla="*/ 128587 h 174352"/>
                  <a:gd name="connsiteX13" fmla="*/ 119600 w 155965"/>
                  <a:gd name="connsiteY13" fmla="*/ 100905 h 174352"/>
                  <a:gd name="connsiteX14" fmla="*/ 90146 w 155965"/>
                  <a:gd name="connsiteY14" fmla="*/ 10715 h 174352"/>
                  <a:gd name="connsiteX15" fmla="*/ 121385 w 155965"/>
                  <a:gd name="connsiteY15" fmla="*/ 0 h 174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5965" h="174352">
                    <a:moveTo>
                      <a:pt x="121385" y="0"/>
                    </a:moveTo>
                    <a:lnTo>
                      <a:pt x="152623" y="95547"/>
                    </a:lnTo>
                    <a:cubicBezTo>
                      <a:pt x="156193" y="106263"/>
                      <a:pt x="157086" y="116979"/>
                      <a:pt x="154409" y="126801"/>
                    </a:cubicBezTo>
                    <a:cubicBezTo>
                      <a:pt x="152623" y="136624"/>
                      <a:pt x="147268" y="145554"/>
                      <a:pt x="139235" y="152698"/>
                    </a:cubicBezTo>
                    <a:cubicBezTo>
                      <a:pt x="131202" y="159841"/>
                      <a:pt x="121385" y="166092"/>
                      <a:pt x="108889" y="169664"/>
                    </a:cubicBezTo>
                    <a:cubicBezTo>
                      <a:pt x="90146" y="175915"/>
                      <a:pt x="74081" y="175915"/>
                      <a:pt x="59800" y="169664"/>
                    </a:cubicBezTo>
                    <a:cubicBezTo>
                      <a:pt x="46412" y="163413"/>
                      <a:pt x="36594" y="151805"/>
                      <a:pt x="31239" y="134838"/>
                    </a:cubicBezTo>
                    <a:lnTo>
                      <a:pt x="0" y="40184"/>
                    </a:lnTo>
                    <a:lnTo>
                      <a:pt x="31239" y="30361"/>
                    </a:lnTo>
                    <a:lnTo>
                      <a:pt x="60693" y="120551"/>
                    </a:lnTo>
                    <a:cubicBezTo>
                      <a:pt x="64262" y="132159"/>
                      <a:pt x="69618" y="139303"/>
                      <a:pt x="75865" y="142875"/>
                    </a:cubicBezTo>
                    <a:cubicBezTo>
                      <a:pt x="82113" y="146447"/>
                      <a:pt x="90146" y="146447"/>
                      <a:pt x="100857" y="143768"/>
                    </a:cubicBezTo>
                    <a:cubicBezTo>
                      <a:pt x="110674" y="140196"/>
                      <a:pt x="117814" y="135731"/>
                      <a:pt x="120492" y="128587"/>
                    </a:cubicBezTo>
                    <a:cubicBezTo>
                      <a:pt x="123170" y="121444"/>
                      <a:pt x="123170" y="112514"/>
                      <a:pt x="119600" y="100905"/>
                    </a:cubicBezTo>
                    <a:lnTo>
                      <a:pt x="90146" y="10715"/>
                    </a:lnTo>
                    <a:lnTo>
                      <a:pt x="121385" y="0"/>
                    </a:lnTo>
                    <a:close/>
                  </a:path>
                </a:pathLst>
              </a:custGeom>
              <a:solidFill>
                <a:srgbClr val="FFFFFF"/>
              </a:solidFill>
              <a:ln w="8925"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A41C295F-4BC3-297C-5584-FB3BA3CA584A}"/>
                  </a:ext>
                </a:extLst>
              </p:cNvPr>
              <p:cNvSpPr/>
              <p:nvPr/>
            </p:nvSpPr>
            <p:spPr>
              <a:xfrm>
                <a:off x="5613982" y="3342905"/>
                <a:ext cx="121189" cy="165014"/>
              </a:xfrm>
              <a:custGeom>
                <a:avLst/>
                <a:gdLst>
                  <a:gd name="connsiteX0" fmla="*/ 118757 w 121189"/>
                  <a:gd name="connsiteY0" fmla="*/ 99489 h 165014"/>
                  <a:gd name="connsiteX1" fmla="*/ 114294 w 121189"/>
                  <a:gd name="connsiteY1" fmla="*/ 135208 h 165014"/>
                  <a:gd name="connsiteX2" fmla="*/ 78593 w 121189"/>
                  <a:gd name="connsiteY2" fmla="*/ 159319 h 165014"/>
                  <a:gd name="connsiteX3" fmla="*/ 33966 w 121189"/>
                  <a:gd name="connsiteY3" fmla="*/ 163783 h 165014"/>
                  <a:gd name="connsiteX4" fmla="*/ 24149 w 121189"/>
                  <a:gd name="connsiteY4" fmla="*/ 135208 h 165014"/>
                  <a:gd name="connsiteX5" fmla="*/ 52710 w 121189"/>
                  <a:gd name="connsiteY5" fmla="*/ 136101 h 165014"/>
                  <a:gd name="connsiteX6" fmla="*/ 72345 w 121189"/>
                  <a:gd name="connsiteY6" fmla="*/ 132529 h 165014"/>
                  <a:gd name="connsiteX7" fmla="*/ 86626 w 121189"/>
                  <a:gd name="connsiteY7" fmla="*/ 123600 h 165014"/>
                  <a:gd name="connsiteX8" fmla="*/ 88411 w 121189"/>
                  <a:gd name="connsiteY8" fmla="*/ 110205 h 165014"/>
                  <a:gd name="connsiteX9" fmla="*/ 83056 w 121189"/>
                  <a:gd name="connsiteY9" fmla="*/ 103061 h 165014"/>
                  <a:gd name="connsiteX10" fmla="*/ 74130 w 121189"/>
                  <a:gd name="connsiteY10" fmla="*/ 98596 h 165014"/>
                  <a:gd name="connsiteX11" fmla="*/ 51817 w 121189"/>
                  <a:gd name="connsiteY11" fmla="*/ 95025 h 165014"/>
                  <a:gd name="connsiteX12" fmla="*/ 27718 w 121189"/>
                  <a:gd name="connsiteY12" fmla="*/ 89667 h 165014"/>
                  <a:gd name="connsiteX13" fmla="*/ 12546 w 121189"/>
                  <a:gd name="connsiteY13" fmla="*/ 79844 h 165014"/>
                  <a:gd name="connsiteX14" fmla="*/ 2728 w 121189"/>
                  <a:gd name="connsiteY14" fmla="*/ 62878 h 165014"/>
                  <a:gd name="connsiteX15" fmla="*/ 6298 w 121189"/>
                  <a:gd name="connsiteY15" fmla="*/ 28052 h 165014"/>
                  <a:gd name="connsiteX16" fmla="*/ 39322 w 121189"/>
                  <a:gd name="connsiteY16" fmla="*/ 4835 h 165014"/>
                  <a:gd name="connsiteX17" fmla="*/ 62527 w 121189"/>
                  <a:gd name="connsiteY17" fmla="*/ 370 h 165014"/>
                  <a:gd name="connsiteX18" fmla="*/ 86626 w 121189"/>
                  <a:gd name="connsiteY18" fmla="*/ 1263 h 165014"/>
                  <a:gd name="connsiteX19" fmla="*/ 84841 w 121189"/>
                  <a:gd name="connsiteY19" fmla="*/ 28945 h 165014"/>
                  <a:gd name="connsiteX20" fmla="*/ 63420 w 121189"/>
                  <a:gd name="connsiteY20" fmla="*/ 28945 h 165014"/>
                  <a:gd name="connsiteX21" fmla="*/ 47354 w 121189"/>
                  <a:gd name="connsiteY21" fmla="*/ 31624 h 165014"/>
                  <a:gd name="connsiteX22" fmla="*/ 34859 w 121189"/>
                  <a:gd name="connsiteY22" fmla="*/ 40553 h 165014"/>
                  <a:gd name="connsiteX23" fmla="*/ 33966 w 121189"/>
                  <a:gd name="connsiteY23" fmla="*/ 53055 h 165014"/>
                  <a:gd name="connsiteX24" fmla="*/ 38429 w 121189"/>
                  <a:gd name="connsiteY24" fmla="*/ 59306 h 165014"/>
                  <a:gd name="connsiteX25" fmla="*/ 46462 w 121189"/>
                  <a:gd name="connsiteY25" fmla="*/ 62878 h 165014"/>
                  <a:gd name="connsiteX26" fmla="*/ 69668 w 121189"/>
                  <a:gd name="connsiteY26" fmla="*/ 66450 h 165014"/>
                  <a:gd name="connsiteX27" fmla="*/ 104477 w 121189"/>
                  <a:gd name="connsiteY27" fmla="*/ 77165 h 165014"/>
                  <a:gd name="connsiteX28" fmla="*/ 118757 w 121189"/>
                  <a:gd name="connsiteY28" fmla="*/ 99489 h 165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1189" h="165014">
                    <a:moveTo>
                      <a:pt x="118757" y="99489"/>
                    </a:moveTo>
                    <a:cubicBezTo>
                      <a:pt x="123220" y="112884"/>
                      <a:pt x="121434" y="124493"/>
                      <a:pt x="114294" y="135208"/>
                    </a:cubicBezTo>
                    <a:cubicBezTo>
                      <a:pt x="107154" y="145924"/>
                      <a:pt x="95551" y="153961"/>
                      <a:pt x="78593" y="159319"/>
                    </a:cubicBezTo>
                    <a:cubicBezTo>
                      <a:pt x="62527" y="164676"/>
                      <a:pt x="48247" y="166462"/>
                      <a:pt x="33966" y="163783"/>
                    </a:cubicBezTo>
                    <a:lnTo>
                      <a:pt x="24149" y="135208"/>
                    </a:lnTo>
                    <a:cubicBezTo>
                      <a:pt x="35751" y="136101"/>
                      <a:pt x="44677" y="136994"/>
                      <a:pt x="52710" y="136101"/>
                    </a:cubicBezTo>
                    <a:cubicBezTo>
                      <a:pt x="59850" y="136101"/>
                      <a:pt x="66990" y="134315"/>
                      <a:pt x="72345" y="132529"/>
                    </a:cubicBezTo>
                    <a:cubicBezTo>
                      <a:pt x="79486" y="130743"/>
                      <a:pt x="83948" y="127172"/>
                      <a:pt x="86626" y="123600"/>
                    </a:cubicBezTo>
                    <a:cubicBezTo>
                      <a:pt x="89303" y="120028"/>
                      <a:pt x="90196" y="115563"/>
                      <a:pt x="88411" y="110205"/>
                    </a:cubicBezTo>
                    <a:cubicBezTo>
                      <a:pt x="87518" y="107526"/>
                      <a:pt x="85733" y="104847"/>
                      <a:pt x="83056" y="103061"/>
                    </a:cubicBezTo>
                    <a:cubicBezTo>
                      <a:pt x="80378" y="101276"/>
                      <a:pt x="77701" y="100383"/>
                      <a:pt x="74130" y="98596"/>
                    </a:cubicBezTo>
                    <a:cubicBezTo>
                      <a:pt x="70560" y="97703"/>
                      <a:pt x="62527" y="95918"/>
                      <a:pt x="51817" y="95025"/>
                    </a:cubicBezTo>
                    <a:cubicBezTo>
                      <a:pt x="41106" y="94132"/>
                      <a:pt x="33074" y="92346"/>
                      <a:pt x="27718" y="89667"/>
                    </a:cubicBezTo>
                    <a:cubicBezTo>
                      <a:pt x="22363" y="86988"/>
                      <a:pt x="17008" y="84309"/>
                      <a:pt x="12546" y="79844"/>
                    </a:cubicBezTo>
                    <a:cubicBezTo>
                      <a:pt x="8083" y="75379"/>
                      <a:pt x="4513" y="70022"/>
                      <a:pt x="2728" y="62878"/>
                    </a:cubicBezTo>
                    <a:cubicBezTo>
                      <a:pt x="-1735" y="49483"/>
                      <a:pt x="-842" y="37875"/>
                      <a:pt x="6298" y="28052"/>
                    </a:cubicBezTo>
                    <a:cubicBezTo>
                      <a:pt x="12546" y="17336"/>
                      <a:pt x="23256" y="10193"/>
                      <a:pt x="39322" y="4835"/>
                    </a:cubicBezTo>
                    <a:cubicBezTo>
                      <a:pt x="47354" y="2156"/>
                      <a:pt x="54494" y="1263"/>
                      <a:pt x="62527" y="370"/>
                    </a:cubicBezTo>
                    <a:cubicBezTo>
                      <a:pt x="69668" y="-523"/>
                      <a:pt x="78593" y="370"/>
                      <a:pt x="86626" y="1263"/>
                    </a:cubicBezTo>
                    <a:lnTo>
                      <a:pt x="84841" y="28945"/>
                    </a:lnTo>
                    <a:cubicBezTo>
                      <a:pt x="75915" y="28052"/>
                      <a:pt x="68775" y="28052"/>
                      <a:pt x="63420" y="28945"/>
                    </a:cubicBezTo>
                    <a:cubicBezTo>
                      <a:pt x="58065" y="28945"/>
                      <a:pt x="52710" y="30731"/>
                      <a:pt x="47354" y="31624"/>
                    </a:cubicBezTo>
                    <a:cubicBezTo>
                      <a:pt x="41106" y="33410"/>
                      <a:pt x="37537" y="36089"/>
                      <a:pt x="34859" y="40553"/>
                    </a:cubicBezTo>
                    <a:cubicBezTo>
                      <a:pt x="32181" y="44125"/>
                      <a:pt x="32181" y="48590"/>
                      <a:pt x="33966" y="53055"/>
                    </a:cubicBezTo>
                    <a:cubicBezTo>
                      <a:pt x="34859" y="55734"/>
                      <a:pt x="36644" y="58413"/>
                      <a:pt x="38429" y="59306"/>
                    </a:cubicBezTo>
                    <a:cubicBezTo>
                      <a:pt x="40214" y="61092"/>
                      <a:pt x="42892" y="61985"/>
                      <a:pt x="46462" y="62878"/>
                    </a:cubicBezTo>
                    <a:cubicBezTo>
                      <a:pt x="50032" y="63771"/>
                      <a:pt x="57172" y="65557"/>
                      <a:pt x="69668" y="66450"/>
                    </a:cubicBezTo>
                    <a:cubicBezTo>
                      <a:pt x="85733" y="68236"/>
                      <a:pt x="97336" y="71807"/>
                      <a:pt x="104477" y="77165"/>
                    </a:cubicBezTo>
                    <a:cubicBezTo>
                      <a:pt x="110724" y="82523"/>
                      <a:pt x="116079" y="89667"/>
                      <a:pt x="118757" y="99489"/>
                    </a:cubicBezTo>
                    <a:close/>
                  </a:path>
                </a:pathLst>
              </a:custGeom>
              <a:solidFill>
                <a:srgbClr val="FFFFFF"/>
              </a:solidFill>
              <a:ln w="8925"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752C8162-5D99-EAAF-1AD5-EFB948701088}"/>
                  </a:ext>
                </a:extLst>
              </p:cNvPr>
              <p:cNvSpPr/>
              <p:nvPr/>
            </p:nvSpPr>
            <p:spPr>
              <a:xfrm>
                <a:off x="5724706" y="3317378"/>
                <a:ext cx="79435" cy="157162"/>
              </a:xfrm>
              <a:custGeom>
                <a:avLst/>
                <a:gdLst>
                  <a:gd name="connsiteX0" fmla="*/ 48196 w 79435"/>
                  <a:gd name="connsiteY0" fmla="*/ 157163 h 157162"/>
                  <a:gd name="connsiteX1" fmla="*/ 0 w 79435"/>
                  <a:gd name="connsiteY1" fmla="*/ 9823 h 157162"/>
                  <a:gd name="connsiteX2" fmla="*/ 31239 w 79435"/>
                  <a:gd name="connsiteY2" fmla="*/ 0 h 157162"/>
                  <a:gd name="connsiteX3" fmla="*/ 79435 w 79435"/>
                  <a:gd name="connsiteY3" fmla="*/ 147340 h 157162"/>
                  <a:gd name="connsiteX4" fmla="*/ 48196 w 79435"/>
                  <a:gd name="connsiteY4" fmla="*/ 157163 h 157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435" h="157162">
                    <a:moveTo>
                      <a:pt x="48196" y="157163"/>
                    </a:moveTo>
                    <a:lnTo>
                      <a:pt x="0" y="9823"/>
                    </a:lnTo>
                    <a:lnTo>
                      <a:pt x="31239" y="0"/>
                    </a:lnTo>
                    <a:lnTo>
                      <a:pt x="79435" y="147340"/>
                    </a:lnTo>
                    <a:lnTo>
                      <a:pt x="48196" y="157163"/>
                    </a:lnTo>
                    <a:close/>
                  </a:path>
                </a:pathLst>
              </a:custGeom>
              <a:solidFill>
                <a:srgbClr val="FFFFFF"/>
              </a:solidFill>
              <a:ln w="892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9C6AC3-6FC3-2579-3035-ADEECE281AF6}"/>
                  </a:ext>
                </a:extLst>
              </p:cNvPr>
              <p:cNvSpPr/>
              <p:nvPr/>
            </p:nvSpPr>
            <p:spPr>
              <a:xfrm>
                <a:off x="5793431" y="3262907"/>
                <a:ext cx="178506" cy="189309"/>
              </a:xfrm>
              <a:custGeom>
                <a:avLst/>
                <a:gdLst>
                  <a:gd name="connsiteX0" fmla="*/ 178507 w 178506"/>
                  <a:gd name="connsiteY0" fmla="*/ 146447 h 189309"/>
                  <a:gd name="connsiteX1" fmla="*/ 139235 w 178506"/>
                  <a:gd name="connsiteY1" fmla="*/ 159841 h 189309"/>
                  <a:gd name="connsiteX2" fmla="*/ 38379 w 178506"/>
                  <a:gd name="connsiteY2" fmla="*/ 69652 h 189309"/>
                  <a:gd name="connsiteX3" fmla="*/ 37486 w 178506"/>
                  <a:gd name="connsiteY3" fmla="*/ 69652 h 189309"/>
                  <a:gd name="connsiteX4" fmla="*/ 53552 w 178506"/>
                  <a:gd name="connsiteY4" fmla="*/ 110728 h 189309"/>
                  <a:gd name="connsiteX5" fmla="*/ 75865 w 178506"/>
                  <a:gd name="connsiteY5" fmla="*/ 180380 h 189309"/>
                  <a:gd name="connsiteX6" fmla="*/ 48197 w 178506"/>
                  <a:gd name="connsiteY6" fmla="*/ 189309 h 189309"/>
                  <a:gd name="connsiteX7" fmla="*/ 0 w 178506"/>
                  <a:gd name="connsiteY7" fmla="*/ 41970 h 189309"/>
                  <a:gd name="connsiteX8" fmla="*/ 39272 w 178506"/>
                  <a:gd name="connsiteY8" fmla="*/ 29468 h 189309"/>
                  <a:gd name="connsiteX9" fmla="*/ 139235 w 178506"/>
                  <a:gd name="connsiteY9" fmla="*/ 118765 h 189309"/>
                  <a:gd name="connsiteX10" fmla="*/ 140128 w 178506"/>
                  <a:gd name="connsiteY10" fmla="*/ 118765 h 189309"/>
                  <a:gd name="connsiteX11" fmla="*/ 124955 w 178506"/>
                  <a:gd name="connsiteY11" fmla="*/ 78581 h 189309"/>
                  <a:gd name="connsiteX12" fmla="*/ 101749 w 178506"/>
                  <a:gd name="connsiteY12" fmla="*/ 8930 h 189309"/>
                  <a:gd name="connsiteX13" fmla="*/ 129417 w 178506"/>
                  <a:gd name="connsiteY13" fmla="*/ 0 h 189309"/>
                  <a:gd name="connsiteX14" fmla="*/ 178507 w 178506"/>
                  <a:gd name="connsiteY14" fmla="*/ 146447 h 189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506" h="189309">
                    <a:moveTo>
                      <a:pt x="178507" y="146447"/>
                    </a:moveTo>
                    <a:lnTo>
                      <a:pt x="139235" y="159841"/>
                    </a:lnTo>
                    <a:lnTo>
                      <a:pt x="38379" y="69652"/>
                    </a:lnTo>
                    <a:lnTo>
                      <a:pt x="37486" y="69652"/>
                    </a:lnTo>
                    <a:cubicBezTo>
                      <a:pt x="45520" y="89297"/>
                      <a:pt x="49982" y="102691"/>
                      <a:pt x="53552" y="110728"/>
                    </a:cubicBezTo>
                    <a:lnTo>
                      <a:pt x="75865" y="180380"/>
                    </a:lnTo>
                    <a:lnTo>
                      <a:pt x="48197" y="189309"/>
                    </a:lnTo>
                    <a:lnTo>
                      <a:pt x="0" y="41970"/>
                    </a:lnTo>
                    <a:lnTo>
                      <a:pt x="39272" y="29468"/>
                    </a:lnTo>
                    <a:lnTo>
                      <a:pt x="139235" y="118765"/>
                    </a:lnTo>
                    <a:lnTo>
                      <a:pt x="140128" y="118765"/>
                    </a:lnTo>
                    <a:cubicBezTo>
                      <a:pt x="132988" y="100013"/>
                      <a:pt x="127633" y="86618"/>
                      <a:pt x="124955" y="78581"/>
                    </a:cubicBezTo>
                    <a:lnTo>
                      <a:pt x="101749" y="8930"/>
                    </a:lnTo>
                    <a:lnTo>
                      <a:pt x="129417" y="0"/>
                    </a:lnTo>
                    <a:lnTo>
                      <a:pt x="178507" y="146447"/>
                    </a:lnTo>
                    <a:close/>
                  </a:path>
                </a:pathLst>
              </a:custGeom>
              <a:solidFill>
                <a:srgbClr val="FFFFFF"/>
              </a:solidFill>
              <a:ln w="892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2FD15B4A-E924-23B4-405F-95816864DA70}"/>
                  </a:ext>
                </a:extLst>
              </p:cNvPr>
              <p:cNvSpPr/>
              <p:nvPr/>
            </p:nvSpPr>
            <p:spPr>
              <a:xfrm>
                <a:off x="5960334" y="3221831"/>
                <a:ext cx="132987" cy="175021"/>
              </a:xfrm>
              <a:custGeom>
                <a:avLst/>
                <a:gdLst>
                  <a:gd name="connsiteX0" fmla="*/ 132988 w 132987"/>
                  <a:gd name="connsiteY0" fmla="*/ 147340 h 175021"/>
                  <a:gd name="connsiteX1" fmla="*/ 48197 w 132987"/>
                  <a:gd name="connsiteY1" fmla="*/ 175022 h 175021"/>
                  <a:gd name="connsiteX2" fmla="*/ 0 w 132987"/>
                  <a:gd name="connsiteY2" fmla="*/ 27682 h 175021"/>
                  <a:gd name="connsiteX3" fmla="*/ 84791 w 132987"/>
                  <a:gd name="connsiteY3" fmla="*/ 0 h 175021"/>
                  <a:gd name="connsiteX4" fmla="*/ 92824 w 132987"/>
                  <a:gd name="connsiteY4" fmla="*/ 25896 h 175021"/>
                  <a:gd name="connsiteX5" fmla="*/ 39272 w 132987"/>
                  <a:gd name="connsiteY5" fmla="*/ 43756 h 175021"/>
                  <a:gd name="connsiteX6" fmla="*/ 49982 w 132987"/>
                  <a:gd name="connsiteY6" fmla="*/ 75902 h 175021"/>
                  <a:gd name="connsiteX7" fmla="*/ 99964 w 132987"/>
                  <a:gd name="connsiteY7" fmla="*/ 59829 h 175021"/>
                  <a:gd name="connsiteX8" fmla="*/ 107997 w 132987"/>
                  <a:gd name="connsiteY8" fmla="*/ 85725 h 175021"/>
                  <a:gd name="connsiteX9" fmla="*/ 58015 w 132987"/>
                  <a:gd name="connsiteY9" fmla="*/ 101799 h 175021"/>
                  <a:gd name="connsiteX10" fmla="*/ 70510 w 132987"/>
                  <a:gd name="connsiteY10" fmla="*/ 140196 h 175021"/>
                  <a:gd name="connsiteX11" fmla="*/ 124062 w 132987"/>
                  <a:gd name="connsiteY11" fmla="*/ 122337 h 175021"/>
                  <a:gd name="connsiteX12" fmla="*/ 132988 w 132987"/>
                  <a:gd name="connsiteY12" fmla="*/ 147340 h 17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2987" h="175021">
                    <a:moveTo>
                      <a:pt x="132988" y="147340"/>
                    </a:moveTo>
                    <a:lnTo>
                      <a:pt x="48197" y="175022"/>
                    </a:lnTo>
                    <a:lnTo>
                      <a:pt x="0" y="27682"/>
                    </a:lnTo>
                    <a:lnTo>
                      <a:pt x="84791" y="0"/>
                    </a:lnTo>
                    <a:lnTo>
                      <a:pt x="92824" y="25896"/>
                    </a:lnTo>
                    <a:lnTo>
                      <a:pt x="39272" y="43756"/>
                    </a:lnTo>
                    <a:lnTo>
                      <a:pt x="49982" y="75902"/>
                    </a:lnTo>
                    <a:lnTo>
                      <a:pt x="99964" y="59829"/>
                    </a:lnTo>
                    <a:lnTo>
                      <a:pt x="107997" y="85725"/>
                    </a:lnTo>
                    <a:lnTo>
                      <a:pt x="58015" y="101799"/>
                    </a:lnTo>
                    <a:lnTo>
                      <a:pt x="70510" y="140196"/>
                    </a:lnTo>
                    <a:lnTo>
                      <a:pt x="124062" y="122337"/>
                    </a:lnTo>
                    <a:lnTo>
                      <a:pt x="132988" y="147340"/>
                    </a:lnTo>
                    <a:close/>
                  </a:path>
                </a:pathLst>
              </a:custGeom>
              <a:solidFill>
                <a:srgbClr val="FFFFFF"/>
              </a:solidFill>
              <a:ln w="892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7B7FC722-6631-61A9-6DFD-5AD37A075B60}"/>
                  </a:ext>
                </a:extLst>
              </p:cNvPr>
              <p:cNvSpPr/>
              <p:nvPr/>
            </p:nvSpPr>
            <p:spPr>
              <a:xfrm>
                <a:off x="6078991" y="3190207"/>
                <a:ext cx="121190" cy="165013"/>
              </a:xfrm>
              <a:custGeom>
                <a:avLst/>
                <a:gdLst>
                  <a:gd name="connsiteX0" fmla="*/ 118757 w 121190"/>
                  <a:gd name="connsiteY0" fmla="*/ 99489 h 165013"/>
                  <a:gd name="connsiteX1" fmla="*/ 114294 w 121190"/>
                  <a:gd name="connsiteY1" fmla="*/ 135208 h 165013"/>
                  <a:gd name="connsiteX2" fmla="*/ 78593 w 121190"/>
                  <a:gd name="connsiteY2" fmla="*/ 159318 h 165013"/>
                  <a:gd name="connsiteX3" fmla="*/ 33966 w 121190"/>
                  <a:gd name="connsiteY3" fmla="*/ 163783 h 165013"/>
                  <a:gd name="connsiteX4" fmla="*/ 24148 w 121190"/>
                  <a:gd name="connsiteY4" fmla="*/ 135208 h 165013"/>
                  <a:gd name="connsiteX5" fmla="*/ 52709 w 121190"/>
                  <a:gd name="connsiteY5" fmla="*/ 136101 h 165013"/>
                  <a:gd name="connsiteX6" fmla="*/ 72345 w 121190"/>
                  <a:gd name="connsiteY6" fmla="*/ 132529 h 165013"/>
                  <a:gd name="connsiteX7" fmla="*/ 86626 w 121190"/>
                  <a:gd name="connsiteY7" fmla="*/ 123600 h 165013"/>
                  <a:gd name="connsiteX8" fmla="*/ 88411 w 121190"/>
                  <a:gd name="connsiteY8" fmla="*/ 110205 h 165013"/>
                  <a:gd name="connsiteX9" fmla="*/ 83056 w 121190"/>
                  <a:gd name="connsiteY9" fmla="*/ 103061 h 165013"/>
                  <a:gd name="connsiteX10" fmla="*/ 74130 w 121190"/>
                  <a:gd name="connsiteY10" fmla="*/ 98596 h 165013"/>
                  <a:gd name="connsiteX11" fmla="*/ 51817 w 121190"/>
                  <a:gd name="connsiteY11" fmla="*/ 95025 h 165013"/>
                  <a:gd name="connsiteX12" fmla="*/ 27719 w 121190"/>
                  <a:gd name="connsiteY12" fmla="*/ 89667 h 165013"/>
                  <a:gd name="connsiteX13" fmla="*/ 12545 w 121190"/>
                  <a:gd name="connsiteY13" fmla="*/ 79844 h 165013"/>
                  <a:gd name="connsiteX14" fmla="*/ 2728 w 121190"/>
                  <a:gd name="connsiteY14" fmla="*/ 62878 h 165013"/>
                  <a:gd name="connsiteX15" fmla="*/ 6298 w 121190"/>
                  <a:gd name="connsiteY15" fmla="*/ 28052 h 165013"/>
                  <a:gd name="connsiteX16" fmla="*/ 39321 w 121190"/>
                  <a:gd name="connsiteY16" fmla="*/ 4835 h 165013"/>
                  <a:gd name="connsiteX17" fmla="*/ 62527 w 121190"/>
                  <a:gd name="connsiteY17" fmla="*/ 370 h 165013"/>
                  <a:gd name="connsiteX18" fmla="*/ 86626 w 121190"/>
                  <a:gd name="connsiteY18" fmla="*/ 1263 h 165013"/>
                  <a:gd name="connsiteX19" fmla="*/ 84840 w 121190"/>
                  <a:gd name="connsiteY19" fmla="*/ 28945 h 165013"/>
                  <a:gd name="connsiteX20" fmla="*/ 63420 w 121190"/>
                  <a:gd name="connsiteY20" fmla="*/ 28945 h 165013"/>
                  <a:gd name="connsiteX21" fmla="*/ 47354 w 121190"/>
                  <a:gd name="connsiteY21" fmla="*/ 31624 h 165013"/>
                  <a:gd name="connsiteX22" fmla="*/ 34859 w 121190"/>
                  <a:gd name="connsiteY22" fmla="*/ 40553 h 165013"/>
                  <a:gd name="connsiteX23" fmla="*/ 33966 w 121190"/>
                  <a:gd name="connsiteY23" fmla="*/ 53055 h 165013"/>
                  <a:gd name="connsiteX24" fmla="*/ 38429 w 121190"/>
                  <a:gd name="connsiteY24" fmla="*/ 59306 h 165013"/>
                  <a:gd name="connsiteX25" fmla="*/ 46462 w 121190"/>
                  <a:gd name="connsiteY25" fmla="*/ 62878 h 165013"/>
                  <a:gd name="connsiteX26" fmla="*/ 69668 w 121190"/>
                  <a:gd name="connsiteY26" fmla="*/ 66450 h 165013"/>
                  <a:gd name="connsiteX27" fmla="*/ 104476 w 121190"/>
                  <a:gd name="connsiteY27" fmla="*/ 77165 h 165013"/>
                  <a:gd name="connsiteX28" fmla="*/ 118757 w 121190"/>
                  <a:gd name="connsiteY28" fmla="*/ 99489 h 165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1190" h="165013">
                    <a:moveTo>
                      <a:pt x="118757" y="99489"/>
                    </a:moveTo>
                    <a:cubicBezTo>
                      <a:pt x="123220" y="112884"/>
                      <a:pt x="121435" y="124493"/>
                      <a:pt x="114294" y="135208"/>
                    </a:cubicBezTo>
                    <a:cubicBezTo>
                      <a:pt x="107154" y="145924"/>
                      <a:pt x="95551" y="153961"/>
                      <a:pt x="78593" y="159318"/>
                    </a:cubicBezTo>
                    <a:cubicBezTo>
                      <a:pt x="62527" y="164676"/>
                      <a:pt x="48247" y="166462"/>
                      <a:pt x="33966" y="163783"/>
                    </a:cubicBezTo>
                    <a:lnTo>
                      <a:pt x="24148" y="135208"/>
                    </a:lnTo>
                    <a:cubicBezTo>
                      <a:pt x="35751" y="136101"/>
                      <a:pt x="44676" y="136994"/>
                      <a:pt x="52709" y="136101"/>
                    </a:cubicBezTo>
                    <a:cubicBezTo>
                      <a:pt x="59850" y="136101"/>
                      <a:pt x="66990" y="134315"/>
                      <a:pt x="72345" y="132529"/>
                    </a:cubicBezTo>
                    <a:cubicBezTo>
                      <a:pt x="79485" y="129850"/>
                      <a:pt x="83948" y="127171"/>
                      <a:pt x="86626" y="123600"/>
                    </a:cubicBezTo>
                    <a:cubicBezTo>
                      <a:pt x="89303" y="120028"/>
                      <a:pt x="90196" y="115563"/>
                      <a:pt x="88411" y="110205"/>
                    </a:cubicBezTo>
                    <a:cubicBezTo>
                      <a:pt x="87518" y="107526"/>
                      <a:pt x="85733" y="104847"/>
                      <a:pt x="83056" y="103061"/>
                    </a:cubicBezTo>
                    <a:cubicBezTo>
                      <a:pt x="80378" y="101275"/>
                      <a:pt x="77700" y="100382"/>
                      <a:pt x="74130" y="98596"/>
                    </a:cubicBezTo>
                    <a:cubicBezTo>
                      <a:pt x="70560" y="97704"/>
                      <a:pt x="62527" y="95918"/>
                      <a:pt x="51817" y="95025"/>
                    </a:cubicBezTo>
                    <a:cubicBezTo>
                      <a:pt x="41107" y="94132"/>
                      <a:pt x="33074" y="91453"/>
                      <a:pt x="27719" y="89667"/>
                    </a:cubicBezTo>
                    <a:cubicBezTo>
                      <a:pt x="22363" y="86988"/>
                      <a:pt x="17008" y="84309"/>
                      <a:pt x="12545" y="79844"/>
                    </a:cubicBezTo>
                    <a:cubicBezTo>
                      <a:pt x="8083" y="75379"/>
                      <a:pt x="4512" y="70022"/>
                      <a:pt x="2728" y="62878"/>
                    </a:cubicBezTo>
                    <a:cubicBezTo>
                      <a:pt x="-1735" y="49483"/>
                      <a:pt x="-843" y="37875"/>
                      <a:pt x="6298" y="28052"/>
                    </a:cubicBezTo>
                    <a:cubicBezTo>
                      <a:pt x="12545" y="17336"/>
                      <a:pt x="23256" y="10192"/>
                      <a:pt x="39321" y="4835"/>
                    </a:cubicBezTo>
                    <a:cubicBezTo>
                      <a:pt x="47354" y="2156"/>
                      <a:pt x="54495" y="1263"/>
                      <a:pt x="62527" y="370"/>
                    </a:cubicBezTo>
                    <a:cubicBezTo>
                      <a:pt x="69668" y="-523"/>
                      <a:pt x="78593" y="370"/>
                      <a:pt x="86626" y="1263"/>
                    </a:cubicBezTo>
                    <a:lnTo>
                      <a:pt x="84840" y="28945"/>
                    </a:lnTo>
                    <a:cubicBezTo>
                      <a:pt x="75915" y="28052"/>
                      <a:pt x="68775" y="28052"/>
                      <a:pt x="63420" y="28945"/>
                    </a:cubicBezTo>
                    <a:cubicBezTo>
                      <a:pt x="58064" y="28945"/>
                      <a:pt x="52709" y="30731"/>
                      <a:pt x="47354" y="31624"/>
                    </a:cubicBezTo>
                    <a:cubicBezTo>
                      <a:pt x="41107" y="33410"/>
                      <a:pt x="37536" y="36089"/>
                      <a:pt x="34859" y="40553"/>
                    </a:cubicBezTo>
                    <a:cubicBezTo>
                      <a:pt x="32181" y="44125"/>
                      <a:pt x="32181" y="48590"/>
                      <a:pt x="33966" y="53055"/>
                    </a:cubicBezTo>
                    <a:cubicBezTo>
                      <a:pt x="34859" y="55734"/>
                      <a:pt x="36644" y="58413"/>
                      <a:pt x="38429" y="59306"/>
                    </a:cubicBezTo>
                    <a:cubicBezTo>
                      <a:pt x="40214" y="61092"/>
                      <a:pt x="42892" y="61985"/>
                      <a:pt x="46462" y="62878"/>
                    </a:cubicBezTo>
                    <a:cubicBezTo>
                      <a:pt x="50032" y="63771"/>
                      <a:pt x="57172" y="65557"/>
                      <a:pt x="69668" y="66450"/>
                    </a:cubicBezTo>
                    <a:cubicBezTo>
                      <a:pt x="85733" y="68235"/>
                      <a:pt x="97336" y="71807"/>
                      <a:pt x="104476" y="77165"/>
                    </a:cubicBezTo>
                    <a:cubicBezTo>
                      <a:pt x="110724" y="82523"/>
                      <a:pt x="116079" y="89667"/>
                      <a:pt x="118757" y="99489"/>
                    </a:cubicBezTo>
                    <a:close/>
                  </a:path>
                </a:pathLst>
              </a:custGeom>
              <a:solidFill>
                <a:srgbClr val="FFFFFF"/>
              </a:solidFill>
              <a:ln w="892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AA927B72-816C-DDF6-BE0A-7E6B608EC9CD}"/>
                  </a:ext>
                </a:extLst>
              </p:cNvPr>
              <p:cNvSpPr/>
              <p:nvPr/>
            </p:nvSpPr>
            <p:spPr>
              <a:xfrm>
                <a:off x="6192343" y="3153595"/>
                <a:ext cx="121190" cy="165013"/>
              </a:xfrm>
              <a:custGeom>
                <a:avLst/>
                <a:gdLst>
                  <a:gd name="connsiteX0" fmla="*/ 118757 w 121190"/>
                  <a:gd name="connsiteY0" fmla="*/ 99489 h 165013"/>
                  <a:gd name="connsiteX1" fmla="*/ 114294 w 121190"/>
                  <a:gd name="connsiteY1" fmla="*/ 135208 h 165013"/>
                  <a:gd name="connsiteX2" fmla="*/ 78593 w 121190"/>
                  <a:gd name="connsiteY2" fmla="*/ 159318 h 165013"/>
                  <a:gd name="connsiteX3" fmla="*/ 33966 w 121190"/>
                  <a:gd name="connsiteY3" fmla="*/ 163783 h 165013"/>
                  <a:gd name="connsiteX4" fmla="*/ 24149 w 121190"/>
                  <a:gd name="connsiteY4" fmla="*/ 135208 h 165013"/>
                  <a:gd name="connsiteX5" fmla="*/ 52710 w 121190"/>
                  <a:gd name="connsiteY5" fmla="*/ 136101 h 165013"/>
                  <a:gd name="connsiteX6" fmla="*/ 72346 w 121190"/>
                  <a:gd name="connsiteY6" fmla="*/ 132529 h 165013"/>
                  <a:gd name="connsiteX7" fmla="*/ 86626 w 121190"/>
                  <a:gd name="connsiteY7" fmla="*/ 123599 h 165013"/>
                  <a:gd name="connsiteX8" fmla="*/ 88411 w 121190"/>
                  <a:gd name="connsiteY8" fmla="*/ 110205 h 165013"/>
                  <a:gd name="connsiteX9" fmla="*/ 83056 w 121190"/>
                  <a:gd name="connsiteY9" fmla="*/ 103061 h 165013"/>
                  <a:gd name="connsiteX10" fmla="*/ 74130 w 121190"/>
                  <a:gd name="connsiteY10" fmla="*/ 98596 h 165013"/>
                  <a:gd name="connsiteX11" fmla="*/ 51817 w 121190"/>
                  <a:gd name="connsiteY11" fmla="*/ 95024 h 165013"/>
                  <a:gd name="connsiteX12" fmla="*/ 27719 w 121190"/>
                  <a:gd name="connsiteY12" fmla="*/ 89667 h 165013"/>
                  <a:gd name="connsiteX13" fmla="*/ 12546 w 121190"/>
                  <a:gd name="connsiteY13" fmla="*/ 79844 h 165013"/>
                  <a:gd name="connsiteX14" fmla="*/ 2728 w 121190"/>
                  <a:gd name="connsiteY14" fmla="*/ 62878 h 165013"/>
                  <a:gd name="connsiteX15" fmla="*/ 6298 w 121190"/>
                  <a:gd name="connsiteY15" fmla="*/ 28052 h 165013"/>
                  <a:gd name="connsiteX16" fmla="*/ 39322 w 121190"/>
                  <a:gd name="connsiteY16" fmla="*/ 4835 h 165013"/>
                  <a:gd name="connsiteX17" fmla="*/ 62527 w 121190"/>
                  <a:gd name="connsiteY17" fmla="*/ 370 h 165013"/>
                  <a:gd name="connsiteX18" fmla="*/ 86626 w 121190"/>
                  <a:gd name="connsiteY18" fmla="*/ 1263 h 165013"/>
                  <a:gd name="connsiteX19" fmla="*/ 84841 w 121190"/>
                  <a:gd name="connsiteY19" fmla="*/ 28945 h 165013"/>
                  <a:gd name="connsiteX20" fmla="*/ 63420 w 121190"/>
                  <a:gd name="connsiteY20" fmla="*/ 28945 h 165013"/>
                  <a:gd name="connsiteX21" fmla="*/ 47354 w 121190"/>
                  <a:gd name="connsiteY21" fmla="*/ 31624 h 165013"/>
                  <a:gd name="connsiteX22" fmla="*/ 34859 w 121190"/>
                  <a:gd name="connsiteY22" fmla="*/ 40554 h 165013"/>
                  <a:gd name="connsiteX23" fmla="*/ 33966 w 121190"/>
                  <a:gd name="connsiteY23" fmla="*/ 53055 h 165013"/>
                  <a:gd name="connsiteX24" fmla="*/ 38429 w 121190"/>
                  <a:gd name="connsiteY24" fmla="*/ 59306 h 165013"/>
                  <a:gd name="connsiteX25" fmla="*/ 46462 w 121190"/>
                  <a:gd name="connsiteY25" fmla="*/ 62878 h 165013"/>
                  <a:gd name="connsiteX26" fmla="*/ 69668 w 121190"/>
                  <a:gd name="connsiteY26" fmla="*/ 66450 h 165013"/>
                  <a:gd name="connsiteX27" fmla="*/ 104477 w 121190"/>
                  <a:gd name="connsiteY27" fmla="*/ 77165 h 165013"/>
                  <a:gd name="connsiteX28" fmla="*/ 118757 w 121190"/>
                  <a:gd name="connsiteY28" fmla="*/ 99489 h 165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1190" h="165013">
                    <a:moveTo>
                      <a:pt x="118757" y="99489"/>
                    </a:moveTo>
                    <a:cubicBezTo>
                      <a:pt x="123220" y="112884"/>
                      <a:pt x="121435" y="124493"/>
                      <a:pt x="114294" y="135208"/>
                    </a:cubicBezTo>
                    <a:cubicBezTo>
                      <a:pt x="107154" y="145924"/>
                      <a:pt x="95551" y="153960"/>
                      <a:pt x="78593" y="159318"/>
                    </a:cubicBezTo>
                    <a:cubicBezTo>
                      <a:pt x="62527" y="164676"/>
                      <a:pt x="48247" y="166462"/>
                      <a:pt x="33966" y="163783"/>
                    </a:cubicBezTo>
                    <a:lnTo>
                      <a:pt x="24149" y="135208"/>
                    </a:lnTo>
                    <a:cubicBezTo>
                      <a:pt x="35751" y="136101"/>
                      <a:pt x="44677" y="136994"/>
                      <a:pt x="52710" y="136101"/>
                    </a:cubicBezTo>
                    <a:cubicBezTo>
                      <a:pt x="59850" y="136101"/>
                      <a:pt x="66990" y="134315"/>
                      <a:pt x="72346" y="132529"/>
                    </a:cubicBezTo>
                    <a:cubicBezTo>
                      <a:pt x="79486" y="129850"/>
                      <a:pt x="83948" y="127171"/>
                      <a:pt x="86626" y="123599"/>
                    </a:cubicBezTo>
                    <a:cubicBezTo>
                      <a:pt x="89303" y="120028"/>
                      <a:pt x="90196" y="115563"/>
                      <a:pt x="88411" y="110205"/>
                    </a:cubicBezTo>
                    <a:cubicBezTo>
                      <a:pt x="87518" y="107526"/>
                      <a:pt x="85734" y="104847"/>
                      <a:pt x="83056" y="103061"/>
                    </a:cubicBezTo>
                    <a:cubicBezTo>
                      <a:pt x="80378" y="101275"/>
                      <a:pt x="77701" y="100382"/>
                      <a:pt x="74130" y="98596"/>
                    </a:cubicBezTo>
                    <a:cubicBezTo>
                      <a:pt x="70560" y="97703"/>
                      <a:pt x="62527" y="95917"/>
                      <a:pt x="51817" y="95024"/>
                    </a:cubicBezTo>
                    <a:cubicBezTo>
                      <a:pt x="41107" y="94132"/>
                      <a:pt x="33074" y="92346"/>
                      <a:pt x="27719" y="89667"/>
                    </a:cubicBezTo>
                    <a:cubicBezTo>
                      <a:pt x="22363" y="86988"/>
                      <a:pt x="17008" y="84309"/>
                      <a:pt x="12546" y="79844"/>
                    </a:cubicBezTo>
                    <a:cubicBezTo>
                      <a:pt x="8083" y="75379"/>
                      <a:pt x="4513" y="70021"/>
                      <a:pt x="2728" y="62878"/>
                    </a:cubicBezTo>
                    <a:cubicBezTo>
                      <a:pt x="-1735" y="49483"/>
                      <a:pt x="-842" y="37874"/>
                      <a:pt x="6298" y="28052"/>
                    </a:cubicBezTo>
                    <a:cubicBezTo>
                      <a:pt x="12546" y="17336"/>
                      <a:pt x="23256" y="10192"/>
                      <a:pt x="39322" y="4835"/>
                    </a:cubicBezTo>
                    <a:cubicBezTo>
                      <a:pt x="47354" y="2156"/>
                      <a:pt x="54495" y="1263"/>
                      <a:pt x="62527" y="370"/>
                    </a:cubicBezTo>
                    <a:cubicBezTo>
                      <a:pt x="69668" y="-523"/>
                      <a:pt x="78593" y="370"/>
                      <a:pt x="86626" y="1263"/>
                    </a:cubicBezTo>
                    <a:lnTo>
                      <a:pt x="84841" y="28945"/>
                    </a:lnTo>
                    <a:cubicBezTo>
                      <a:pt x="75915" y="28052"/>
                      <a:pt x="68775" y="28052"/>
                      <a:pt x="63420" y="28945"/>
                    </a:cubicBezTo>
                    <a:cubicBezTo>
                      <a:pt x="58065" y="28945"/>
                      <a:pt x="52710" y="30731"/>
                      <a:pt x="47354" y="31624"/>
                    </a:cubicBezTo>
                    <a:cubicBezTo>
                      <a:pt x="41107" y="33410"/>
                      <a:pt x="37537" y="36089"/>
                      <a:pt x="34859" y="40554"/>
                    </a:cubicBezTo>
                    <a:cubicBezTo>
                      <a:pt x="32182" y="44125"/>
                      <a:pt x="32182" y="48590"/>
                      <a:pt x="33966" y="53055"/>
                    </a:cubicBezTo>
                    <a:cubicBezTo>
                      <a:pt x="34859" y="55734"/>
                      <a:pt x="36644" y="58413"/>
                      <a:pt x="38429" y="59306"/>
                    </a:cubicBezTo>
                    <a:cubicBezTo>
                      <a:pt x="40214" y="61092"/>
                      <a:pt x="42892" y="61985"/>
                      <a:pt x="46462" y="62878"/>
                    </a:cubicBezTo>
                    <a:cubicBezTo>
                      <a:pt x="50032" y="63770"/>
                      <a:pt x="57172" y="65557"/>
                      <a:pt x="69668" y="66450"/>
                    </a:cubicBezTo>
                    <a:cubicBezTo>
                      <a:pt x="85734" y="68235"/>
                      <a:pt x="97336" y="71807"/>
                      <a:pt x="104477" y="77165"/>
                    </a:cubicBezTo>
                    <a:cubicBezTo>
                      <a:pt x="110724" y="82523"/>
                      <a:pt x="116079" y="89667"/>
                      <a:pt x="118757" y="99489"/>
                    </a:cubicBezTo>
                    <a:close/>
                  </a:path>
                </a:pathLst>
              </a:custGeom>
              <a:solidFill>
                <a:srgbClr val="FFFFFF"/>
              </a:solidFill>
              <a:ln w="8925" cap="flat">
                <a:noFill/>
                <a:prstDash val="solid"/>
                <a:miter/>
              </a:ln>
            </p:spPr>
            <p:txBody>
              <a:bodyPr rtlCol="0" anchor="ctr"/>
              <a:lstStyle/>
              <a:p>
                <a:endParaRPr lang="en-US"/>
              </a:p>
            </p:txBody>
          </p:sp>
        </p:grpSp>
        <p:grpSp>
          <p:nvGrpSpPr>
            <p:cNvPr id="15" name="Graphic 4">
              <a:extLst>
                <a:ext uri="{FF2B5EF4-FFF2-40B4-BE49-F238E27FC236}">
                  <a16:creationId xmlns:a16="http://schemas.microsoft.com/office/drawing/2014/main" id="{9B09F3B5-43D0-D7AC-9940-D2663ABDDFD6}"/>
                </a:ext>
              </a:extLst>
            </p:cNvPr>
            <p:cNvGrpSpPr/>
            <p:nvPr/>
          </p:nvGrpSpPr>
          <p:grpSpPr>
            <a:xfrm>
              <a:off x="6061005" y="1169696"/>
              <a:ext cx="656197" cy="824302"/>
              <a:chOff x="6061005" y="1169696"/>
              <a:chExt cx="656197" cy="824302"/>
            </a:xfrm>
            <a:solidFill>
              <a:srgbClr val="FFFFFF"/>
            </a:solidFill>
          </p:grpSpPr>
          <p:sp>
            <p:nvSpPr>
              <p:cNvPr id="36" name="Freeform 35">
                <a:extLst>
                  <a:ext uri="{FF2B5EF4-FFF2-40B4-BE49-F238E27FC236}">
                    <a16:creationId xmlns:a16="http://schemas.microsoft.com/office/drawing/2014/main" id="{2F381FBA-454E-C6CE-F50E-F2A34D08636A}"/>
                  </a:ext>
                </a:extLst>
              </p:cNvPr>
              <p:cNvSpPr/>
              <p:nvPr/>
            </p:nvSpPr>
            <p:spPr>
              <a:xfrm>
                <a:off x="6061005" y="1169696"/>
                <a:ext cx="168874" cy="162612"/>
              </a:xfrm>
              <a:custGeom>
                <a:avLst/>
                <a:gdLst>
                  <a:gd name="connsiteX0" fmla="*/ 84976 w 168874"/>
                  <a:gd name="connsiteY0" fmla="*/ 65279 h 162612"/>
                  <a:gd name="connsiteX1" fmla="*/ 121570 w 168874"/>
                  <a:gd name="connsiteY1" fmla="*/ 115285 h 162612"/>
                  <a:gd name="connsiteX2" fmla="*/ 56416 w 168874"/>
                  <a:gd name="connsiteY2" fmla="*/ 162612 h 162612"/>
                  <a:gd name="connsiteX3" fmla="*/ 34102 w 168874"/>
                  <a:gd name="connsiteY3" fmla="*/ 143860 h 162612"/>
                  <a:gd name="connsiteX4" fmla="*/ 16252 w 168874"/>
                  <a:gd name="connsiteY4" fmla="*/ 123322 h 162612"/>
                  <a:gd name="connsiteX5" fmla="*/ 1078 w 168874"/>
                  <a:gd name="connsiteY5" fmla="*/ 67958 h 162612"/>
                  <a:gd name="connsiteX6" fmla="*/ 37672 w 168874"/>
                  <a:gd name="connsiteY6" fmla="*/ 17952 h 162612"/>
                  <a:gd name="connsiteX7" fmla="*/ 97472 w 168874"/>
                  <a:gd name="connsiteY7" fmla="*/ 985 h 162612"/>
                  <a:gd name="connsiteX8" fmla="*/ 149239 w 168874"/>
                  <a:gd name="connsiteY8" fmla="*/ 36704 h 162612"/>
                  <a:gd name="connsiteX9" fmla="*/ 168874 w 168874"/>
                  <a:gd name="connsiteY9" fmla="*/ 79566 h 162612"/>
                  <a:gd name="connsiteX10" fmla="*/ 141206 w 168874"/>
                  <a:gd name="connsiteY10" fmla="*/ 85817 h 162612"/>
                  <a:gd name="connsiteX11" fmla="*/ 126925 w 168874"/>
                  <a:gd name="connsiteY11" fmla="*/ 51884 h 162612"/>
                  <a:gd name="connsiteX12" fmla="*/ 95687 w 168874"/>
                  <a:gd name="connsiteY12" fmla="*/ 33132 h 162612"/>
                  <a:gd name="connsiteX13" fmla="*/ 57308 w 168874"/>
                  <a:gd name="connsiteY13" fmla="*/ 45634 h 162612"/>
                  <a:gd name="connsiteX14" fmla="*/ 32317 w 168874"/>
                  <a:gd name="connsiteY14" fmla="*/ 76888 h 162612"/>
                  <a:gd name="connsiteX15" fmla="*/ 39457 w 168874"/>
                  <a:gd name="connsiteY15" fmla="*/ 109034 h 162612"/>
                  <a:gd name="connsiteX16" fmla="*/ 53737 w 168874"/>
                  <a:gd name="connsiteY16" fmla="*/ 124215 h 162612"/>
                  <a:gd name="connsiteX17" fmla="*/ 79621 w 168874"/>
                  <a:gd name="connsiteY17" fmla="*/ 105463 h 162612"/>
                  <a:gd name="connsiteX18" fmla="*/ 62663 w 168874"/>
                  <a:gd name="connsiteY18" fmla="*/ 81352 h 162612"/>
                  <a:gd name="connsiteX19" fmla="*/ 84976 w 168874"/>
                  <a:gd name="connsiteY19" fmla="*/ 65279 h 16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8874" h="162612">
                    <a:moveTo>
                      <a:pt x="84976" y="65279"/>
                    </a:moveTo>
                    <a:lnTo>
                      <a:pt x="121570" y="115285"/>
                    </a:lnTo>
                    <a:lnTo>
                      <a:pt x="56416" y="162612"/>
                    </a:lnTo>
                    <a:cubicBezTo>
                      <a:pt x="47490" y="156362"/>
                      <a:pt x="40349" y="150111"/>
                      <a:pt x="34102" y="143860"/>
                    </a:cubicBezTo>
                    <a:cubicBezTo>
                      <a:pt x="27854" y="137609"/>
                      <a:pt x="21607" y="130466"/>
                      <a:pt x="16252" y="123322"/>
                    </a:cubicBezTo>
                    <a:cubicBezTo>
                      <a:pt x="2864" y="104569"/>
                      <a:pt x="-2492" y="85817"/>
                      <a:pt x="1078" y="67958"/>
                    </a:cubicBezTo>
                    <a:cubicBezTo>
                      <a:pt x="4648" y="50098"/>
                      <a:pt x="17144" y="33132"/>
                      <a:pt x="37672" y="17952"/>
                    </a:cubicBezTo>
                    <a:cubicBezTo>
                      <a:pt x="58200" y="3664"/>
                      <a:pt x="77836" y="-2587"/>
                      <a:pt x="97472" y="985"/>
                    </a:cubicBezTo>
                    <a:cubicBezTo>
                      <a:pt x="117108" y="4557"/>
                      <a:pt x="134958" y="16166"/>
                      <a:pt x="149239" y="36704"/>
                    </a:cubicBezTo>
                    <a:cubicBezTo>
                      <a:pt x="158164" y="49205"/>
                      <a:pt x="165304" y="63493"/>
                      <a:pt x="168874" y="79566"/>
                    </a:cubicBezTo>
                    <a:lnTo>
                      <a:pt x="141206" y="85817"/>
                    </a:lnTo>
                    <a:cubicBezTo>
                      <a:pt x="139421" y="73316"/>
                      <a:pt x="134065" y="62600"/>
                      <a:pt x="126925" y="51884"/>
                    </a:cubicBezTo>
                    <a:cubicBezTo>
                      <a:pt x="118893" y="40276"/>
                      <a:pt x="108182" y="34025"/>
                      <a:pt x="95687" y="33132"/>
                    </a:cubicBezTo>
                    <a:cubicBezTo>
                      <a:pt x="83192" y="32239"/>
                      <a:pt x="69804" y="35811"/>
                      <a:pt x="57308" y="45634"/>
                    </a:cubicBezTo>
                    <a:cubicBezTo>
                      <a:pt x="43920" y="55456"/>
                      <a:pt x="34995" y="66172"/>
                      <a:pt x="32317" y="76888"/>
                    </a:cubicBezTo>
                    <a:cubicBezTo>
                      <a:pt x="29640" y="87603"/>
                      <a:pt x="31424" y="98319"/>
                      <a:pt x="39457" y="109034"/>
                    </a:cubicBezTo>
                    <a:cubicBezTo>
                      <a:pt x="43920" y="114392"/>
                      <a:pt x="48383" y="119750"/>
                      <a:pt x="53737" y="124215"/>
                    </a:cubicBezTo>
                    <a:lnTo>
                      <a:pt x="79621" y="105463"/>
                    </a:lnTo>
                    <a:lnTo>
                      <a:pt x="62663" y="81352"/>
                    </a:lnTo>
                    <a:lnTo>
                      <a:pt x="84976" y="65279"/>
                    </a:lnTo>
                    <a:close/>
                  </a:path>
                </a:pathLst>
              </a:custGeom>
              <a:solidFill>
                <a:srgbClr val="FFFFFF"/>
              </a:solidFill>
              <a:ln w="892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38898FE2-152C-6D57-71C3-BD67B460532E}"/>
                  </a:ext>
                </a:extLst>
              </p:cNvPr>
              <p:cNvSpPr/>
              <p:nvPr/>
            </p:nvSpPr>
            <p:spPr>
              <a:xfrm>
                <a:off x="6133486" y="1273373"/>
                <a:ext cx="169665" cy="191988"/>
              </a:xfrm>
              <a:custGeom>
                <a:avLst/>
                <a:gdLst>
                  <a:gd name="connsiteX0" fmla="*/ 67832 w 169665"/>
                  <a:gd name="connsiteY0" fmla="*/ 83046 h 191988"/>
                  <a:gd name="connsiteX1" fmla="*/ 19636 w 169665"/>
                  <a:gd name="connsiteY1" fmla="*/ 117872 h 191988"/>
                  <a:gd name="connsiteX2" fmla="*/ 0 w 169665"/>
                  <a:gd name="connsiteY2" fmla="*/ 91083 h 191988"/>
                  <a:gd name="connsiteX3" fmla="*/ 124955 w 169665"/>
                  <a:gd name="connsiteY3" fmla="*/ 0 h 191988"/>
                  <a:gd name="connsiteX4" fmla="*/ 151731 w 169665"/>
                  <a:gd name="connsiteY4" fmla="*/ 36612 h 191988"/>
                  <a:gd name="connsiteX5" fmla="*/ 169581 w 169665"/>
                  <a:gd name="connsiteY5" fmla="*/ 81260 h 191988"/>
                  <a:gd name="connsiteX6" fmla="*/ 149945 w 169665"/>
                  <a:gd name="connsiteY6" fmla="*/ 114300 h 191988"/>
                  <a:gd name="connsiteX7" fmla="*/ 125847 w 169665"/>
                  <a:gd name="connsiteY7" fmla="*/ 122337 h 191988"/>
                  <a:gd name="connsiteX8" fmla="*/ 99964 w 169665"/>
                  <a:gd name="connsiteY8" fmla="*/ 115193 h 191988"/>
                  <a:gd name="connsiteX9" fmla="*/ 72295 w 169665"/>
                  <a:gd name="connsiteY9" fmla="*/ 191988 h 191988"/>
                  <a:gd name="connsiteX10" fmla="*/ 50874 w 169665"/>
                  <a:gd name="connsiteY10" fmla="*/ 162520 h 191988"/>
                  <a:gd name="connsiteX11" fmla="*/ 76758 w 169665"/>
                  <a:gd name="connsiteY11" fmla="*/ 97334 h 191988"/>
                  <a:gd name="connsiteX12" fmla="*/ 67832 w 169665"/>
                  <a:gd name="connsiteY12" fmla="*/ 83046 h 191988"/>
                  <a:gd name="connsiteX13" fmla="*/ 89253 w 169665"/>
                  <a:gd name="connsiteY13" fmla="*/ 67866 h 191988"/>
                  <a:gd name="connsiteX14" fmla="*/ 95501 w 169665"/>
                  <a:gd name="connsiteY14" fmla="*/ 76795 h 191988"/>
                  <a:gd name="connsiteX15" fmla="*/ 113352 w 169665"/>
                  <a:gd name="connsiteY15" fmla="*/ 91976 h 191988"/>
                  <a:gd name="connsiteX16" fmla="*/ 131202 w 169665"/>
                  <a:gd name="connsiteY16" fmla="*/ 88404 h 191988"/>
                  <a:gd name="connsiteX17" fmla="*/ 139235 w 169665"/>
                  <a:gd name="connsiteY17" fmla="*/ 73223 h 191988"/>
                  <a:gd name="connsiteX18" fmla="*/ 129417 w 169665"/>
                  <a:gd name="connsiteY18" fmla="*/ 51792 h 191988"/>
                  <a:gd name="connsiteX19" fmla="*/ 123169 w 169665"/>
                  <a:gd name="connsiteY19" fmla="*/ 43755 h 191988"/>
                  <a:gd name="connsiteX20" fmla="*/ 89253 w 169665"/>
                  <a:gd name="connsiteY20" fmla="*/ 67866 h 191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9665" h="191988">
                    <a:moveTo>
                      <a:pt x="67832" y="83046"/>
                    </a:moveTo>
                    <a:lnTo>
                      <a:pt x="19636" y="117872"/>
                    </a:lnTo>
                    <a:lnTo>
                      <a:pt x="0" y="91083"/>
                    </a:lnTo>
                    <a:lnTo>
                      <a:pt x="124955" y="0"/>
                    </a:lnTo>
                    <a:lnTo>
                      <a:pt x="151731" y="36612"/>
                    </a:lnTo>
                    <a:cubicBezTo>
                      <a:pt x="164226" y="53578"/>
                      <a:pt x="170474" y="68759"/>
                      <a:pt x="169581" y="81260"/>
                    </a:cubicBezTo>
                    <a:cubicBezTo>
                      <a:pt x="169581" y="93762"/>
                      <a:pt x="163333" y="104477"/>
                      <a:pt x="149945" y="114300"/>
                    </a:cubicBezTo>
                    <a:cubicBezTo>
                      <a:pt x="142805" y="119658"/>
                      <a:pt x="134772" y="122337"/>
                      <a:pt x="125847" y="122337"/>
                    </a:cubicBezTo>
                    <a:cubicBezTo>
                      <a:pt x="116922" y="122337"/>
                      <a:pt x="108889" y="119658"/>
                      <a:pt x="99964" y="115193"/>
                    </a:cubicBezTo>
                    <a:cubicBezTo>
                      <a:pt x="85683" y="154483"/>
                      <a:pt x="76758" y="180380"/>
                      <a:pt x="72295" y="191988"/>
                    </a:cubicBezTo>
                    <a:lnTo>
                      <a:pt x="50874" y="162520"/>
                    </a:lnTo>
                    <a:lnTo>
                      <a:pt x="76758" y="97334"/>
                    </a:lnTo>
                    <a:lnTo>
                      <a:pt x="67832" y="83046"/>
                    </a:lnTo>
                    <a:close/>
                    <a:moveTo>
                      <a:pt x="89253" y="67866"/>
                    </a:moveTo>
                    <a:lnTo>
                      <a:pt x="95501" y="76795"/>
                    </a:lnTo>
                    <a:cubicBezTo>
                      <a:pt x="101748" y="84832"/>
                      <a:pt x="107104" y="90190"/>
                      <a:pt x="113352" y="91976"/>
                    </a:cubicBezTo>
                    <a:cubicBezTo>
                      <a:pt x="118707" y="93762"/>
                      <a:pt x="124955" y="92869"/>
                      <a:pt x="131202" y="88404"/>
                    </a:cubicBezTo>
                    <a:cubicBezTo>
                      <a:pt x="137450" y="83939"/>
                      <a:pt x="140128" y="78581"/>
                      <a:pt x="139235" y="73223"/>
                    </a:cubicBezTo>
                    <a:cubicBezTo>
                      <a:pt x="138343" y="66973"/>
                      <a:pt x="135665" y="59829"/>
                      <a:pt x="129417" y="51792"/>
                    </a:cubicBezTo>
                    <a:lnTo>
                      <a:pt x="123169" y="43755"/>
                    </a:lnTo>
                    <a:lnTo>
                      <a:pt x="89253" y="67866"/>
                    </a:lnTo>
                    <a:close/>
                  </a:path>
                </a:pathLst>
              </a:custGeom>
              <a:solidFill>
                <a:srgbClr val="FFFFFF"/>
              </a:solidFill>
              <a:ln w="892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2493287D-E89D-5BC6-8683-5C4A503F87F5}"/>
                  </a:ext>
                </a:extLst>
              </p:cNvPr>
              <p:cNvSpPr/>
              <p:nvPr/>
            </p:nvSpPr>
            <p:spPr>
              <a:xfrm>
                <a:off x="6239419" y="1409701"/>
                <a:ext cx="162466" cy="158648"/>
              </a:xfrm>
              <a:custGeom>
                <a:avLst/>
                <a:gdLst>
                  <a:gd name="connsiteX0" fmla="*/ 124341 w 162466"/>
                  <a:gd name="connsiteY0" fmla="*/ 138707 h 158648"/>
                  <a:gd name="connsiteX1" fmla="*/ 65434 w 162466"/>
                  <a:gd name="connsiteY1" fmla="*/ 158352 h 158648"/>
                  <a:gd name="connsiteX2" fmla="*/ 16344 w 162466"/>
                  <a:gd name="connsiteY2" fmla="*/ 126205 h 158648"/>
                  <a:gd name="connsiteX3" fmla="*/ 1171 w 162466"/>
                  <a:gd name="connsiteY3" fmla="*/ 69948 h 158648"/>
                  <a:gd name="connsiteX4" fmla="*/ 37765 w 162466"/>
                  <a:gd name="connsiteY4" fmla="*/ 19942 h 158648"/>
                  <a:gd name="connsiteX5" fmla="*/ 96672 w 162466"/>
                  <a:gd name="connsiteY5" fmla="*/ 296 h 158648"/>
                  <a:gd name="connsiteX6" fmla="*/ 145762 w 162466"/>
                  <a:gd name="connsiteY6" fmla="*/ 32443 h 158648"/>
                  <a:gd name="connsiteX7" fmla="*/ 160934 w 162466"/>
                  <a:gd name="connsiteY7" fmla="*/ 88700 h 158648"/>
                  <a:gd name="connsiteX8" fmla="*/ 124341 w 162466"/>
                  <a:gd name="connsiteY8" fmla="*/ 138707 h 158648"/>
                  <a:gd name="connsiteX9" fmla="*/ 57401 w 162466"/>
                  <a:gd name="connsiteY9" fmla="*/ 47624 h 158648"/>
                  <a:gd name="connsiteX10" fmla="*/ 31517 w 162466"/>
                  <a:gd name="connsiteY10" fmla="*/ 78878 h 158648"/>
                  <a:gd name="connsiteX11" fmla="*/ 38658 w 162466"/>
                  <a:gd name="connsiteY11" fmla="*/ 110132 h 158648"/>
                  <a:gd name="connsiteX12" fmla="*/ 103813 w 162466"/>
                  <a:gd name="connsiteY12" fmla="*/ 111025 h 158648"/>
                  <a:gd name="connsiteX13" fmla="*/ 123448 w 162466"/>
                  <a:gd name="connsiteY13" fmla="*/ 48517 h 158648"/>
                  <a:gd name="connsiteX14" fmla="*/ 95780 w 162466"/>
                  <a:gd name="connsiteY14" fmla="*/ 32443 h 158648"/>
                  <a:gd name="connsiteX15" fmla="*/ 57401 w 162466"/>
                  <a:gd name="connsiteY15" fmla="*/ 47624 h 1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2466" h="158648">
                    <a:moveTo>
                      <a:pt x="124341" y="138707"/>
                    </a:moveTo>
                    <a:cubicBezTo>
                      <a:pt x="103813" y="153887"/>
                      <a:pt x="84177" y="160138"/>
                      <a:pt x="65434" y="158352"/>
                    </a:cubicBezTo>
                    <a:cubicBezTo>
                      <a:pt x="46690" y="156566"/>
                      <a:pt x="30625" y="145850"/>
                      <a:pt x="16344" y="126205"/>
                    </a:cubicBezTo>
                    <a:cubicBezTo>
                      <a:pt x="2064" y="107453"/>
                      <a:pt x="-2399" y="88700"/>
                      <a:pt x="1171" y="69948"/>
                    </a:cubicBezTo>
                    <a:cubicBezTo>
                      <a:pt x="4741" y="51196"/>
                      <a:pt x="17237" y="35122"/>
                      <a:pt x="37765" y="19942"/>
                    </a:cubicBezTo>
                    <a:cubicBezTo>
                      <a:pt x="58293" y="4761"/>
                      <a:pt x="77929" y="-1489"/>
                      <a:pt x="96672" y="296"/>
                    </a:cubicBezTo>
                    <a:cubicBezTo>
                      <a:pt x="115415" y="2975"/>
                      <a:pt x="131481" y="13691"/>
                      <a:pt x="145762" y="32443"/>
                    </a:cubicBezTo>
                    <a:cubicBezTo>
                      <a:pt x="160042" y="52089"/>
                      <a:pt x="165397" y="70841"/>
                      <a:pt x="160934" y="88700"/>
                    </a:cubicBezTo>
                    <a:cubicBezTo>
                      <a:pt x="157365" y="107453"/>
                      <a:pt x="144869" y="123526"/>
                      <a:pt x="124341" y="138707"/>
                    </a:cubicBezTo>
                    <a:close/>
                    <a:moveTo>
                      <a:pt x="57401" y="47624"/>
                    </a:moveTo>
                    <a:cubicBezTo>
                      <a:pt x="43120" y="57447"/>
                      <a:pt x="35087" y="68162"/>
                      <a:pt x="31517" y="78878"/>
                    </a:cubicBezTo>
                    <a:cubicBezTo>
                      <a:pt x="27947" y="89593"/>
                      <a:pt x="30625" y="99416"/>
                      <a:pt x="38658" y="110132"/>
                    </a:cubicBezTo>
                    <a:cubicBezTo>
                      <a:pt x="53830" y="131563"/>
                      <a:pt x="76144" y="131563"/>
                      <a:pt x="103813" y="111025"/>
                    </a:cubicBezTo>
                    <a:cubicBezTo>
                      <a:pt x="132374" y="90486"/>
                      <a:pt x="138621" y="69948"/>
                      <a:pt x="123448" y="48517"/>
                    </a:cubicBezTo>
                    <a:cubicBezTo>
                      <a:pt x="115415" y="37801"/>
                      <a:pt x="106490" y="32443"/>
                      <a:pt x="95780" y="32443"/>
                    </a:cubicBezTo>
                    <a:cubicBezTo>
                      <a:pt x="84177" y="32443"/>
                      <a:pt x="71681" y="37801"/>
                      <a:pt x="57401" y="47624"/>
                    </a:cubicBezTo>
                    <a:close/>
                  </a:path>
                </a:pathLst>
              </a:custGeom>
              <a:solidFill>
                <a:srgbClr val="FFFFFF"/>
              </a:solidFill>
              <a:ln w="8925"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0A451BBC-6B69-7FD8-FD65-4C749F837C87}"/>
                  </a:ext>
                </a:extLst>
              </p:cNvPr>
              <p:cNvSpPr/>
              <p:nvPr/>
            </p:nvSpPr>
            <p:spPr>
              <a:xfrm>
                <a:off x="6330736" y="1512689"/>
                <a:ext cx="224026" cy="229493"/>
              </a:xfrm>
              <a:custGeom>
                <a:avLst/>
                <a:gdLst>
                  <a:gd name="connsiteX0" fmla="*/ 77650 w 224026"/>
                  <a:gd name="connsiteY0" fmla="*/ 229493 h 229493"/>
                  <a:gd name="connsiteX1" fmla="*/ 55337 w 224026"/>
                  <a:gd name="connsiteY1" fmla="*/ 199132 h 229493"/>
                  <a:gd name="connsiteX2" fmla="*/ 108889 w 224026"/>
                  <a:gd name="connsiteY2" fmla="*/ 133945 h 229493"/>
                  <a:gd name="connsiteX3" fmla="*/ 121385 w 224026"/>
                  <a:gd name="connsiteY3" fmla="*/ 120551 h 229493"/>
                  <a:gd name="connsiteX4" fmla="*/ 133880 w 224026"/>
                  <a:gd name="connsiteY4" fmla="*/ 107156 h 229493"/>
                  <a:gd name="connsiteX5" fmla="*/ 116922 w 224026"/>
                  <a:gd name="connsiteY5" fmla="*/ 115193 h 229493"/>
                  <a:gd name="connsiteX6" fmla="*/ 99964 w 224026"/>
                  <a:gd name="connsiteY6" fmla="*/ 122337 h 229493"/>
                  <a:gd name="connsiteX7" fmla="*/ 22313 w 224026"/>
                  <a:gd name="connsiteY7" fmla="*/ 153591 h 229493"/>
                  <a:gd name="connsiteX8" fmla="*/ 0 w 224026"/>
                  <a:gd name="connsiteY8" fmla="*/ 123230 h 229493"/>
                  <a:gd name="connsiteX9" fmla="*/ 101749 w 224026"/>
                  <a:gd name="connsiteY9" fmla="*/ 0 h 229493"/>
                  <a:gd name="connsiteX10" fmla="*/ 120492 w 224026"/>
                  <a:gd name="connsiteY10" fmla="*/ 25896 h 229493"/>
                  <a:gd name="connsiteX11" fmla="*/ 64262 w 224026"/>
                  <a:gd name="connsiteY11" fmla="*/ 91976 h 229493"/>
                  <a:gd name="connsiteX12" fmla="*/ 35701 w 224026"/>
                  <a:gd name="connsiteY12" fmla="*/ 122337 h 229493"/>
                  <a:gd name="connsiteX13" fmla="*/ 52660 w 224026"/>
                  <a:gd name="connsiteY13" fmla="*/ 113407 h 229493"/>
                  <a:gd name="connsiteX14" fmla="*/ 71403 w 224026"/>
                  <a:gd name="connsiteY14" fmla="*/ 105370 h 229493"/>
                  <a:gd name="connsiteX15" fmla="*/ 154408 w 224026"/>
                  <a:gd name="connsiteY15" fmla="*/ 72331 h 229493"/>
                  <a:gd name="connsiteX16" fmla="*/ 172259 w 224026"/>
                  <a:gd name="connsiteY16" fmla="*/ 97334 h 229493"/>
                  <a:gd name="connsiteX17" fmla="*/ 115137 w 224026"/>
                  <a:gd name="connsiteY17" fmla="*/ 166985 h 229493"/>
                  <a:gd name="connsiteX18" fmla="*/ 102641 w 224026"/>
                  <a:gd name="connsiteY18" fmla="*/ 180380 h 229493"/>
                  <a:gd name="connsiteX19" fmla="*/ 88361 w 224026"/>
                  <a:gd name="connsiteY19" fmla="*/ 195560 h 229493"/>
                  <a:gd name="connsiteX20" fmla="*/ 107104 w 224026"/>
                  <a:gd name="connsiteY20" fmla="*/ 185738 h 229493"/>
                  <a:gd name="connsiteX21" fmla="*/ 125847 w 224026"/>
                  <a:gd name="connsiteY21" fmla="*/ 177701 h 229493"/>
                  <a:gd name="connsiteX22" fmla="*/ 205283 w 224026"/>
                  <a:gd name="connsiteY22" fmla="*/ 143768 h 229493"/>
                  <a:gd name="connsiteX23" fmla="*/ 224026 w 224026"/>
                  <a:gd name="connsiteY23" fmla="*/ 169664 h 229493"/>
                  <a:gd name="connsiteX24" fmla="*/ 77650 w 224026"/>
                  <a:gd name="connsiteY24" fmla="*/ 229493 h 229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24026" h="229493">
                    <a:moveTo>
                      <a:pt x="77650" y="229493"/>
                    </a:moveTo>
                    <a:lnTo>
                      <a:pt x="55337" y="199132"/>
                    </a:lnTo>
                    <a:lnTo>
                      <a:pt x="108889" y="133945"/>
                    </a:lnTo>
                    <a:cubicBezTo>
                      <a:pt x="110674" y="131267"/>
                      <a:pt x="115137" y="126802"/>
                      <a:pt x="121385" y="120551"/>
                    </a:cubicBezTo>
                    <a:cubicBezTo>
                      <a:pt x="127632" y="113407"/>
                      <a:pt x="132095" y="108942"/>
                      <a:pt x="133880" y="107156"/>
                    </a:cubicBezTo>
                    <a:cubicBezTo>
                      <a:pt x="130310" y="108942"/>
                      <a:pt x="124955" y="111621"/>
                      <a:pt x="116922" y="115193"/>
                    </a:cubicBezTo>
                    <a:cubicBezTo>
                      <a:pt x="108889" y="118765"/>
                      <a:pt x="103534" y="121444"/>
                      <a:pt x="99964" y="122337"/>
                    </a:cubicBezTo>
                    <a:lnTo>
                      <a:pt x="22313" y="153591"/>
                    </a:lnTo>
                    <a:lnTo>
                      <a:pt x="0" y="123230"/>
                    </a:lnTo>
                    <a:lnTo>
                      <a:pt x="101749" y="0"/>
                    </a:lnTo>
                    <a:lnTo>
                      <a:pt x="120492" y="25896"/>
                    </a:lnTo>
                    <a:lnTo>
                      <a:pt x="64262" y="91976"/>
                    </a:lnTo>
                    <a:cubicBezTo>
                      <a:pt x="53552" y="103584"/>
                      <a:pt x="44627" y="114300"/>
                      <a:pt x="35701" y="122337"/>
                    </a:cubicBezTo>
                    <a:cubicBezTo>
                      <a:pt x="39272" y="120551"/>
                      <a:pt x="44627" y="117872"/>
                      <a:pt x="52660" y="113407"/>
                    </a:cubicBezTo>
                    <a:cubicBezTo>
                      <a:pt x="60692" y="109835"/>
                      <a:pt x="66940" y="107156"/>
                      <a:pt x="71403" y="105370"/>
                    </a:cubicBezTo>
                    <a:lnTo>
                      <a:pt x="154408" y="72331"/>
                    </a:lnTo>
                    <a:lnTo>
                      <a:pt x="172259" y="97334"/>
                    </a:lnTo>
                    <a:lnTo>
                      <a:pt x="115137" y="166985"/>
                    </a:lnTo>
                    <a:cubicBezTo>
                      <a:pt x="112459" y="169664"/>
                      <a:pt x="108889" y="175022"/>
                      <a:pt x="102641" y="180380"/>
                    </a:cubicBezTo>
                    <a:cubicBezTo>
                      <a:pt x="97286" y="186631"/>
                      <a:pt x="91931" y="191095"/>
                      <a:pt x="88361" y="195560"/>
                    </a:cubicBezTo>
                    <a:cubicBezTo>
                      <a:pt x="92824" y="192881"/>
                      <a:pt x="99071" y="190202"/>
                      <a:pt x="107104" y="185738"/>
                    </a:cubicBezTo>
                    <a:cubicBezTo>
                      <a:pt x="114244" y="182166"/>
                      <a:pt x="120492" y="179487"/>
                      <a:pt x="125847" y="177701"/>
                    </a:cubicBezTo>
                    <a:lnTo>
                      <a:pt x="205283" y="143768"/>
                    </a:lnTo>
                    <a:lnTo>
                      <a:pt x="224026" y="169664"/>
                    </a:lnTo>
                    <a:lnTo>
                      <a:pt x="77650" y="229493"/>
                    </a:lnTo>
                    <a:close/>
                  </a:path>
                </a:pathLst>
              </a:custGeom>
              <a:solidFill>
                <a:srgbClr val="FFFFFF"/>
              </a:solidFill>
              <a:ln w="8925"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EF880CAE-DB8D-63F1-D1F4-45E8BD23E9C9}"/>
                  </a:ext>
                </a:extLst>
              </p:cNvPr>
              <p:cNvSpPr/>
              <p:nvPr/>
            </p:nvSpPr>
            <p:spPr>
              <a:xfrm>
                <a:off x="6459261" y="1686817"/>
                <a:ext cx="168688" cy="151804"/>
              </a:xfrm>
              <a:custGeom>
                <a:avLst/>
                <a:gdLst>
                  <a:gd name="connsiteX0" fmla="*/ 19636 w 168688"/>
                  <a:gd name="connsiteY0" fmla="*/ 151805 h 151804"/>
                  <a:gd name="connsiteX1" fmla="*/ 0 w 168688"/>
                  <a:gd name="connsiteY1" fmla="*/ 125016 h 151804"/>
                  <a:gd name="connsiteX2" fmla="*/ 102641 w 168688"/>
                  <a:gd name="connsiteY2" fmla="*/ 50006 h 151804"/>
                  <a:gd name="connsiteX3" fmla="*/ 77650 w 168688"/>
                  <a:gd name="connsiteY3" fmla="*/ 16073 h 151804"/>
                  <a:gd name="connsiteX4" fmla="*/ 99964 w 168688"/>
                  <a:gd name="connsiteY4" fmla="*/ 0 h 151804"/>
                  <a:gd name="connsiteX5" fmla="*/ 168688 w 168688"/>
                  <a:gd name="connsiteY5" fmla="*/ 94655 h 151804"/>
                  <a:gd name="connsiteX6" fmla="*/ 146375 w 168688"/>
                  <a:gd name="connsiteY6" fmla="*/ 110728 h 151804"/>
                  <a:gd name="connsiteX7" fmla="*/ 121384 w 168688"/>
                  <a:gd name="connsiteY7" fmla="*/ 76795 h 151804"/>
                  <a:gd name="connsiteX8" fmla="*/ 19636 w 168688"/>
                  <a:gd name="connsiteY8" fmla="*/ 151805 h 151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688" h="151804">
                    <a:moveTo>
                      <a:pt x="19636" y="151805"/>
                    </a:moveTo>
                    <a:lnTo>
                      <a:pt x="0" y="125016"/>
                    </a:lnTo>
                    <a:lnTo>
                      <a:pt x="102641" y="50006"/>
                    </a:lnTo>
                    <a:lnTo>
                      <a:pt x="77650" y="16073"/>
                    </a:lnTo>
                    <a:lnTo>
                      <a:pt x="99964" y="0"/>
                    </a:lnTo>
                    <a:lnTo>
                      <a:pt x="168688" y="94655"/>
                    </a:lnTo>
                    <a:lnTo>
                      <a:pt x="146375" y="110728"/>
                    </a:lnTo>
                    <a:lnTo>
                      <a:pt x="121384" y="76795"/>
                    </a:lnTo>
                    <a:lnTo>
                      <a:pt x="19636" y="151805"/>
                    </a:lnTo>
                    <a:close/>
                  </a:path>
                </a:pathLst>
              </a:custGeom>
              <a:solidFill>
                <a:srgbClr val="FFFFFF"/>
              </a:solidFill>
              <a:ln w="8925"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91DF46D6-E482-DE54-EAE0-A24799E945D2}"/>
                  </a:ext>
                </a:extLst>
              </p:cNvPr>
              <p:cNvSpPr/>
              <p:nvPr/>
            </p:nvSpPr>
            <p:spPr>
              <a:xfrm>
                <a:off x="6517275" y="1800225"/>
                <a:ext cx="199927" cy="193774"/>
              </a:xfrm>
              <a:custGeom>
                <a:avLst/>
                <a:gdLst>
                  <a:gd name="connsiteX0" fmla="*/ 74972 w 199927"/>
                  <a:gd name="connsiteY0" fmla="*/ 193774 h 193774"/>
                  <a:gd name="connsiteX1" fmla="*/ 55337 w 199927"/>
                  <a:gd name="connsiteY1" fmla="*/ 166985 h 193774"/>
                  <a:gd name="connsiteX2" fmla="*/ 108889 w 199927"/>
                  <a:gd name="connsiteY2" fmla="*/ 127694 h 193774"/>
                  <a:gd name="connsiteX3" fmla="*/ 73188 w 199927"/>
                  <a:gd name="connsiteY3" fmla="*/ 78581 h 193774"/>
                  <a:gd name="connsiteX4" fmla="*/ 19636 w 199927"/>
                  <a:gd name="connsiteY4" fmla="*/ 117872 h 193774"/>
                  <a:gd name="connsiteX5" fmla="*/ 0 w 199927"/>
                  <a:gd name="connsiteY5" fmla="*/ 91083 h 193774"/>
                  <a:gd name="connsiteX6" fmla="*/ 124955 w 199927"/>
                  <a:gd name="connsiteY6" fmla="*/ 0 h 193774"/>
                  <a:gd name="connsiteX7" fmla="*/ 144590 w 199927"/>
                  <a:gd name="connsiteY7" fmla="*/ 26789 h 193774"/>
                  <a:gd name="connsiteX8" fmla="*/ 95501 w 199927"/>
                  <a:gd name="connsiteY8" fmla="*/ 62508 h 193774"/>
                  <a:gd name="connsiteX9" fmla="*/ 131202 w 199927"/>
                  <a:gd name="connsiteY9" fmla="*/ 111621 h 193774"/>
                  <a:gd name="connsiteX10" fmla="*/ 180292 w 199927"/>
                  <a:gd name="connsiteY10" fmla="*/ 75902 h 193774"/>
                  <a:gd name="connsiteX11" fmla="*/ 199927 w 199927"/>
                  <a:gd name="connsiteY11" fmla="*/ 102691 h 193774"/>
                  <a:gd name="connsiteX12" fmla="*/ 74972 w 199927"/>
                  <a:gd name="connsiteY12" fmla="*/ 193774 h 193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927" h="193774">
                    <a:moveTo>
                      <a:pt x="74972" y="193774"/>
                    </a:moveTo>
                    <a:lnTo>
                      <a:pt x="55337" y="166985"/>
                    </a:lnTo>
                    <a:lnTo>
                      <a:pt x="108889" y="127694"/>
                    </a:lnTo>
                    <a:lnTo>
                      <a:pt x="73188" y="78581"/>
                    </a:lnTo>
                    <a:lnTo>
                      <a:pt x="19636" y="117872"/>
                    </a:lnTo>
                    <a:lnTo>
                      <a:pt x="0" y="91083"/>
                    </a:lnTo>
                    <a:lnTo>
                      <a:pt x="124955" y="0"/>
                    </a:lnTo>
                    <a:lnTo>
                      <a:pt x="144590" y="26789"/>
                    </a:lnTo>
                    <a:lnTo>
                      <a:pt x="95501" y="62508"/>
                    </a:lnTo>
                    <a:lnTo>
                      <a:pt x="131202" y="111621"/>
                    </a:lnTo>
                    <a:lnTo>
                      <a:pt x="180292" y="75902"/>
                    </a:lnTo>
                    <a:lnTo>
                      <a:pt x="199927" y="102691"/>
                    </a:lnTo>
                    <a:lnTo>
                      <a:pt x="74972" y="193774"/>
                    </a:lnTo>
                    <a:close/>
                  </a:path>
                </a:pathLst>
              </a:custGeom>
              <a:solidFill>
                <a:srgbClr val="FFFFFF"/>
              </a:solidFill>
              <a:ln w="8925" cap="flat">
                <a:noFill/>
                <a:prstDash val="solid"/>
                <a:miter/>
              </a:ln>
            </p:spPr>
            <p:txBody>
              <a:bodyPr rtlCol="0" anchor="ctr"/>
              <a:lstStyle/>
              <a:p>
                <a:endParaRPr lang="en-US"/>
              </a:p>
            </p:txBody>
          </p:sp>
        </p:grpSp>
        <p:grpSp>
          <p:nvGrpSpPr>
            <p:cNvPr id="16" name="Graphic 4">
              <a:extLst>
                <a:ext uri="{FF2B5EF4-FFF2-40B4-BE49-F238E27FC236}">
                  <a16:creationId xmlns:a16="http://schemas.microsoft.com/office/drawing/2014/main" id="{B0758F42-0317-26F0-6E26-5ECEE8BD7901}"/>
                </a:ext>
              </a:extLst>
            </p:cNvPr>
            <p:cNvGrpSpPr/>
            <p:nvPr/>
          </p:nvGrpSpPr>
          <p:grpSpPr>
            <a:xfrm>
              <a:off x="8171139" y="3108424"/>
              <a:ext cx="1212060" cy="541139"/>
              <a:chOff x="8171139" y="3108424"/>
              <a:chExt cx="1212060" cy="541139"/>
            </a:xfrm>
            <a:solidFill>
              <a:srgbClr val="FFFFFF"/>
            </a:solidFill>
          </p:grpSpPr>
          <p:sp>
            <p:nvSpPr>
              <p:cNvPr id="26" name="Freeform 25">
                <a:extLst>
                  <a:ext uri="{FF2B5EF4-FFF2-40B4-BE49-F238E27FC236}">
                    <a16:creationId xmlns:a16="http://schemas.microsoft.com/office/drawing/2014/main" id="{2A321879-98FF-15B9-BFE3-879E392B070A}"/>
                  </a:ext>
                </a:extLst>
              </p:cNvPr>
              <p:cNvSpPr/>
              <p:nvPr/>
            </p:nvSpPr>
            <p:spPr>
              <a:xfrm>
                <a:off x="8171139" y="3108424"/>
                <a:ext cx="119599" cy="170557"/>
              </a:xfrm>
              <a:custGeom>
                <a:avLst/>
                <a:gdLst>
                  <a:gd name="connsiteX0" fmla="*/ 32131 w 119599"/>
                  <a:gd name="connsiteY0" fmla="*/ 170557 h 170557"/>
                  <a:gd name="connsiteX1" fmla="*/ 892 w 119599"/>
                  <a:gd name="connsiteY1" fmla="*/ 160734 h 170557"/>
                  <a:gd name="connsiteX2" fmla="*/ 40164 w 119599"/>
                  <a:gd name="connsiteY2" fmla="*/ 39291 h 170557"/>
                  <a:gd name="connsiteX3" fmla="*/ 0 w 119599"/>
                  <a:gd name="connsiteY3" fmla="*/ 25896 h 170557"/>
                  <a:gd name="connsiteX4" fmla="*/ 8925 w 119599"/>
                  <a:gd name="connsiteY4" fmla="*/ 0 h 170557"/>
                  <a:gd name="connsiteX5" fmla="*/ 119600 w 119599"/>
                  <a:gd name="connsiteY5" fmla="*/ 36612 h 170557"/>
                  <a:gd name="connsiteX6" fmla="*/ 111567 w 119599"/>
                  <a:gd name="connsiteY6" fmla="*/ 62508 h 170557"/>
                  <a:gd name="connsiteX7" fmla="*/ 71403 w 119599"/>
                  <a:gd name="connsiteY7" fmla="*/ 49113 h 170557"/>
                  <a:gd name="connsiteX8" fmla="*/ 32131 w 119599"/>
                  <a:gd name="connsiteY8" fmla="*/ 170557 h 170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599" h="170557">
                    <a:moveTo>
                      <a:pt x="32131" y="170557"/>
                    </a:moveTo>
                    <a:lnTo>
                      <a:pt x="892" y="160734"/>
                    </a:lnTo>
                    <a:lnTo>
                      <a:pt x="40164" y="39291"/>
                    </a:lnTo>
                    <a:lnTo>
                      <a:pt x="0" y="25896"/>
                    </a:lnTo>
                    <a:lnTo>
                      <a:pt x="8925" y="0"/>
                    </a:lnTo>
                    <a:lnTo>
                      <a:pt x="119600" y="36612"/>
                    </a:lnTo>
                    <a:lnTo>
                      <a:pt x="111567" y="62508"/>
                    </a:lnTo>
                    <a:lnTo>
                      <a:pt x="71403" y="49113"/>
                    </a:lnTo>
                    <a:lnTo>
                      <a:pt x="32131" y="170557"/>
                    </a:lnTo>
                    <a:close/>
                  </a:path>
                </a:pathLst>
              </a:custGeom>
              <a:solidFill>
                <a:srgbClr val="FFFFFF"/>
              </a:solidFill>
              <a:ln w="8925"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F2E8FA0C-F75F-8C87-62DD-E9E8D6100310}"/>
                  </a:ext>
                </a:extLst>
              </p:cNvPr>
              <p:cNvSpPr/>
              <p:nvPr/>
            </p:nvSpPr>
            <p:spPr>
              <a:xfrm>
                <a:off x="8265747" y="3152179"/>
                <a:ext cx="132987" cy="175021"/>
              </a:xfrm>
              <a:custGeom>
                <a:avLst/>
                <a:gdLst>
                  <a:gd name="connsiteX0" fmla="*/ 84791 w 132987"/>
                  <a:gd name="connsiteY0" fmla="*/ 175022 h 175021"/>
                  <a:gd name="connsiteX1" fmla="*/ 0 w 132987"/>
                  <a:gd name="connsiteY1" fmla="*/ 147340 h 175021"/>
                  <a:gd name="connsiteX2" fmla="*/ 48197 w 132987"/>
                  <a:gd name="connsiteY2" fmla="*/ 0 h 175021"/>
                  <a:gd name="connsiteX3" fmla="*/ 132988 w 132987"/>
                  <a:gd name="connsiteY3" fmla="*/ 27682 h 175021"/>
                  <a:gd name="connsiteX4" fmla="*/ 124955 w 132987"/>
                  <a:gd name="connsiteY4" fmla="*/ 53578 h 175021"/>
                  <a:gd name="connsiteX5" fmla="*/ 71403 w 132987"/>
                  <a:gd name="connsiteY5" fmla="*/ 35719 h 175021"/>
                  <a:gd name="connsiteX6" fmla="*/ 60693 w 132987"/>
                  <a:gd name="connsiteY6" fmla="*/ 67866 h 175021"/>
                  <a:gd name="connsiteX7" fmla="*/ 110674 w 132987"/>
                  <a:gd name="connsiteY7" fmla="*/ 83939 h 175021"/>
                  <a:gd name="connsiteX8" fmla="*/ 102641 w 132987"/>
                  <a:gd name="connsiteY8" fmla="*/ 109835 h 175021"/>
                  <a:gd name="connsiteX9" fmla="*/ 52660 w 132987"/>
                  <a:gd name="connsiteY9" fmla="*/ 93762 h 175021"/>
                  <a:gd name="connsiteX10" fmla="*/ 40164 w 132987"/>
                  <a:gd name="connsiteY10" fmla="*/ 132159 h 175021"/>
                  <a:gd name="connsiteX11" fmla="*/ 93716 w 132987"/>
                  <a:gd name="connsiteY11" fmla="*/ 150019 h 175021"/>
                  <a:gd name="connsiteX12" fmla="*/ 84791 w 132987"/>
                  <a:gd name="connsiteY12" fmla="*/ 175022 h 17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2987" h="175021">
                    <a:moveTo>
                      <a:pt x="84791" y="175022"/>
                    </a:moveTo>
                    <a:lnTo>
                      <a:pt x="0" y="147340"/>
                    </a:lnTo>
                    <a:lnTo>
                      <a:pt x="48197" y="0"/>
                    </a:lnTo>
                    <a:lnTo>
                      <a:pt x="132988" y="27682"/>
                    </a:lnTo>
                    <a:lnTo>
                      <a:pt x="124955" y="53578"/>
                    </a:lnTo>
                    <a:lnTo>
                      <a:pt x="71403" y="35719"/>
                    </a:lnTo>
                    <a:lnTo>
                      <a:pt x="60693" y="67866"/>
                    </a:lnTo>
                    <a:lnTo>
                      <a:pt x="110674" y="83939"/>
                    </a:lnTo>
                    <a:lnTo>
                      <a:pt x="102641" y="109835"/>
                    </a:lnTo>
                    <a:lnTo>
                      <a:pt x="52660" y="93762"/>
                    </a:lnTo>
                    <a:lnTo>
                      <a:pt x="40164" y="132159"/>
                    </a:lnTo>
                    <a:lnTo>
                      <a:pt x="93716" y="150019"/>
                    </a:lnTo>
                    <a:lnTo>
                      <a:pt x="84791" y="175022"/>
                    </a:lnTo>
                    <a:close/>
                  </a:path>
                </a:pathLst>
              </a:custGeom>
              <a:solidFill>
                <a:srgbClr val="FFFFFF"/>
              </a:solidFill>
              <a:ln w="892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D2F3E687-49E8-71A2-73CC-BF308F75ABA7}"/>
                  </a:ext>
                </a:extLst>
              </p:cNvPr>
              <p:cNvSpPr/>
              <p:nvPr/>
            </p:nvSpPr>
            <p:spPr>
              <a:xfrm>
                <a:off x="8363033" y="3200399"/>
                <a:ext cx="141912" cy="177700"/>
              </a:xfrm>
              <a:custGeom>
                <a:avLst/>
                <a:gdLst>
                  <a:gd name="connsiteX0" fmla="*/ 108889 w 141912"/>
                  <a:gd name="connsiteY0" fmla="*/ 166985 h 177700"/>
                  <a:gd name="connsiteX1" fmla="*/ 109781 w 141912"/>
                  <a:gd name="connsiteY1" fmla="*/ 128587 h 177700"/>
                  <a:gd name="connsiteX2" fmla="*/ 56229 w 141912"/>
                  <a:gd name="connsiteY2" fmla="*/ 110728 h 177700"/>
                  <a:gd name="connsiteX3" fmla="*/ 33916 w 141912"/>
                  <a:gd name="connsiteY3" fmla="*/ 141982 h 177700"/>
                  <a:gd name="connsiteX4" fmla="*/ 0 w 141912"/>
                  <a:gd name="connsiteY4" fmla="*/ 131267 h 177700"/>
                  <a:gd name="connsiteX5" fmla="*/ 99964 w 141912"/>
                  <a:gd name="connsiteY5" fmla="*/ 0 h 177700"/>
                  <a:gd name="connsiteX6" fmla="*/ 138343 w 141912"/>
                  <a:gd name="connsiteY6" fmla="*/ 12502 h 177700"/>
                  <a:gd name="connsiteX7" fmla="*/ 141913 w 141912"/>
                  <a:gd name="connsiteY7" fmla="*/ 177701 h 177700"/>
                  <a:gd name="connsiteX8" fmla="*/ 108889 w 141912"/>
                  <a:gd name="connsiteY8" fmla="*/ 166985 h 177700"/>
                  <a:gd name="connsiteX9" fmla="*/ 110674 w 141912"/>
                  <a:gd name="connsiteY9" fmla="*/ 99120 h 177700"/>
                  <a:gd name="connsiteX10" fmla="*/ 111567 w 141912"/>
                  <a:gd name="connsiteY10" fmla="*/ 40184 h 177700"/>
                  <a:gd name="connsiteX11" fmla="*/ 112459 w 141912"/>
                  <a:gd name="connsiteY11" fmla="*/ 29468 h 177700"/>
                  <a:gd name="connsiteX12" fmla="*/ 72295 w 141912"/>
                  <a:gd name="connsiteY12" fmla="*/ 86618 h 177700"/>
                  <a:gd name="connsiteX13" fmla="*/ 110674 w 141912"/>
                  <a:gd name="connsiteY13" fmla="*/ 99120 h 177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1912" h="177700">
                    <a:moveTo>
                      <a:pt x="108889" y="166985"/>
                    </a:moveTo>
                    <a:lnTo>
                      <a:pt x="109781" y="128587"/>
                    </a:lnTo>
                    <a:lnTo>
                      <a:pt x="56229" y="110728"/>
                    </a:lnTo>
                    <a:lnTo>
                      <a:pt x="33916" y="141982"/>
                    </a:lnTo>
                    <a:lnTo>
                      <a:pt x="0" y="131267"/>
                    </a:lnTo>
                    <a:lnTo>
                      <a:pt x="99964" y="0"/>
                    </a:lnTo>
                    <a:lnTo>
                      <a:pt x="138343" y="12502"/>
                    </a:lnTo>
                    <a:lnTo>
                      <a:pt x="141913" y="177701"/>
                    </a:lnTo>
                    <a:lnTo>
                      <a:pt x="108889" y="166985"/>
                    </a:lnTo>
                    <a:close/>
                    <a:moveTo>
                      <a:pt x="110674" y="99120"/>
                    </a:moveTo>
                    <a:cubicBezTo>
                      <a:pt x="111567" y="64294"/>
                      <a:pt x="111567" y="44648"/>
                      <a:pt x="111567" y="40184"/>
                    </a:cubicBezTo>
                    <a:cubicBezTo>
                      <a:pt x="111567" y="35719"/>
                      <a:pt x="111567" y="32147"/>
                      <a:pt x="112459" y="29468"/>
                    </a:cubicBezTo>
                    <a:cubicBezTo>
                      <a:pt x="107104" y="37505"/>
                      <a:pt x="93716" y="56257"/>
                      <a:pt x="72295" y="86618"/>
                    </a:cubicBezTo>
                    <a:lnTo>
                      <a:pt x="110674" y="99120"/>
                    </a:lnTo>
                    <a:close/>
                  </a:path>
                </a:pathLst>
              </a:custGeom>
              <a:solidFill>
                <a:srgbClr val="FFFFFF"/>
              </a:solidFill>
              <a:ln w="8925"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865B70DA-4650-95A7-625A-B216DF0A7F1D}"/>
                  </a:ext>
                </a:extLst>
              </p:cNvPr>
              <p:cNvSpPr/>
              <p:nvPr/>
            </p:nvSpPr>
            <p:spPr>
              <a:xfrm>
                <a:off x="8524581" y="3237011"/>
                <a:ext cx="207067" cy="199131"/>
              </a:xfrm>
              <a:custGeom>
                <a:avLst/>
                <a:gdLst>
                  <a:gd name="connsiteX0" fmla="*/ 61585 w 207067"/>
                  <a:gd name="connsiteY0" fmla="*/ 166985 h 199131"/>
                  <a:gd name="connsiteX1" fmla="*/ 64262 w 207067"/>
                  <a:gd name="connsiteY1" fmla="*/ 40184 h 199131"/>
                  <a:gd name="connsiteX2" fmla="*/ 63370 w 207067"/>
                  <a:gd name="connsiteY2" fmla="*/ 40184 h 199131"/>
                  <a:gd name="connsiteX3" fmla="*/ 49982 w 207067"/>
                  <a:gd name="connsiteY3" fmla="*/ 87511 h 199131"/>
                  <a:gd name="connsiteX4" fmla="*/ 27669 w 207067"/>
                  <a:gd name="connsiteY4" fmla="*/ 156270 h 199131"/>
                  <a:gd name="connsiteX5" fmla="*/ 0 w 207067"/>
                  <a:gd name="connsiteY5" fmla="*/ 147340 h 199131"/>
                  <a:gd name="connsiteX6" fmla="*/ 48197 w 207067"/>
                  <a:gd name="connsiteY6" fmla="*/ 0 h 199131"/>
                  <a:gd name="connsiteX7" fmla="*/ 91038 w 207067"/>
                  <a:gd name="connsiteY7" fmla="*/ 14288 h 199131"/>
                  <a:gd name="connsiteX8" fmla="*/ 89253 w 207067"/>
                  <a:gd name="connsiteY8" fmla="*/ 138410 h 199131"/>
                  <a:gd name="connsiteX9" fmla="*/ 90146 w 207067"/>
                  <a:gd name="connsiteY9" fmla="*/ 138410 h 199131"/>
                  <a:gd name="connsiteX10" fmla="*/ 164226 w 207067"/>
                  <a:gd name="connsiteY10" fmla="*/ 37505 h 199131"/>
                  <a:gd name="connsiteX11" fmla="*/ 207068 w 207067"/>
                  <a:gd name="connsiteY11" fmla="*/ 51792 h 199131"/>
                  <a:gd name="connsiteX12" fmla="*/ 158871 w 207067"/>
                  <a:gd name="connsiteY12" fmla="*/ 199132 h 199131"/>
                  <a:gd name="connsiteX13" fmla="*/ 129417 w 207067"/>
                  <a:gd name="connsiteY13" fmla="*/ 189309 h 199131"/>
                  <a:gd name="connsiteX14" fmla="*/ 151731 w 207067"/>
                  <a:gd name="connsiteY14" fmla="*/ 119658 h 199131"/>
                  <a:gd name="connsiteX15" fmla="*/ 155301 w 207067"/>
                  <a:gd name="connsiteY15" fmla="*/ 108049 h 199131"/>
                  <a:gd name="connsiteX16" fmla="*/ 167797 w 207067"/>
                  <a:gd name="connsiteY16" fmla="*/ 74116 h 199131"/>
                  <a:gd name="connsiteX17" fmla="*/ 166904 w 207067"/>
                  <a:gd name="connsiteY17" fmla="*/ 74116 h 199131"/>
                  <a:gd name="connsiteX18" fmla="*/ 91038 w 207067"/>
                  <a:gd name="connsiteY18" fmla="*/ 176808 h 199131"/>
                  <a:gd name="connsiteX19" fmla="*/ 61585 w 207067"/>
                  <a:gd name="connsiteY19" fmla="*/ 166985 h 19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7067" h="199131">
                    <a:moveTo>
                      <a:pt x="61585" y="166985"/>
                    </a:moveTo>
                    <a:lnTo>
                      <a:pt x="64262" y="40184"/>
                    </a:lnTo>
                    <a:lnTo>
                      <a:pt x="63370" y="40184"/>
                    </a:lnTo>
                    <a:cubicBezTo>
                      <a:pt x="57122" y="64294"/>
                      <a:pt x="52660" y="80367"/>
                      <a:pt x="49982" y="87511"/>
                    </a:cubicBezTo>
                    <a:lnTo>
                      <a:pt x="27669" y="156270"/>
                    </a:lnTo>
                    <a:lnTo>
                      <a:pt x="0" y="147340"/>
                    </a:lnTo>
                    <a:lnTo>
                      <a:pt x="48197" y="0"/>
                    </a:lnTo>
                    <a:lnTo>
                      <a:pt x="91038" y="14288"/>
                    </a:lnTo>
                    <a:lnTo>
                      <a:pt x="89253" y="138410"/>
                    </a:lnTo>
                    <a:lnTo>
                      <a:pt x="90146" y="138410"/>
                    </a:lnTo>
                    <a:lnTo>
                      <a:pt x="164226" y="37505"/>
                    </a:lnTo>
                    <a:lnTo>
                      <a:pt x="207068" y="51792"/>
                    </a:lnTo>
                    <a:lnTo>
                      <a:pt x="158871" y="199132"/>
                    </a:lnTo>
                    <a:lnTo>
                      <a:pt x="129417" y="189309"/>
                    </a:lnTo>
                    <a:lnTo>
                      <a:pt x="151731" y="119658"/>
                    </a:lnTo>
                    <a:cubicBezTo>
                      <a:pt x="152623" y="116086"/>
                      <a:pt x="154409" y="112514"/>
                      <a:pt x="155301" y="108049"/>
                    </a:cubicBezTo>
                    <a:cubicBezTo>
                      <a:pt x="157086" y="103584"/>
                      <a:pt x="160656" y="92869"/>
                      <a:pt x="167797" y="74116"/>
                    </a:cubicBezTo>
                    <a:lnTo>
                      <a:pt x="166904" y="74116"/>
                    </a:lnTo>
                    <a:lnTo>
                      <a:pt x="91038" y="176808"/>
                    </a:lnTo>
                    <a:lnTo>
                      <a:pt x="61585" y="166985"/>
                    </a:lnTo>
                    <a:close/>
                  </a:path>
                </a:pathLst>
              </a:custGeom>
              <a:solidFill>
                <a:srgbClr val="FFFFFF"/>
              </a:solidFill>
              <a:ln w="8925"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B72DD44D-4678-987F-D3AC-B8F0D23D670D}"/>
                  </a:ext>
                </a:extLst>
              </p:cNvPr>
              <p:cNvSpPr/>
              <p:nvPr/>
            </p:nvSpPr>
            <p:spPr>
              <a:xfrm>
                <a:off x="8737005" y="3292375"/>
                <a:ext cx="208852" cy="201810"/>
              </a:xfrm>
              <a:custGeom>
                <a:avLst/>
                <a:gdLst>
                  <a:gd name="connsiteX0" fmla="*/ 124062 w 208852"/>
                  <a:gd name="connsiteY0" fmla="*/ 201811 h 201810"/>
                  <a:gd name="connsiteX1" fmla="*/ 88360 w 208852"/>
                  <a:gd name="connsiteY1" fmla="*/ 190202 h 201810"/>
                  <a:gd name="connsiteX2" fmla="*/ 93716 w 208852"/>
                  <a:gd name="connsiteY2" fmla="*/ 106263 h 201810"/>
                  <a:gd name="connsiteX3" fmla="*/ 95501 w 208852"/>
                  <a:gd name="connsiteY3" fmla="*/ 87511 h 201810"/>
                  <a:gd name="connsiteX4" fmla="*/ 98179 w 208852"/>
                  <a:gd name="connsiteY4" fmla="*/ 68758 h 201810"/>
                  <a:gd name="connsiteX5" fmla="*/ 89253 w 208852"/>
                  <a:gd name="connsiteY5" fmla="*/ 84832 h 201810"/>
                  <a:gd name="connsiteX6" fmla="*/ 80328 w 208852"/>
                  <a:gd name="connsiteY6" fmla="*/ 100905 h 201810"/>
                  <a:gd name="connsiteX7" fmla="*/ 35701 w 208852"/>
                  <a:gd name="connsiteY7" fmla="*/ 171450 h 201810"/>
                  <a:gd name="connsiteX8" fmla="*/ 0 w 208852"/>
                  <a:gd name="connsiteY8" fmla="*/ 159841 h 201810"/>
                  <a:gd name="connsiteX9" fmla="*/ 10710 w 208852"/>
                  <a:gd name="connsiteY9" fmla="*/ 0 h 201810"/>
                  <a:gd name="connsiteX10" fmla="*/ 41056 w 208852"/>
                  <a:gd name="connsiteY10" fmla="*/ 9822 h 201810"/>
                  <a:gd name="connsiteX11" fmla="*/ 33916 w 208852"/>
                  <a:gd name="connsiteY11" fmla="*/ 96441 h 201810"/>
                  <a:gd name="connsiteX12" fmla="*/ 28561 w 208852"/>
                  <a:gd name="connsiteY12" fmla="*/ 137517 h 201810"/>
                  <a:gd name="connsiteX13" fmla="*/ 37486 w 208852"/>
                  <a:gd name="connsiteY13" fmla="*/ 120551 h 201810"/>
                  <a:gd name="connsiteX14" fmla="*/ 47304 w 208852"/>
                  <a:gd name="connsiteY14" fmla="*/ 103584 h 201810"/>
                  <a:gd name="connsiteX15" fmla="*/ 95501 w 208852"/>
                  <a:gd name="connsiteY15" fmla="*/ 27682 h 201810"/>
                  <a:gd name="connsiteX16" fmla="*/ 124955 w 208852"/>
                  <a:gd name="connsiteY16" fmla="*/ 37505 h 201810"/>
                  <a:gd name="connsiteX17" fmla="*/ 119599 w 208852"/>
                  <a:gd name="connsiteY17" fmla="*/ 126801 h 201810"/>
                  <a:gd name="connsiteX18" fmla="*/ 117814 w 208852"/>
                  <a:gd name="connsiteY18" fmla="*/ 144661 h 201810"/>
                  <a:gd name="connsiteX19" fmla="*/ 114244 w 208852"/>
                  <a:gd name="connsiteY19" fmla="*/ 165199 h 201810"/>
                  <a:gd name="connsiteX20" fmla="*/ 124062 w 208852"/>
                  <a:gd name="connsiteY20" fmla="*/ 146447 h 201810"/>
                  <a:gd name="connsiteX21" fmla="*/ 133880 w 208852"/>
                  <a:gd name="connsiteY21" fmla="*/ 128587 h 201810"/>
                  <a:gd name="connsiteX22" fmla="*/ 178507 w 208852"/>
                  <a:gd name="connsiteY22" fmla="*/ 54471 h 201810"/>
                  <a:gd name="connsiteX23" fmla="*/ 208852 w 208852"/>
                  <a:gd name="connsiteY23" fmla="*/ 64294 h 201810"/>
                  <a:gd name="connsiteX24" fmla="*/ 124062 w 208852"/>
                  <a:gd name="connsiteY24" fmla="*/ 201811 h 201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08852" h="201810">
                    <a:moveTo>
                      <a:pt x="124062" y="201811"/>
                    </a:moveTo>
                    <a:lnTo>
                      <a:pt x="88360" y="190202"/>
                    </a:lnTo>
                    <a:lnTo>
                      <a:pt x="93716" y="106263"/>
                    </a:lnTo>
                    <a:cubicBezTo>
                      <a:pt x="93716" y="103584"/>
                      <a:pt x="94608" y="97334"/>
                      <a:pt x="95501" y="87511"/>
                    </a:cubicBezTo>
                    <a:cubicBezTo>
                      <a:pt x="96393" y="78581"/>
                      <a:pt x="97286" y="72330"/>
                      <a:pt x="98179" y="68758"/>
                    </a:cubicBezTo>
                    <a:cubicBezTo>
                      <a:pt x="96393" y="72330"/>
                      <a:pt x="93716" y="77688"/>
                      <a:pt x="89253" y="84832"/>
                    </a:cubicBezTo>
                    <a:cubicBezTo>
                      <a:pt x="84791" y="91976"/>
                      <a:pt x="82113" y="97334"/>
                      <a:pt x="80328" y="100905"/>
                    </a:cubicBezTo>
                    <a:lnTo>
                      <a:pt x="35701" y="171450"/>
                    </a:lnTo>
                    <a:lnTo>
                      <a:pt x="0" y="159841"/>
                    </a:lnTo>
                    <a:lnTo>
                      <a:pt x="10710" y="0"/>
                    </a:lnTo>
                    <a:lnTo>
                      <a:pt x="41056" y="9822"/>
                    </a:lnTo>
                    <a:lnTo>
                      <a:pt x="33916" y="96441"/>
                    </a:lnTo>
                    <a:cubicBezTo>
                      <a:pt x="32131" y="112514"/>
                      <a:pt x="30346" y="125908"/>
                      <a:pt x="28561" y="137517"/>
                    </a:cubicBezTo>
                    <a:cubicBezTo>
                      <a:pt x="30346" y="133945"/>
                      <a:pt x="33023" y="128587"/>
                      <a:pt x="37486" y="120551"/>
                    </a:cubicBezTo>
                    <a:cubicBezTo>
                      <a:pt x="41949" y="113407"/>
                      <a:pt x="44627" y="107156"/>
                      <a:pt x="47304" y="103584"/>
                    </a:cubicBezTo>
                    <a:lnTo>
                      <a:pt x="95501" y="27682"/>
                    </a:lnTo>
                    <a:lnTo>
                      <a:pt x="124955" y="37505"/>
                    </a:lnTo>
                    <a:lnTo>
                      <a:pt x="119599" y="126801"/>
                    </a:lnTo>
                    <a:cubicBezTo>
                      <a:pt x="119599" y="130373"/>
                      <a:pt x="118707" y="136624"/>
                      <a:pt x="117814" y="144661"/>
                    </a:cubicBezTo>
                    <a:cubicBezTo>
                      <a:pt x="116922" y="152697"/>
                      <a:pt x="116029" y="159841"/>
                      <a:pt x="114244" y="165199"/>
                    </a:cubicBezTo>
                    <a:cubicBezTo>
                      <a:pt x="116922" y="159841"/>
                      <a:pt x="119599" y="153590"/>
                      <a:pt x="124062" y="146447"/>
                    </a:cubicBezTo>
                    <a:cubicBezTo>
                      <a:pt x="128524" y="139303"/>
                      <a:pt x="131202" y="133052"/>
                      <a:pt x="133880" y="128587"/>
                    </a:cubicBezTo>
                    <a:lnTo>
                      <a:pt x="178507" y="54471"/>
                    </a:lnTo>
                    <a:lnTo>
                      <a:pt x="208852" y="64294"/>
                    </a:lnTo>
                    <a:lnTo>
                      <a:pt x="124062" y="201811"/>
                    </a:lnTo>
                    <a:close/>
                  </a:path>
                </a:pathLst>
              </a:custGeom>
              <a:solidFill>
                <a:srgbClr val="FFFFFF"/>
              </a:solidFill>
              <a:ln w="8925"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D70D9E6B-9A50-0131-CA5A-A9F116155B63}"/>
                  </a:ext>
                </a:extLst>
              </p:cNvPr>
              <p:cNvSpPr/>
              <p:nvPr/>
            </p:nvSpPr>
            <p:spPr>
              <a:xfrm>
                <a:off x="8929122" y="3378696"/>
                <a:ext cx="152176" cy="161329"/>
              </a:xfrm>
              <a:custGeom>
                <a:avLst/>
                <a:gdLst>
                  <a:gd name="connsiteX0" fmla="*/ 146152 w 152176"/>
                  <a:gd name="connsiteY0" fmla="*/ 103882 h 161329"/>
                  <a:gd name="connsiteX1" fmla="*/ 109559 w 152176"/>
                  <a:gd name="connsiteY1" fmla="*/ 153888 h 161329"/>
                  <a:gd name="connsiteX2" fmla="*/ 51544 w 152176"/>
                  <a:gd name="connsiteY2" fmla="*/ 156567 h 161329"/>
                  <a:gd name="connsiteX3" fmla="*/ 6024 w 152176"/>
                  <a:gd name="connsiteY3" fmla="*/ 119955 h 161329"/>
                  <a:gd name="connsiteX4" fmla="*/ 6024 w 152176"/>
                  <a:gd name="connsiteY4" fmla="*/ 57447 h 161329"/>
                  <a:gd name="connsiteX5" fmla="*/ 42619 w 152176"/>
                  <a:gd name="connsiteY5" fmla="*/ 7441 h 161329"/>
                  <a:gd name="connsiteX6" fmla="*/ 100633 w 152176"/>
                  <a:gd name="connsiteY6" fmla="*/ 4762 h 161329"/>
                  <a:gd name="connsiteX7" fmla="*/ 146152 w 152176"/>
                  <a:gd name="connsiteY7" fmla="*/ 41374 h 161329"/>
                  <a:gd name="connsiteX8" fmla="*/ 146152 w 152176"/>
                  <a:gd name="connsiteY8" fmla="*/ 103882 h 161329"/>
                  <a:gd name="connsiteX9" fmla="*/ 38156 w 152176"/>
                  <a:gd name="connsiteY9" fmla="*/ 69056 h 161329"/>
                  <a:gd name="connsiteX10" fmla="*/ 35478 w 152176"/>
                  <a:gd name="connsiteY10" fmla="*/ 109240 h 161329"/>
                  <a:gd name="connsiteX11" fmla="*/ 59576 w 152176"/>
                  <a:gd name="connsiteY11" fmla="*/ 130671 h 161329"/>
                  <a:gd name="connsiteX12" fmla="*/ 113128 w 152176"/>
                  <a:gd name="connsiteY12" fmla="*/ 93166 h 161329"/>
                  <a:gd name="connsiteX13" fmla="*/ 92600 w 152176"/>
                  <a:gd name="connsiteY13" fmla="*/ 31551 h 161329"/>
                  <a:gd name="connsiteX14" fmla="*/ 60469 w 152176"/>
                  <a:gd name="connsiteY14" fmla="*/ 35123 h 161329"/>
                  <a:gd name="connsiteX15" fmla="*/ 38156 w 152176"/>
                  <a:gd name="connsiteY15" fmla="*/ 69056 h 161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2176" h="161329">
                    <a:moveTo>
                      <a:pt x="146152" y="103882"/>
                    </a:moveTo>
                    <a:cubicBezTo>
                      <a:pt x="138120" y="127992"/>
                      <a:pt x="125624" y="144959"/>
                      <a:pt x="109559" y="153888"/>
                    </a:cubicBezTo>
                    <a:cubicBezTo>
                      <a:pt x="93493" y="162818"/>
                      <a:pt x="73857" y="163711"/>
                      <a:pt x="51544" y="156567"/>
                    </a:cubicBezTo>
                    <a:cubicBezTo>
                      <a:pt x="29231" y="149423"/>
                      <a:pt x="14057" y="136922"/>
                      <a:pt x="6024" y="119955"/>
                    </a:cubicBezTo>
                    <a:cubicBezTo>
                      <a:pt x="-2008" y="102989"/>
                      <a:pt x="-2008" y="82451"/>
                      <a:pt x="6024" y="57447"/>
                    </a:cubicBezTo>
                    <a:cubicBezTo>
                      <a:pt x="14057" y="33337"/>
                      <a:pt x="26553" y="16371"/>
                      <a:pt x="42619" y="7441"/>
                    </a:cubicBezTo>
                    <a:cubicBezTo>
                      <a:pt x="58684" y="-1488"/>
                      <a:pt x="78320" y="-2381"/>
                      <a:pt x="100633" y="4762"/>
                    </a:cubicBezTo>
                    <a:cubicBezTo>
                      <a:pt x="122946" y="11906"/>
                      <a:pt x="138120" y="24408"/>
                      <a:pt x="146152" y="41374"/>
                    </a:cubicBezTo>
                    <a:cubicBezTo>
                      <a:pt x="154185" y="58341"/>
                      <a:pt x="154185" y="79772"/>
                      <a:pt x="146152" y="103882"/>
                    </a:cubicBezTo>
                    <a:close/>
                    <a:moveTo>
                      <a:pt x="38156" y="69056"/>
                    </a:moveTo>
                    <a:cubicBezTo>
                      <a:pt x="32800" y="85130"/>
                      <a:pt x="31908" y="98524"/>
                      <a:pt x="35478" y="109240"/>
                    </a:cubicBezTo>
                    <a:cubicBezTo>
                      <a:pt x="39048" y="119955"/>
                      <a:pt x="47081" y="127099"/>
                      <a:pt x="59576" y="130671"/>
                    </a:cubicBezTo>
                    <a:cubicBezTo>
                      <a:pt x="84568" y="138708"/>
                      <a:pt x="102418" y="126206"/>
                      <a:pt x="113128" y="93166"/>
                    </a:cubicBezTo>
                    <a:cubicBezTo>
                      <a:pt x="123839" y="60127"/>
                      <a:pt x="116699" y="39588"/>
                      <a:pt x="92600" y="31551"/>
                    </a:cubicBezTo>
                    <a:cubicBezTo>
                      <a:pt x="80105" y="27087"/>
                      <a:pt x="69395" y="28873"/>
                      <a:pt x="60469" y="35123"/>
                    </a:cubicBezTo>
                    <a:cubicBezTo>
                      <a:pt x="51544" y="40481"/>
                      <a:pt x="43511" y="52090"/>
                      <a:pt x="38156" y="69056"/>
                    </a:cubicBezTo>
                    <a:close/>
                  </a:path>
                </a:pathLst>
              </a:custGeom>
              <a:solidFill>
                <a:srgbClr val="FFFFFF"/>
              </a:solidFill>
              <a:ln w="8925"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7DEAB0C6-CAA8-E35F-5BA8-E211FE2EF56C}"/>
                  </a:ext>
                </a:extLst>
              </p:cNvPr>
              <p:cNvSpPr/>
              <p:nvPr/>
            </p:nvSpPr>
            <p:spPr>
              <a:xfrm>
                <a:off x="9081522" y="3419177"/>
                <a:ext cx="138392" cy="184844"/>
              </a:xfrm>
              <a:custGeom>
                <a:avLst/>
                <a:gdLst>
                  <a:gd name="connsiteX0" fmla="*/ 49982 w 138392"/>
                  <a:gd name="connsiteY0" fmla="*/ 100906 h 184844"/>
                  <a:gd name="connsiteX1" fmla="*/ 31239 w 138392"/>
                  <a:gd name="connsiteY1" fmla="*/ 157163 h 184844"/>
                  <a:gd name="connsiteX2" fmla="*/ 0 w 138392"/>
                  <a:gd name="connsiteY2" fmla="*/ 147340 h 184844"/>
                  <a:gd name="connsiteX3" fmla="*/ 48197 w 138392"/>
                  <a:gd name="connsiteY3" fmla="*/ 0 h 184844"/>
                  <a:gd name="connsiteX4" fmla="*/ 91038 w 138392"/>
                  <a:gd name="connsiteY4" fmla="*/ 14288 h 184844"/>
                  <a:gd name="connsiteX5" fmla="*/ 132095 w 138392"/>
                  <a:gd name="connsiteY5" fmla="*/ 39291 h 184844"/>
                  <a:gd name="connsiteX6" fmla="*/ 135665 w 138392"/>
                  <a:gd name="connsiteY6" fmla="*/ 76795 h 184844"/>
                  <a:gd name="connsiteX7" fmla="*/ 121384 w 138392"/>
                  <a:gd name="connsiteY7" fmla="*/ 97334 h 184844"/>
                  <a:gd name="connsiteX8" fmla="*/ 96394 w 138392"/>
                  <a:gd name="connsiteY8" fmla="*/ 106263 h 184844"/>
                  <a:gd name="connsiteX9" fmla="*/ 118707 w 138392"/>
                  <a:gd name="connsiteY9" fmla="*/ 184845 h 184844"/>
                  <a:gd name="connsiteX10" fmla="*/ 83898 w 138392"/>
                  <a:gd name="connsiteY10" fmla="*/ 173236 h 184844"/>
                  <a:gd name="connsiteX11" fmla="*/ 66940 w 138392"/>
                  <a:gd name="connsiteY11" fmla="*/ 105370 h 184844"/>
                  <a:gd name="connsiteX12" fmla="*/ 49982 w 138392"/>
                  <a:gd name="connsiteY12" fmla="*/ 100906 h 184844"/>
                  <a:gd name="connsiteX13" fmla="*/ 58015 w 138392"/>
                  <a:gd name="connsiteY13" fmla="*/ 75009 h 184844"/>
                  <a:gd name="connsiteX14" fmla="*/ 67832 w 138392"/>
                  <a:gd name="connsiteY14" fmla="*/ 78581 h 184844"/>
                  <a:gd name="connsiteX15" fmla="*/ 91038 w 138392"/>
                  <a:gd name="connsiteY15" fmla="*/ 80367 h 184844"/>
                  <a:gd name="connsiteX16" fmla="*/ 103534 w 138392"/>
                  <a:gd name="connsiteY16" fmla="*/ 66973 h 184844"/>
                  <a:gd name="connsiteX17" fmla="*/ 100857 w 138392"/>
                  <a:gd name="connsiteY17" fmla="*/ 50006 h 184844"/>
                  <a:gd name="connsiteX18" fmla="*/ 80328 w 138392"/>
                  <a:gd name="connsiteY18" fmla="*/ 38398 h 184844"/>
                  <a:gd name="connsiteX19" fmla="*/ 70510 w 138392"/>
                  <a:gd name="connsiteY19" fmla="*/ 35719 h 184844"/>
                  <a:gd name="connsiteX20" fmla="*/ 58015 w 138392"/>
                  <a:gd name="connsiteY20" fmla="*/ 75009 h 18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38392" h="184844">
                    <a:moveTo>
                      <a:pt x="49982" y="100906"/>
                    </a:moveTo>
                    <a:lnTo>
                      <a:pt x="31239" y="157163"/>
                    </a:lnTo>
                    <a:lnTo>
                      <a:pt x="0" y="147340"/>
                    </a:lnTo>
                    <a:lnTo>
                      <a:pt x="48197" y="0"/>
                    </a:lnTo>
                    <a:lnTo>
                      <a:pt x="91038" y="14288"/>
                    </a:lnTo>
                    <a:cubicBezTo>
                      <a:pt x="110674" y="20538"/>
                      <a:pt x="124955" y="29468"/>
                      <a:pt x="132095" y="39291"/>
                    </a:cubicBezTo>
                    <a:cubicBezTo>
                      <a:pt x="139235" y="50006"/>
                      <a:pt x="140127" y="62508"/>
                      <a:pt x="135665" y="76795"/>
                    </a:cubicBezTo>
                    <a:cubicBezTo>
                      <a:pt x="132988" y="85725"/>
                      <a:pt x="127633" y="91976"/>
                      <a:pt x="121384" y="97334"/>
                    </a:cubicBezTo>
                    <a:cubicBezTo>
                      <a:pt x="114245" y="102691"/>
                      <a:pt x="106212" y="105370"/>
                      <a:pt x="96394" y="106263"/>
                    </a:cubicBezTo>
                    <a:cubicBezTo>
                      <a:pt x="107996" y="146447"/>
                      <a:pt x="115137" y="172343"/>
                      <a:pt x="118707" y="184845"/>
                    </a:cubicBezTo>
                    <a:lnTo>
                      <a:pt x="83898" y="173236"/>
                    </a:lnTo>
                    <a:lnTo>
                      <a:pt x="66940" y="105370"/>
                    </a:lnTo>
                    <a:lnTo>
                      <a:pt x="49982" y="100906"/>
                    </a:lnTo>
                    <a:close/>
                    <a:moveTo>
                      <a:pt x="58015" y="75009"/>
                    </a:moveTo>
                    <a:lnTo>
                      <a:pt x="67832" y="78581"/>
                    </a:lnTo>
                    <a:cubicBezTo>
                      <a:pt x="77650" y="82153"/>
                      <a:pt x="85683" y="82153"/>
                      <a:pt x="91038" y="80367"/>
                    </a:cubicBezTo>
                    <a:cubicBezTo>
                      <a:pt x="96394" y="78581"/>
                      <a:pt x="100857" y="74117"/>
                      <a:pt x="103534" y="66973"/>
                    </a:cubicBezTo>
                    <a:cubicBezTo>
                      <a:pt x="106212" y="59829"/>
                      <a:pt x="105319" y="54471"/>
                      <a:pt x="100857" y="50006"/>
                    </a:cubicBezTo>
                    <a:cubicBezTo>
                      <a:pt x="97286" y="45541"/>
                      <a:pt x="90146" y="41970"/>
                      <a:pt x="80328" y="38398"/>
                    </a:cubicBezTo>
                    <a:lnTo>
                      <a:pt x="70510" y="35719"/>
                    </a:lnTo>
                    <a:lnTo>
                      <a:pt x="58015" y="75009"/>
                    </a:lnTo>
                    <a:close/>
                  </a:path>
                </a:pathLst>
              </a:custGeom>
              <a:solidFill>
                <a:srgbClr val="FFFFFF"/>
              </a:solidFill>
              <a:ln w="8925"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3ECF6A18-B307-0845-B1CB-86B89A8B28C9}"/>
                  </a:ext>
                </a:extLst>
              </p:cNvPr>
              <p:cNvSpPr/>
              <p:nvPr/>
            </p:nvSpPr>
            <p:spPr>
              <a:xfrm>
                <a:off x="9217187" y="3463825"/>
                <a:ext cx="166011" cy="185737"/>
              </a:xfrm>
              <a:custGeom>
                <a:avLst/>
                <a:gdLst>
                  <a:gd name="connsiteX0" fmla="*/ 118707 w 166011"/>
                  <a:gd name="connsiteY0" fmla="*/ 185738 h 185737"/>
                  <a:gd name="connsiteX1" fmla="*/ 83006 w 166011"/>
                  <a:gd name="connsiteY1" fmla="*/ 174129 h 185737"/>
                  <a:gd name="connsiteX2" fmla="*/ 64263 w 166011"/>
                  <a:gd name="connsiteY2" fmla="*/ 99120 h 185737"/>
                  <a:gd name="connsiteX3" fmla="*/ 48197 w 166011"/>
                  <a:gd name="connsiteY3" fmla="*/ 104477 h 185737"/>
                  <a:gd name="connsiteX4" fmla="*/ 31239 w 166011"/>
                  <a:gd name="connsiteY4" fmla="*/ 157163 h 185737"/>
                  <a:gd name="connsiteX5" fmla="*/ 0 w 166011"/>
                  <a:gd name="connsiteY5" fmla="*/ 147340 h 185737"/>
                  <a:gd name="connsiteX6" fmla="*/ 48197 w 166011"/>
                  <a:gd name="connsiteY6" fmla="*/ 0 h 185737"/>
                  <a:gd name="connsiteX7" fmla="*/ 79436 w 166011"/>
                  <a:gd name="connsiteY7" fmla="*/ 9823 h 185737"/>
                  <a:gd name="connsiteX8" fmla="*/ 57122 w 166011"/>
                  <a:gd name="connsiteY8" fmla="*/ 76795 h 185737"/>
                  <a:gd name="connsiteX9" fmla="*/ 74973 w 166011"/>
                  <a:gd name="connsiteY9" fmla="*/ 63401 h 185737"/>
                  <a:gd name="connsiteX10" fmla="*/ 131203 w 166011"/>
                  <a:gd name="connsiteY10" fmla="*/ 26789 h 185737"/>
                  <a:gd name="connsiteX11" fmla="*/ 166012 w 166011"/>
                  <a:gd name="connsiteY11" fmla="*/ 38398 h 185737"/>
                  <a:gd name="connsiteX12" fmla="*/ 93716 w 166011"/>
                  <a:gd name="connsiteY12" fmla="*/ 86618 h 185737"/>
                  <a:gd name="connsiteX13" fmla="*/ 118707 w 166011"/>
                  <a:gd name="connsiteY13" fmla="*/ 185738 h 18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6011" h="185737">
                    <a:moveTo>
                      <a:pt x="118707" y="185738"/>
                    </a:moveTo>
                    <a:lnTo>
                      <a:pt x="83006" y="174129"/>
                    </a:lnTo>
                    <a:lnTo>
                      <a:pt x="64263" y="99120"/>
                    </a:lnTo>
                    <a:lnTo>
                      <a:pt x="48197" y="104477"/>
                    </a:lnTo>
                    <a:lnTo>
                      <a:pt x="31239" y="157163"/>
                    </a:lnTo>
                    <a:lnTo>
                      <a:pt x="0" y="147340"/>
                    </a:lnTo>
                    <a:lnTo>
                      <a:pt x="48197" y="0"/>
                    </a:lnTo>
                    <a:lnTo>
                      <a:pt x="79436" y="9823"/>
                    </a:lnTo>
                    <a:lnTo>
                      <a:pt x="57122" y="76795"/>
                    </a:lnTo>
                    <a:lnTo>
                      <a:pt x="74973" y="63401"/>
                    </a:lnTo>
                    <a:lnTo>
                      <a:pt x="131203" y="26789"/>
                    </a:lnTo>
                    <a:lnTo>
                      <a:pt x="166012" y="38398"/>
                    </a:lnTo>
                    <a:lnTo>
                      <a:pt x="93716" y="86618"/>
                    </a:lnTo>
                    <a:lnTo>
                      <a:pt x="118707" y="185738"/>
                    </a:lnTo>
                    <a:close/>
                  </a:path>
                </a:pathLst>
              </a:custGeom>
              <a:solidFill>
                <a:srgbClr val="FFFFFF"/>
              </a:solidFill>
              <a:ln w="8925" cap="flat">
                <a:noFill/>
                <a:prstDash val="solid"/>
                <a:miter/>
              </a:ln>
            </p:spPr>
            <p:txBody>
              <a:bodyPr rtlCol="0" anchor="ctr"/>
              <a:lstStyle/>
              <a:p>
                <a:endParaRPr lang="en-US"/>
              </a:p>
            </p:txBody>
          </p:sp>
        </p:grpSp>
        <p:grpSp>
          <p:nvGrpSpPr>
            <p:cNvPr id="17" name="Graphic 4">
              <a:extLst>
                <a:ext uri="{FF2B5EF4-FFF2-40B4-BE49-F238E27FC236}">
                  <a16:creationId xmlns:a16="http://schemas.microsoft.com/office/drawing/2014/main" id="{522EAB6E-02CF-589A-8E50-AFD81E6AB606}"/>
                </a:ext>
              </a:extLst>
            </p:cNvPr>
            <p:cNvGrpSpPr/>
            <p:nvPr/>
          </p:nvGrpSpPr>
          <p:grpSpPr>
            <a:xfrm>
              <a:off x="7232194" y="3924597"/>
              <a:ext cx="158870" cy="1064418"/>
              <a:chOff x="7232194" y="3924597"/>
              <a:chExt cx="158870" cy="1064418"/>
            </a:xfrm>
            <a:solidFill>
              <a:srgbClr val="FFFFFF"/>
            </a:solidFill>
          </p:grpSpPr>
          <p:sp>
            <p:nvSpPr>
              <p:cNvPr id="18" name="Freeform 17">
                <a:extLst>
                  <a:ext uri="{FF2B5EF4-FFF2-40B4-BE49-F238E27FC236}">
                    <a16:creationId xmlns:a16="http://schemas.microsoft.com/office/drawing/2014/main" id="{DBC775BF-3B07-41B8-8836-AD493182D6F5}"/>
                  </a:ext>
                </a:extLst>
              </p:cNvPr>
              <p:cNvSpPr/>
              <p:nvPr/>
            </p:nvSpPr>
            <p:spPr>
              <a:xfrm>
                <a:off x="7233979" y="4864893"/>
                <a:ext cx="155300" cy="124122"/>
              </a:xfrm>
              <a:custGeom>
                <a:avLst/>
                <a:gdLst>
                  <a:gd name="connsiteX0" fmla="*/ 94608 w 155300"/>
                  <a:gd name="connsiteY0" fmla="*/ 91083 h 124122"/>
                  <a:gd name="connsiteX1" fmla="*/ 154408 w 155300"/>
                  <a:gd name="connsiteY1" fmla="*/ 91083 h 124122"/>
                  <a:gd name="connsiteX2" fmla="*/ 154408 w 155300"/>
                  <a:gd name="connsiteY2" fmla="*/ 124123 h 124122"/>
                  <a:gd name="connsiteX3" fmla="*/ 0 w 155300"/>
                  <a:gd name="connsiteY3" fmla="*/ 124123 h 124122"/>
                  <a:gd name="connsiteX4" fmla="*/ 0 w 155300"/>
                  <a:gd name="connsiteY4" fmla="*/ 78581 h 124122"/>
                  <a:gd name="connsiteX5" fmla="*/ 11603 w 155300"/>
                  <a:gd name="connsiteY5" fmla="*/ 32147 h 124122"/>
                  <a:gd name="connsiteX6" fmla="*/ 46412 w 155300"/>
                  <a:gd name="connsiteY6" fmla="*/ 16967 h 124122"/>
                  <a:gd name="connsiteX7" fmla="*/ 70510 w 155300"/>
                  <a:gd name="connsiteY7" fmla="*/ 24110 h 124122"/>
                  <a:gd name="connsiteX8" fmla="*/ 87468 w 155300"/>
                  <a:gd name="connsiteY8" fmla="*/ 45542 h 124122"/>
                  <a:gd name="connsiteX9" fmla="*/ 155301 w 155300"/>
                  <a:gd name="connsiteY9" fmla="*/ 0 h 124122"/>
                  <a:gd name="connsiteX10" fmla="*/ 155301 w 155300"/>
                  <a:gd name="connsiteY10" fmla="*/ 36612 h 124122"/>
                  <a:gd name="connsiteX11" fmla="*/ 95501 w 155300"/>
                  <a:gd name="connsiteY11" fmla="*/ 73224 h 124122"/>
                  <a:gd name="connsiteX12" fmla="*/ 95501 w 155300"/>
                  <a:gd name="connsiteY12" fmla="*/ 91083 h 124122"/>
                  <a:gd name="connsiteX13" fmla="*/ 67832 w 155300"/>
                  <a:gd name="connsiteY13" fmla="*/ 91083 h 124122"/>
                  <a:gd name="connsiteX14" fmla="*/ 67832 w 155300"/>
                  <a:gd name="connsiteY14" fmla="*/ 80367 h 124122"/>
                  <a:gd name="connsiteX15" fmla="*/ 62477 w 155300"/>
                  <a:gd name="connsiteY15" fmla="*/ 57150 h 124122"/>
                  <a:gd name="connsiteX16" fmla="*/ 46412 w 155300"/>
                  <a:gd name="connsiteY16" fmla="*/ 50007 h 124122"/>
                  <a:gd name="connsiteX17" fmla="*/ 30346 w 155300"/>
                  <a:gd name="connsiteY17" fmla="*/ 57150 h 124122"/>
                  <a:gd name="connsiteX18" fmla="*/ 25884 w 155300"/>
                  <a:gd name="connsiteY18" fmla="*/ 80367 h 124122"/>
                  <a:gd name="connsiteX19" fmla="*/ 25884 w 155300"/>
                  <a:gd name="connsiteY19" fmla="*/ 90190 h 124122"/>
                  <a:gd name="connsiteX20" fmla="*/ 67832 w 155300"/>
                  <a:gd name="connsiteY20" fmla="*/ 90190 h 124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5300" h="124122">
                    <a:moveTo>
                      <a:pt x="94608" y="91083"/>
                    </a:moveTo>
                    <a:lnTo>
                      <a:pt x="154408" y="91083"/>
                    </a:lnTo>
                    <a:lnTo>
                      <a:pt x="154408" y="124123"/>
                    </a:lnTo>
                    <a:lnTo>
                      <a:pt x="0" y="124123"/>
                    </a:lnTo>
                    <a:lnTo>
                      <a:pt x="0" y="78581"/>
                    </a:lnTo>
                    <a:cubicBezTo>
                      <a:pt x="0" y="57150"/>
                      <a:pt x="3570" y="41970"/>
                      <a:pt x="11603" y="32147"/>
                    </a:cubicBezTo>
                    <a:cubicBezTo>
                      <a:pt x="19636" y="22324"/>
                      <a:pt x="31239" y="16967"/>
                      <a:pt x="46412" y="16967"/>
                    </a:cubicBezTo>
                    <a:cubicBezTo>
                      <a:pt x="55337" y="16967"/>
                      <a:pt x="63370" y="19645"/>
                      <a:pt x="70510" y="24110"/>
                    </a:cubicBezTo>
                    <a:cubicBezTo>
                      <a:pt x="77650" y="29468"/>
                      <a:pt x="83005" y="36612"/>
                      <a:pt x="87468" y="45542"/>
                    </a:cubicBezTo>
                    <a:cubicBezTo>
                      <a:pt x="122277" y="22324"/>
                      <a:pt x="144590" y="7144"/>
                      <a:pt x="155301" y="0"/>
                    </a:cubicBezTo>
                    <a:lnTo>
                      <a:pt x="155301" y="36612"/>
                    </a:lnTo>
                    <a:lnTo>
                      <a:pt x="95501" y="73224"/>
                    </a:lnTo>
                    <a:lnTo>
                      <a:pt x="95501" y="91083"/>
                    </a:lnTo>
                    <a:close/>
                    <a:moveTo>
                      <a:pt x="67832" y="91083"/>
                    </a:moveTo>
                    <a:lnTo>
                      <a:pt x="67832" y="80367"/>
                    </a:lnTo>
                    <a:cubicBezTo>
                      <a:pt x="67832" y="69651"/>
                      <a:pt x="66048" y="62508"/>
                      <a:pt x="62477" y="57150"/>
                    </a:cubicBezTo>
                    <a:cubicBezTo>
                      <a:pt x="58907" y="51792"/>
                      <a:pt x="53552" y="50007"/>
                      <a:pt x="46412" y="50007"/>
                    </a:cubicBezTo>
                    <a:cubicBezTo>
                      <a:pt x="39272" y="50007"/>
                      <a:pt x="33916" y="52685"/>
                      <a:pt x="30346" y="57150"/>
                    </a:cubicBezTo>
                    <a:cubicBezTo>
                      <a:pt x="27668" y="62508"/>
                      <a:pt x="25884" y="69651"/>
                      <a:pt x="25884" y="80367"/>
                    </a:cubicBezTo>
                    <a:lnTo>
                      <a:pt x="25884" y="90190"/>
                    </a:lnTo>
                    <a:lnTo>
                      <a:pt x="67832" y="90190"/>
                    </a:lnTo>
                    <a:close/>
                  </a:path>
                </a:pathLst>
              </a:custGeom>
              <a:solidFill>
                <a:srgbClr val="FFFFFF"/>
              </a:solidFill>
              <a:ln w="8925"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E00091CA-D01C-147A-520C-AA2FEDCEDA35}"/>
                  </a:ext>
                </a:extLst>
              </p:cNvPr>
              <p:cNvSpPr/>
              <p:nvPr/>
            </p:nvSpPr>
            <p:spPr>
              <a:xfrm>
                <a:off x="7233979" y="4755951"/>
                <a:ext cx="154408" cy="89296"/>
              </a:xfrm>
              <a:custGeom>
                <a:avLst/>
                <a:gdLst>
                  <a:gd name="connsiteX0" fmla="*/ 154408 w 154408"/>
                  <a:gd name="connsiteY0" fmla="*/ 0 h 89296"/>
                  <a:gd name="connsiteX1" fmla="*/ 154408 w 154408"/>
                  <a:gd name="connsiteY1" fmla="*/ 89297 h 89296"/>
                  <a:gd name="connsiteX2" fmla="*/ 0 w 154408"/>
                  <a:gd name="connsiteY2" fmla="*/ 89297 h 89296"/>
                  <a:gd name="connsiteX3" fmla="*/ 0 w 154408"/>
                  <a:gd name="connsiteY3" fmla="*/ 0 h 89296"/>
                  <a:gd name="connsiteX4" fmla="*/ 26776 w 154408"/>
                  <a:gd name="connsiteY4" fmla="*/ 0 h 89296"/>
                  <a:gd name="connsiteX5" fmla="*/ 26776 w 154408"/>
                  <a:gd name="connsiteY5" fmla="*/ 56257 h 89296"/>
                  <a:gd name="connsiteX6" fmla="*/ 60692 w 154408"/>
                  <a:gd name="connsiteY6" fmla="*/ 56257 h 89296"/>
                  <a:gd name="connsiteX7" fmla="*/ 60692 w 154408"/>
                  <a:gd name="connsiteY7" fmla="*/ 3572 h 89296"/>
                  <a:gd name="connsiteX8" fmla="*/ 87468 w 154408"/>
                  <a:gd name="connsiteY8" fmla="*/ 3572 h 89296"/>
                  <a:gd name="connsiteX9" fmla="*/ 87468 w 154408"/>
                  <a:gd name="connsiteY9" fmla="*/ 56257 h 89296"/>
                  <a:gd name="connsiteX10" fmla="*/ 127632 w 154408"/>
                  <a:gd name="connsiteY10" fmla="*/ 56257 h 89296"/>
                  <a:gd name="connsiteX11" fmla="*/ 127632 w 154408"/>
                  <a:gd name="connsiteY11" fmla="*/ 0 h 89296"/>
                  <a:gd name="connsiteX12" fmla="*/ 154408 w 154408"/>
                  <a:gd name="connsiteY12" fmla="*/ 0 h 89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408" h="89296">
                    <a:moveTo>
                      <a:pt x="154408" y="0"/>
                    </a:moveTo>
                    <a:lnTo>
                      <a:pt x="154408" y="89297"/>
                    </a:lnTo>
                    <a:lnTo>
                      <a:pt x="0" y="89297"/>
                    </a:lnTo>
                    <a:lnTo>
                      <a:pt x="0" y="0"/>
                    </a:lnTo>
                    <a:lnTo>
                      <a:pt x="26776" y="0"/>
                    </a:lnTo>
                    <a:lnTo>
                      <a:pt x="26776" y="56257"/>
                    </a:lnTo>
                    <a:lnTo>
                      <a:pt x="60692" y="56257"/>
                    </a:lnTo>
                    <a:lnTo>
                      <a:pt x="60692" y="3572"/>
                    </a:lnTo>
                    <a:lnTo>
                      <a:pt x="87468" y="3572"/>
                    </a:lnTo>
                    <a:lnTo>
                      <a:pt x="87468" y="56257"/>
                    </a:lnTo>
                    <a:lnTo>
                      <a:pt x="127632" y="56257"/>
                    </a:lnTo>
                    <a:lnTo>
                      <a:pt x="127632" y="0"/>
                    </a:lnTo>
                    <a:lnTo>
                      <a:pt x="154408" y="0"/>
                    </a:lnTo>
                    <a:close/>
                  </a:path>
                </a:pathLst>
              </a:custGeom>
              <a:solidFill>
                <a:srgbClr val="FFFFFF"/>
              </a:solidFill>
              <a:ln w="8925"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6DCB5BF-3AE9-4021-9136-42731C4E1525}"/>
                  </a:ext>
                </a:extLst>
              </p:cNvPr>
              <p:cNvSpPr/>
              <p:nvPr/>
            </p:nvSpPr>
            <p:spPr>
              <a:xfrm>
                <a:off x="7232194" y="4632721"/>
                <a:ext cx="158870" cy="100905"/>
              </a:xfrm>
              <a:custGeom>
                <a:avLst/>
                <a:gdLst>
                  <a:gd name="connsiteX0" fmla="*/ 113352 w 158870"/>
                  <a:gd name="connsiteY0" fmla="*/ 0 h 100905"/>
                  <a:gd name="connsiteX1" fmla="*/ 146376 w 158870"/>
                  <a:gd name="connsiteY1" fmla="*/ 15181 h 100905"/>
                  <a:gd name="connsiteX2" fmla="*/ 158871 w 158870"/>
                  <a:gd name="connsiteY2" fmla="*/ 57150 h 100905"/>
                  <a:gd name="connsiteX3" fmla="*/ 149945 w 158870"/>
                  <a:gd name="connsiteY3" fmla="*/ 100905 h 100905"/>
                  <a:gd name="connsiteX4" fmla="*/ 119600 w 158870"/>
                  <a:gd name="connsiteY4" fmla="*/ 100905 h 100905"/>
                  <a:gd name="connsiteX5" fmla="*/ 129417 w 158870"/>
                  <a:gd name="connsiteY5" fmla="*/ 74116 h 100905"/>
                  <a:gd name="connsiteX6" fmla="*/ 132095 w 158870"/>
                  <a:gd name="connsiteY6" fmla="*/ 54471 h 100905"/>
                  <a:gd name="connsiteX7" fmla="*/ 127632 w 158870"/>
                  <a:gd name="connsiteY7" fmla="*/ 37505 h 100905"/>
                  <a:gd name="connsiteX8" fmla="*/ 115137 w 158870"/>
                  <a:gd name="connsiteY8" fmla="*/ 32147 h 100905"/>
                  <a:gd name="connsiteX9" fmla="*/ 107104 w 158870"/>
                  <a:gd name="connsiteY9" fmla="*/ 34826 h 100905"/>
                  <a:gd name="connsiteX10" fmla="*/ 99964 w 158870"/>
                  <a:gd name="connsiteY10" fmla="*/ 41970 h 100905"/>
                  <a:gd name="connsiteX11" fmla="*/ 89253 w 158870"/>
                  <a:gd name="connsiteY11" fmla="*/ 61615 h 100905"/>
                  <a:gd name="connsiteX12" fmla="*/ 76758 w 158870"/>
                  <a:gd name="connsiteY12" fmla="*/ 83046 h 100905"/>
                  <a:gd name="connsiteX13" fmla="*/ 62477 w 158870"/>
                  <a:gd name="connsiteY13" fmla="*/ 94655 h 100905"/>
                  <a:gd name="connsiteX14" fmla="*/ 43734 w 158870"/>
                  <a:gd name="connsiteY14" fmla="*/ 99120 h 100905"/>
                  <a:gd name="connsiteX15" fmla="*/ 11603 w 158870"/>
                  <a:gd name="connsiteY15" fmla="*/ 84832 h 100905"/>
                  <a:gd name="connsiteX16" fmla="*/ 0 w 158870"/>
                  <a:gd name="connsiteY16" fmla="*/ 46434 h 100905"/>
                  <a:gd name="connsiteX17" fmla="*/ 2677 w 158870"/>
                  <a:gd name="connsiteY17" fmla="*/ 23218 h 100905"/>
                  <a:gd name="connsiteX18" fmla="*/ 10711 w 158870"/>
                  <a:gd name="connsiteY18" fmla="*/ 0 h 100905"/>
                  <a:gd name="connsiteX19" fmla="*/ 36594 w 158870"/>
                  <a:gd name="connsiteY19" fmla="*/ 10716 h 100905"/>
                  <a:gd name="connsiteX20" fmla="*/ 29453 w 158870"/>
                  <a:gd name="connsiteY20" fmla="*/ 31254 h 100905"/>
                  <a:gd name="connsiteX21" fmla="*/ 27669 w 158870"/>
                  <a:gd name="connsiteY21" fmla="*/ 47327 h 100905"/>
                  <a:gd name="connsiteX22" fmla="*/ 32132 w 158870"/>
                  <a:gd name="connsiteY22" fmla="*/ 61615 h 100905"/>
                  <a:gd name="connsiteX23" fmla="*/ 43734 w 158870"/>
                  <a:gd name="connsiteY23" fmla="*/ 66973 h 100905"/>
                  <a:gd name="connsiteX24" fmla="*/ 50874 w 158870"/>
                  <a:gd name="connsiteY24" fmla="*/ 65187 h 100905"/>
                  <a:gd name="connsiteX25" fmla="*/ 57122 w 158870"/>
                  <a:gd name="connsiteY25" fmla="*/ 58936 h 100905"/>
                  <a:gd name="connsiteX26" fmla="*/ 67833 w 158870"/>
                  <a:gd name="connsiteY26" fmla="*/ 38398 h 100905"/>
                  <a:gd name="connsiteX27" fmla="*/ 88361 w 158870"/>
                  <a:gd name="connsiteY27" fmla="*/ 8930 h 100905"/>
                  <a:gd name="connsiteX28" fmla="*/ 113352 w 158870"/>
                  <a:gd name="connsiteY28" fmla="*/ 0 h 100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58870" h="100905">
                    <a:moveTo>
                      <a:pt x="113352" y="0"/>
                    </a:moveTo>
                    <a:cubicBezTo>
                      <a:pt x="127632" y="0"/>
                      <a:pt x="138343" y="5358"/>
                      <a:pt x="146376" y="15181"/>
                    </a:cubicBezTo>
                    <a:cubicBezTo>
                      <a:pt x="154408" y="25003"/>
                      <a:pt x="158871" y="39291"/>
                      <a:pt x="158871" y="57150"/>
                    </a:cubicBezTo>
                    <a:cubicBezTo>
                      <a:pt x="158871" y="74116"/>
                      <a:pt x="156193" y="88404"/>
                      <a:pt x="149945" y="100905"/>
                    </a:cubicBezTo>
                    <a:lnTo>
                      <a:pt x="119600" y="100905"/>
                    </a:lnTo>
                    <a:cubicBezTo>
                      <a:pt x="124062" y="90190"/>
                      <a:pt x="127632" y="81260"/>
                      <a:pt x="129417" y="74116"/>
                    </a:cubicBezTo>
                    <a:cubicBezTo>
                      <a:pt x="131202" y="66973"/>
                      <a:pt x="132095" y="59829"/>
                      <a:pt x="132095" y="54471"/>
                    </a:cubicBezTo>
                    <a:cubicBezTo>
                      <a:pt x="132095" y="47327"/>
                      <a:pt x="130310" y="41970"/>
                      <a:pt x="127632" y="37505"/>
                    </a:cubicBezTo>
                    <a:cubicBezTo>
                      <a:pt x="124955" y="33933"/>
                      <a:pt x="120492" y="32147"/>
                      <a:pt x="115137" y="32147"/>
                    </a:cubicBezTo>
                    <a:cubicBezTo>
                      <a:pt x="112459" y="32147"/>
                      <a:pt x="109781" y="33040"/>
                      <a:pt x="107104" y="34826"/>
                    </a:cubicBezTo>
                    <a:cubicBezTo>
                      <a:pt x="104426" y="36612"/>
                      <a:pt x="102641" y="39291"/>
                      <a:pt x="99964" y="41970"/>
                    </a:cubicBezTo>
                    <a:cubicBezTo>
                      <a:pt x="98179" y="45542"/>
                      <a:pt x="94609" y="51792"/>
                      <a:pt x="89253" y="61615"/>
                    </a:cubicBezTo>
                    <a:cubicBezTo>
                      <a:pt x="84791" y="71438"/>
                      <a:pt x="80328" y="78581"/>
                      <a:pt x="76758" y="83046"/>
                    </a:cubicBezTo>
                    <a:cubicBezTo>
                      <a:pt x="72295" y="87511"/>
                      <a:pt x="67833" y="91976"/>
                      <a:pt x="62477" y="94655"/>
                    </a:cubicBezTo>
                    <a:cubicBezTo>
                      <a:pt x="57122" y="97334"/>
                      <a:pt x="50874" y="99120"/>
                      <a:pt x="43734" y="99120"/>
                    </a:cubicBezTo>
                    <a:cubicBezTo>
                      <a:pt x="30346" y="99120"/>
                      <a:pt x="19636" y="94655"/>
                      <a:pt x="11603" y="84832"/>
                    </a:cubicBezTo>
                    <a:cubicBezTo>
                      <a:pt x="3570" y="75902"/>
                      <a:pt x="0" y="62508"/>
                      <a:pt x="0" y="46434"/>
                    </a:cubicBezTo>
                    <a:cubicBezTo>
                      <a:pt x="0" y="38398"/>
                      <a:pt x="893" y="30361"/>
                      <a:pt x="2677" y="23218"/>
                    </a:cubicBezTo>
                    <a:cubicBezTo>
                      <a:pt x="4463" y="16073"/>
                      <a:pt x="7140" y="8037"/>
                      <a:pt x="10711" y="0"/>
                    </a:cubicBezTo>
                    <a:lnTo>
                      <a:pt x="36594" y="10716"/>
                    </a:lnTo>
                    <a:cubicBezTo>
                      <a:pt x="33024" y="18753"/>
                      <a:pt x="31239" y="25896"/>
                      <a:pt x="29453" y="31254"/>
                    </a:cubicBezTo>
                    <a:cubicBezTo>
                      <a:pt x="27669" y="36612"/>
                      <a:pt x="27669" y="41970"/>
                      <a:pt x="27669" y="47327"/>
                    </a:cubicBezTo>
                    <a:cubicBezTo>
                      <a:pt x="27669" y="53578"/>
                      <a:pt x="29453" y="58043"/>
                      <a:pt x="32132" y="61615"/>
                    </a:cubicBezTo>
                    <a:cubicBezTo>
                      <a:pt x="34809" y="65187"/>
                      <a:pt x="38379" y="66973"/>
                      <a:pt x="43734" y="66973"/>
                    </a:cubicBezTo>
                    <a:cubicBezTo>
                      <a:pt x="46412" y="66973"/>
                      <a:pt x="49089" y="66080"/>
                      <a:pt x="50874" y="65187"/>
                    </a:cubicBezTo>
                    <a:cubicBezTo>
                      <a:pt x="52660" y="63401"/>
                      <a:pt x="55337" y="61615"/>
                      <a:pt x="57122" y="58936"/>
                    </a:cubicBezTo>
                    <a:cubicBezTo>
                      <a:pt x="58908" y="56257"/>
                      <a:pt x="62477" y="49113"/>
                      <a:pt x="67833" y="38398"/>
                    </a:cubicBezTo>
                    <a:cubicBezTo>
                      <a:pt x="74973" y="24110"/>
                      <a:pt x="82113" y="14288"/>
                      <a:pt x="88361" y="8930"/>
                    </a:cubicBezTo>
                    <a:cubicBezTo>
                      <a:pt x="94609" y="2679"/>
                      <a:pt x="102641" y="0"/>
                      <a:pt x="113352" y="0"/>
                    </a:cubicBezTo>
                    <a:close/>
                  </a:path>
                </a:pathLst>
              </a:custGeom>
              <a:solidFill>
                <a:srgbClr val="FFFFFF"/>
              </a:solidFill>
              <a:ln w="8925"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2272D369-FABB-0834-14EA-46670E8BEB1C}"/>
                  </a:ext>
                </a:extLst>
              </p:cNvPr>
              <p:cNvSpPr/>
              <p:nvPr/>
            </p:nvSpPr>
            <p:spPr>
              <a:xfrm>
                <a:off x="7233979" y="4514850"/>
                <a:ext cx="154408" cy="89296"/>
              </a:xfrm>
              <a:custGeom>
                <a:avLst/>
                <a:gdLst>
                  <a:gd name="connsiteX0" fmla="*/ 154408 w 154408"/>
                  <a:gd name="connsiteY0" fmla="*/ 0 h 89296"/>
                  <a:gd name="connsiteX1" fmla="*/ 154408 w 154408"/>
                  <a:gd name="connsiteY1" fmla="*/ 89297 h 89296"/>
                  <a:gd name="connsiteX2" fmla="*/ 0 w 154408"/>
                  <a:gd name="connsiteY2" fmla="*/ 89297 h 89296"/>
                  <a:gd name="connsiteX3" fmla="*/ 0 w 154408"/>
                  <a:gd name="connsiteY3" fmla="*/ 0 h 89296"/>
                  <a:gd name="connsiteX4" fmla="*/ 26776 w 154408"/>
                  <a:gd name="connsiteY4" fmla="*/ 0 h 89296"/>
                  <a:gd name="connsiteX5" fmla="*/ 26776 w 154408"/>
                  <a:gd name="connsiteY5" fmla="*/ 56257 h 89296"/>
                  <a:gd name="connsiteX6" fmla="*/ 60692 w 154408"/>
                  <a:gd name="connsiteY6" fmla="*/ 56257 h 89296"/>
                  <a:gd name="connsiteX7" fmla="*/ 60692 w 154408"/>
                  <a:gd name="connsiteY7" fmla="*/ 3572 h 89296"/>
                  <a:gd name="connsiteX8" fmla="*/ 87468 w 154408"/>
                  <a:gd name="connsiteY8" fmla="*/ 3572 h 89296"/>
                  <a:gd name="connsiteX9" fmla="*/ 87468 w 154408"/>
                  <a:gd name="connsiteY9" fmla="*/ 56257 h 89296"/>
                  <a:gd name="connsiteX10" fmla="*/ 127632 w 154408"/>
                  <a:gd name="connsiteY10" fmla="*/ 56257 h 89296"/>
                  <a:gd name="connsiteX11" fmla="*/ 127632 w 154408"/>
                  <a:gd name="connsiteY11" fmla="*/ 0 h 89296"/>
                  <a:gd name="connsiteX12" fmla="*/ 154408 w 154408"/>
                  <a:gd name="connsiteY12" fmla="*/ 0 h 89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408" h="89296">
                    <a:moveTo>
                      <a:pt x="154408" y="0"/>
                    </a:moveTo>
                    <a:lnTo>
                      <a:pt x="154408" y="89297"/>
                    </a:lnTo>
                    <a:lnTo>
                      <a:pt x="0" y="89297"/>
                    </a:lnTo>
                    <a:lnTo>
                      <a:pt x="0" y="0"/>
                    </a:lnTo>
                    <a:lnTo>
                      <a:pt x="26776" y="0"/>
                    </a:lnTo>
                    <a:lnTo>
                      <a:pt x="26776" y="56257"/>
                    </a:lnTo>
                    <a:lnTo>
                      <a:pt x="60692" y="56257"/>
                    </a:lnTo>
                    <a:lnTo>
                      <a:pt x="60692" y="3572"/>
                    </a:lnTo>
                    <a:lnTo>
                      <a:pt x="87468" y="3572"/>
                    </a:lnTo>
                    <a:lnTo>
                      <a:pt x="87468" y="56257"/>
                    </a:lnTo>
                    <a:lnTo>
                      <a:pt x="127632" y="56257"/>
                    </a:lnTo>
                    <a:lnTo>
                      <a:pt x="127632" y="0"/>
                    </a:lnTo>
                    <a:lnTo>
                      <a:pt x="154408" y="0"/>
                    </a:lnTo>
                    <a:close/>
                  </a:path>
                </a:pathLst>
              </a:custGeom>
              <a:solidFill>
                <a:srgbClr val="FFFFFF"/>
              </a:solidFill>
              <a:ln w="892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A2C4DAD-59C2-5B0D-E19B-7657C9A02B44}"/>
                  </a:ext>
                </a:extLst>
              </p:cNvPr>
              <p:cNvSpPr/>
              <p:nvPr/>
            </p:nvSpPr>
            <p:spPr>
              <a:xfrm>
                <a:off x="7233087" y="4354115"/>
                <a:ext cx="155300" cy="149125"/>
              </a:xfrm>
              <a:custGeom>
                <a:avLst/>
                <a:gdLst>
                  <a:gd name="connsiteX0" fmla="*/ 155300 w 155300"/>
                  <a:gd name="connsiteY0" fmla="*/ 33933 h 149125"/>
                  <a:gd name="connsiteX1" fmla="*/ 118707 w 155300"/>
                  <a:gd name="connsiteY1" fmla="*/ 45541 h 149125"/>
                  <a:gd name="connsiteX2" fmla="*/ 118707 w 155300"/>
                  <a:gd name="connsiteY2" fmla="*/ 101798 h 149125"/>
                  <a:gd name="connsiteX3" fmla="*/ 155300 w 155300"/>
                  <a:gd name="connsiteY3" fmla="*/ 113407 h 149125"/>
                  <a:gd name="connsiteX4" fmla="*/ 155300 w 155300"/>
                  <a:gd name="connsiteY4" fmla="*/ 149126 h 149125"/>
                  <a:gd name="connsiteX5" fmla="*/ 0 w 155300"/>
                  <a:gd name="connsiteY5" fmla="*/ 94655 h 149125"/>
                  <a:gd name="connsiteX6" fmla="*/ 0 w 155300"/>
                  <a:gd name="connsiteY6" fmla="*/ 54471 h 149125"/>
                  <a:gd name="connsiteX7" fmla="*/ 155300 w 155300"/>
                  <a:gd name="connsiteY7" fmla="*/ 0 h 149125"/>
                  <a:gd name="connsiteX8" fmla="*/ 155300 w 155300"/>
                  <a:gd name="connsiteY8" fmla="*/ 33933 h 149125"/>
                  <a:gd name="connsiteX9" fmla="*/ 91038 w 155300"/>
                  <a:gd name="connsiteY9" fmla="*/ 52685 h 149125"/>
                  <a:gd name="connsiteX10" fmla="*/ 34808 w 155300"/>
                  <a:gd name="connsiteY10" fmla="*/ 70544 h 149125"/>
                  <a:gd name="connsiteX11" fmla="*/ 24098 w 155300"/>
                  <a:gd name="connsiteY11" fmla="*/ 73223 h 149125"/>
                  <a:gd name="connsiteX12" fmla="*/ 91038 w 155300"/>
                  <a:gd name="connsiteY12" fmla="*/ 92869 h 149125"/>
                  <a:gd name="connsiteX13" fmla="*/ 91038 w 155300"/>
                  <a:gd name="connsiteY13" fmla="*/ 52685 h 149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300" h="149125">
                    <a:moveTo>
                      <a:pt x="155300" y="33933"/>
                    </a:moveTo>
                    <a:lnTo>
                      <a:pt x="118707" y="45541"/>
                    </a:lnTo>
                    <a:lnTo>
                      <a:pt x="118707" y="101798"/>
                    </a:lnTo>
                    <a:lnTo>
                      <a:pt x="155300" y="113407"/>
                    </a:lnTo>
                    <a:lnTo>
                      <a:pt x="155300" y="149126"/>
                    </a:lnTo>
                    <a:lnTo>
                      <a:pt x="0" y="94655"/>
                    </a:lnTo>
                    <a:lnTo>
                      <a:pt x="0" y="54471"/>
                    </a:lnTo>
                    <a:lnTo>
                      <a:pt x="155300" y="0"/>
                    </a:lnTo>
                    <a:lnTo>
                      <a:pt x="155300" y="33933"/>
                    </a:lnTo>
                    <a:close/>
                    <a:moveTo>
                      <a:pt x="91038" y="52685"/>
                    </a:moveTo>
                    <a:cubicBezTo>
                      <a:pt x="58015" y="63401"/>
                      <a:pt x="38379" y="68758"/>
                      <a:pt x="34808" y="70544"/>
                    </a:cubicBezTo>
                    <a:cubicBezTo>
                      <a:pt x="30346" y="71438"/>
                      <a:pt x="26776" y="73223"/>
                      <a:pt x="24098" y="73223"/>
                    </a:cubicBezTo>
                    <a:cubicBezTo>
                      <a:pt x="33023" y="75902"/>
                      <a:pt x="55337" y="82153"/>
                      <a:pt x="91038" y="92869"/>
                    </a:cubicBezTo>
                    <a:lnTo>
                      <a:pt x="91038" y="52685"/>
                    </a:lnTo>
                    <a:close/>
                  </a:path>
                </a:pathLst>
              </a:custGeom>
              <a:solidFill>
                <a:srgbClr val="FFFFFF"/>
              </a:solidFill>
              <a:ln w="89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4B5DEE1-6936-6AA8-C220-5CFB28623E97}"/>
                  </a:ext>
                </a:extLst>
              </p:cNvPr>
              <p:cNvSpPr/>
              <p:nvPr/>
            </p:nvSpPr>
            <p:spPr>
              <a:xfrm>
                <a:off x="7233979" y="4209454"/>
                <a:ext cx="155300" cy="124122"/>
              </a:xfrm>
              <a:custGeom>
                <a:avLst/>
                <a:gdLst>
                  <a:gd name="connsiteX0" fmla="*/ 94608 w 155300"/>
                  <a:gd name="connsiteY0" fmla="*/ 91083 h 124122"/>
                  <a:gd name="connsiteX1" fmla="*/ 154408 w 155300"/>
                  <a:gd name="connsiteY1" fmla="*/ 91083 h 124122"/>
                  <a:gd name="connsiteX2" fmla="*/ 154408 w 155300"/>
                  <a:gd name="connsiteY2" fmla="*/ 124123 h 124122"/>
                  <a:gd name="connsiteX3" fmla="*/ 0 w 155300"/>
                  <a:gd name="connsiteY3" fmla="*/ 124123 h 124122"/>
                  <a:gd name="connsiteX4" fmla="*/ 0 w 155300"/>
                  <a:gd name="connsiteY4" fmla="*/ 78581 h 124122"/>
                  <a:gd name="connsiteX5" fmla="*/ 11603 w 155300"/>
                  <a:gd name="connsiteY5" fmla="*/ 32147 h 124122"/>
                  <a:gd name="connsiteX6" fmla="*/ 46412 w 155300"/>
                  <a:gd name="connsiteY6" fmla="*/ 16966 h 124122"/>
                  <a:gd name="connsiteX7" fmla="*/ 70510 w 155300"/>
                  <a:gd name="connsiteY7" fmla="*/ 24110 h 124122"/>
                  <a:gd name="connsiteX8" fmla="*/ 87468 w 155300"/>
                  <a:gd name="connsiteY8" fmla="*/ 45541 h 124122"/>
                  <a:gd name="connsiteX9" fmla="*/ 155301 w 155300"/>
                  <a:gd name="connsiteY9" fmla="*/ 0 h 124122"/>
                  <a:gd name="connsiteX10" fmla="*/ 155301 w 155300"/>
                  <a:gd name="connsiteY10" fmla="*/ 36612 h 124122"/>
                  <a:gd name="connsiteX11" fmla="*/ 95501 w 155300"/>
                  <a:gd name="connsiteY11" fmla="*/ 73224 h 124122"/>
                  <a:gd name="connsiteX12" fmla="*/ 95501 w 155300"/>
                  <a:gd name="connsiteY12" fmla="*/ 91083 h 124122"/>
                  <a:gd name="connsiteX13" fmla="*/ 67832 w 155300"/>
                  <a:gd name="connsiteY13" fmla="*/ 91083 h 124122"/>
                  <a:gd name="connsiteX14" fmla="*/ 67832 w 155300"/>
                  <a:gd name="connsiteY14" fmla="*/ 80367 h 124122"/>
                  <a:gd name="connsiteX15" fmla="*/ 62477 w 155300"/>
                  <a:gd name="connsiteY15" fmla="*/ 57150 h 124122"/>
                  <a:gd name="connsiteX16" fmla="*/ 46412 w 155300"/>
                  <a:gd name="connsiteY16" fmla="*/ 50006 h 124122"/>
                  <a:gd name="connsiteX17" fmla="*/ 30346 w 155300"/>
                  <a:gd name="connsiteY17" fmla="*/ 57150 h 124122"/>
                  <a:gd name="connsiteX18" fmla="*/ 25884 w 155300"/>
                  <a:gd name="connsiteY18" fmla="*/ 80367 h 124122"/>
                  <a:gd name="connsiteX19" fmla="*/ 25884 w 155300"/>
                  <a:gd name="connsiteY19" fmla="*/ 90190 h 124122"/>
                  <a:gd name="connsiteX20" fmla="*/ 67832 w 155300"/>
                  <a:gd name="connsiteY20" fmla="*/ 90190 h 124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5300" h="124122">
                    <a:moveTo>
                      <a:pt x="94608" y="91083"/>
                    </a:moveTo>
                    <a:lnTo>
                      <a:pt x="154408" y="91083"/>
                    </a:lnTo>
                    <a:lnTo>
                      <a:pt x="154408" y="124123"/>
                    </a:lnTo>
                    <a:lnTo>
                      <a:pt x="0" y="124123"/>
                    </a:lnTo>
                    <a:lnTo>
                      <a:pt x="0" y="78581"/>
                    </a:lnTo>
                    <a:cubicBezTo>
                      <a:pt x="0" y="57150"/>
                      <a:pt x="3570" y="41970"/>
                      <a:pt x="11603" y="32147"/>
                    </a:cubicBezTo>
                    <a:cubicBezTo>
                      <a:pt x="19636" y="22324"/>
                      <a:pt x="31239" y="16966"/>
                      <a:pt x="46412" y="16966"/>
                    </a:cubicBezTo>
                    <a:cubicBezTo>
                      <a:pt x="55337" y="16966"/>
                      <a:pt x="63370" y="19645"/>
                      <a:pt x="70510" y="24110"/>
                    </a:cubicBezTo>
                    <a:cubicBezTo>
                      <a:pt x="77650" y="29468"/>
                      <a:pt x="83005" y="36612"/>
                      <a:pt x="87468" y="45541"/>
                    </a:cubicBezTo>
                    <a:cubicBezTo>
                      <a:pt x="122277" y="22324"/>
                      <a:pt x="144590" y="7144"/>
                      <a:pt x="155301" y="0"/>
                    </a:cubicBezTo>
                    <a:lnTo>
                      <a:pt x="155301" y="36612"/>
                    </a:lnTo>
                    <a:lnTo>
                      <a:pt x="95501" y="73224"/>
                    </a:lnTo>
                    <a:lnTo>
                      <a:pt x="95501" y="91083"/>
                    </a:lnTo>
                    <a:close/>
                    <a:moveTo>
                      <a:pt x="67832" y="91083"/>
                    </a:moveTo>
                    <a:lnTo>
                      <a:pt x="67832" y="80367"/>
                    </a:lnTo>
                    <a:cubicBezTo>
                      <a:pt x="67832" y="69652"/>
                      <a:pt x="66048" y="62508"/>
                      <a:pt x="62477" y="57150"/>
                    </a:cubicBezTo>
                    <a:cubicBezTo>
                      <a:pt x="58907" y="51792"/>
                      <a:pt x="53552" y="50006"/>
                      <a:pt x="46412" y="50006"/>
                    </a:cubicBezTo>
                    <a:cubicBezTo>
                      <a:pt x="39272" y="50006"/>
                      <a:pt x="33916" y="52685"/>
                      <a:pt x="30346" y="57150"/>
                    </a:cubicBezTo>
                    <a:cubicBezTo>
                      <a:pt x="27668" y="62508"/>
                      <a:pt x="25884" y="69652"/>
                      <a:pt x="25884" y="80367"/>
                    </a:cubicBezTo>
                    <a:lnTo>
                      <a:pt x="25884" y="90190"/>
                    </a:lnTo>
                    <a:lnTo>
                      <a:pt x="67832" y="90190"/>
                    </a:lnTo>
                    <a:close/>
                  </a:path>
                </a:pathLst>
              </a:custGeom>
              <a:solidFill>
                <a:srgbClr val="FFFFFF"/>
              </a:solidFill>
              <a:ln w="892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FBDDCCC-FAFD-EF56-9C07-8FC611A642A4}"/>
                  </a:ext>
                </a:extLst>
              </p:cNvPr>
              <p:cNvSpPr/>
              <p:nvPr/>
            </p:nvSpPr>
            <p:spPr>
              <a:xfrm>
                <a:off x="7232194" y="4079081"/>
                <a:ext cx="158870" cy="117871"/>
              </a:xfrm>
              <a:custGeom>
                <a:avLst/>
                <a:gdLst>
                  <a:gd name="connsiteX0" fmla="*/ 26776 w 158870"/>
                  <a:gd name="connsiteY0" fmla="*/ 45541 h 117871"/>
                  <a:gd name="connsiteX1" fmla="*/ 41057 w 158870"/>
                  <a:gd name="connsiteY1" fmla="*/ 74117 h 117871"/>
                  <a:gd name="connsiteX2" fmla="*/ 79436 w 158870"/>
                  <a:gd name="connsiteY2" fmla="*/ 83939 h 117871"/>
                  <a:gd name="connsiteX3" fmla="*/ 131202 w 158870"/>
                  <a:gd name="connsiteY3" fmla="*/ 44648 h 117871"/>
                  <a:gd name="connsiteX4" fmla="*/ 123169 w 158870"/>
                  <a:gd name="connsiteY4" fmla="*/ 5358 h 117871"/>
                  <a:gd name="connsiteX5" fmla="*/ 150838 w 158870"/>
                  <a:gd name="connsiteY5" fmla="*/ 5358 h 117871"/>
                  <a:gd name="connsiteX6" fmla="*/ 158871 w 158870"/>
                  <a:gd name="connsiteY6" fmla="*/ 48221 h 117871"/>
                  <a:gd name="connsiteX7" fmla="*/ 138343 w 158870"/>
                  <a:gd name="connsiteY7" fmla="*/ 100013 h 117871"/>
                  <a:gd name="connsiteX8" fmla="*/ 79436 w 158870"/>
                  <a:gd name="connsiteY8" fmla="*/ 117872 h 117871"/>
                  <a:gd name="connsiteX9" fmla="*/ 37486 w 158870"/>
                  <a:gd name="connsiteY9" fmla="*/ 108942 h 117871"/>
                  <a:gd name="connsiteX10" fmla="*/ 9818 w 158870"/>
                  <a:gd name="connsiteY10" fmla="*/ 83939 h 117871"/>
                  <a:gd name="connsiteX11" fmla="*/ 0 w 158870"/>
                  <a:gd name="connsiteY11" fmla="*/ 45541 h 117871"/>
                  <a:gd name="connsiteX12" fmla="*/ 10711 w 158870"/>
                  <a:gd name="connsiteY12" fmla="*/ 0 h 117871"/>
                  <a:gd name="connsiteX13" fmla="*/ 37486 w 158870"/>
                  <a:gd name="connsiteY13" fmla="*/ 10716 h 117871"/>
                  <a:gd name="connsiteX14" fmla="*/ 30346 w 158870"/>
                  <a:gd name="connsiteY14" fmla="*/ 28575 h 117871"/>
                  <a:gd name="connsiteX15" fmla="*/ 26776 w 158870"/>
                  <a:gd name="connsiteY15" fmla="*/ 45541 h 117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8870" h="117871">
                    <a:moveTo>
                      <a:pt x="26776" y="45541"/>
                    </a:moveTo>
                    <a:cubicBezTo>
                      <a:pt x="26776" y="58043"/>
                      <a:pt x="31239" y="67866"/>
                      <a:pt x="41057" y="74117"/>
                    </a:cubicBezTo>
                    <a:cubicBezTo>
                      <a:pt x="49982" y="81260"/>
                      <a:pt x="63370" y="83939"/>
                      <a:pt x="79436" y="83939"/>
                    </a:cubicBezTo>
                    <a:cubicBezTo>
                      <a:pt x="114244" y="83939"/>
                      <a:pt x="131202" y="70545"/>
                      <a:pt x="131202" y="44648"/>
                    </a:cubicBezTo>
                    <a:cubicBezTo>
                      <a:pt x="131202" y="33933"/>
                      <a:pt x="128525" y="20538"/>
                      <a:pt x="123169" y="5358"/>
                    </a:cubicBezTo>
                    <a:lnTo>
                      <a:pt x="150838" y="5358"/>
                    </a:lnTo>
                    <a:cubicBezTo>
                      <a:pt x="156193" y="17859"/>
                      <a:pt x="158871" y="32147"/>
                      <a:pt x="158871" y="48221"/>
                    </a:cubicBezTo>
                    <a:cubicBezTo>
                      <a:pt x="158871" y="70545"/>
                      <a:pt x="151731" y="88404"/>
                      <a:pt x="138343" y="100013"/>
                    </a:cubicBezTo>
                    <a:cubicBezTo>
                      <a:pt x="124955" y="111621"/>
                      <a:pt x="105319" y="117872"/>
                      <a:pt x="79436" y="117872"/>
                    </a:cubicBezTo>
                    <a:cubicBezTo>
                      <a:pt x="63370" y="117872"/>
                      <a:pt x="49089" y="115193"/>
                      <a:pt x="37486" y="108942"/>
                    </a:cubicBezTo>
                    <a:cubicBezTo>
                      <a:pt x="24991" y="102691"/>
                      <a:pt x="16065" y="94655"/>
                      <a:pt x="9818" y="83939"/>
                    </a:cubicBezTo>
                    <a:cubicBezTo>
                      <a:pt x="3570" y="73224"/>
                      <a:pt x="0" y="59829"/>
                      <a:pt x="0" y="45541"/>
                    </a:cubicBezTo>
                    <a:cubicBezTo>
                      <a:pt x="0" y="30361"/>
                      <a:pt x="3570" y="15181"/>
                      <a:pt x="10711" y="0"/>
                    </a:cubicBezTo>
                    <a:lnTo>
                      <a:pt x="37486" y="10716"/>
                    </a:lnTo>
                    <a:cubicBezTo>
                      <a:pt x="34809" y="16074"/>
                      <a:pt x="32132" y="22324"/>
                      <a:pt x="30346" y="28575"/>
                    </a:cubicBezTo>
                    <a:cubicBezTo>
                      <a:pt x="27669" y="33933"/>
                      <a:pt x="26776" y="39291"/>
                      <a:pt x="26776" y="45541"/>
                    </a:cubicBezTo>
                    <a:close/>
                  </a:path>
                </a:pathLst>
              </a:custGeom>
              <a:solidFill>
                <a:srgbClr val="FFFFFF"/>
              </a:solidFill>
              <a:ln w="892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168D3B74-79F6-FA10-2F2B-28E383576BB1}"/>
                  </a:ext>
                </a:extLst>
              </p:cNvPr>
              <p:cNvSpPr/>
              <p:nvPr/>
            </p:nvSpPr>
            <p:spPr>
              <a:xfrm>
                <a:off x="7233979" y="3924597"/>
                <a:ext cx="154408" cy="127694"/>
              </a:xfrm>
              <a:custGeom>
                <a:avLst/>
                <a:gdLst>
                  <a:gd name="connsiteX0" fmla="*/ 154408 w 154408"/>
                  <a:gd name="connsiteY0" fmla="*/ 0 h 127694"/>
                  <a:gd name="connsiteX1" fmla="*/ 154408 w 154408"/>
                  <a:gd name="connsiteY1" fmla="*/ 33040 h 127694"/>
                  <a:gd name="connsiteX2" fmla="*/ 87468 w 154408"/>
                  <a:gd name="connsiteY2" fmla="*/ 33040 h 127694"/>
                  <a:gd name="connsiteX3" fmla="*/ 87468 w 154408"/>
                  <a:gd name="connsiteY3" fmla="*/ 94655 h 127694"/>
                  <a:gd name="connsiteX4" fmla="*/ 154408 w 154408"/>
                  <a:gd name="connsiteY4" fmla="*/ 94655 h 127694"/>
                  <a:gd name="connsiteX5" fmla="*/ 154408 w 154408"/>
                  <a:gd name="connsiteY5" fmla="*/ 127694 h 127694"/>
                  <a:gd name="connsiteX6" fmla="*/ 0 w 154408"/>
                  <a:gd name="connsiteY6" fmla="*/ 127694 h 127694"/>
                  <a:gd name="connsiteX7" fmla="*/ 0 w 154408"/>
                  <a:gd name="connsiteY7" fmla="*/ 94655 h 127694"/>
                  <a:gd name="connsiteX8" fmla="*/ 60692 w 154408"/>
                  <a:gd name="connsiteY8" fmla="*/ 94655 h 127694"/>
                  <a:gd name="connsiteX9" fmla="*/ 60692 w 154408"/>
                  <a:gd name="connsiteY9" fmla="*/ 33040 h 127694"/>
                  <a:gd name="connsiteX10" fmla="*/ 0 w 154408"/>
                  <a:gd name="connsiteY10" fmla="*/ 33040 h 127694"/>
                  <a:gd name="connsiteX11" fmla="*/ 0 w 154408"/>
                  <a:gd name="connsiteY11" fmla="*/ 0 h 127694"/>
                  <a:gd name="connsiteX12" fmla="*/ 154408 w 154408"/>
                  <a:gd name="connsiteY12" fmla="*/ 0 h 127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4408" h="127694">
                    <a:moveTo>
                      <a:pt x="154408" y="0"/>
                    </a:moveTo>
                    <a:lnTo>
                      <a:pt x="154408" y="33040"/>
                    </a:lnTo>
                    <a:lnTo>
                      <a:pt x="87468" y="33040"/>
                    </a:lnTo>
                    <a:lnTo>
                      <a:pt x="87468" y="94655"/>
                    </a:lnTo>
                    <a:lnTo>
                      <a:pt x="154408" y="94655"/>
                    </a:lnTo>
                    <a:lnTo>
                      <a:pt x="154408" y="127694"/>
                    </a:lnTo>
                    <a:lnTo>
                      <a:pt x="0" y="127694"/>
                    </a:lnTo>
                    <a:lnTo>
                      <a:pt x="0" y="94655"/>
                    </a:lnTo>
                    <a:lnTo>
                      <a:pt x="60692" y="94655"/>
                    </a:lnTo>
                    <a:lnTo>
                      <a:pt x="60692" y="33040"/>
                    </a:lnTo>
                    <a:lnTo>
                      <a:pt x="0" y="33040"/>
                    </a:lnTo>
                    <a:lnTo>
                      <a:pt x="0" y="0"/>
                    </a:lnTo>
                    <a:lnTo>
                      <a:pt x="154408" y="0"/>
                    </a:lnTo>
                    <a:close/>
                  </a:path>
                </a:pathLst>
              </a:custGeom>
              <a:solidFill>
                <a:srgbClr val="FFFFFF"/>
              </a:solidFill>
              <a:ln w="8925"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820960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Rectángulo redondeado 89"/>
          <p:cNvSpPr/>
          <p:nvPr/>
        </p:nvSpPr>
        <p:spPr>
          <a:xfrm>
            <a:off x="3105150" y="4102958"/>
            <a:ext cx="1323975" cy="1309816"/>
          </a:xfrm>
          <a:prstGeom prst="roundRect">
            <a:avLst/>
          </a:prstGeom>
          <a:noFill/>
          <a:ln>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ángulo redondeado 90"/>
          <p:cNvSpPr/>
          <p:nvPr/>
        </p:nvSpPr>
        <p:spPr>
          <a:xfrm>
            <a:off x="5486400" y="1931258"/>
            <a:ext cx="1323975" cy="1309816"/>
          </a:xfrm>
          <a:prstGeom prst="roundRect">
            <a:avLst/>
          </a:prstGeom>
          <a:noFill/>
          <a:ln>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ángulo redondeado 92"/>
          <p:cNvSpPr/>
          <p:nvPr/>
        </p:nvSpPr>
        <p:spPr>
          <a:xfrm>
            <a:off x="7772400" y="4102958"/>
            <a:ext cx="1323975" cy="1309816"/>
          </a:xfrm>
          <a:prstGeom prst="roundRect">
            <a:avLst/>
          </a:prstGeom>
          <a:noFill/>
          <a:ln>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ángulo redondeado 93"/>
          <p:cNvSpPr/>
          <p:nvPr/>
        </p:nvSpPr>
        <p:spPr>
          <a:xfrm>
            <a:off x="9972675" y="2026508"/>
            <a:ext cx="1323975" cy="1309816"/>
          </a:xfrm>
          <a:prstGeom prst="roundRect">
            <a:avLst/>
          </a:prstGeom>
          <a:noFill/>
          <a:ln>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ángulo redondeado 88"/>
          <p:cNvSpPr/>
          <p:nvPr/>
        </p:nvSpPr>
        <p:spPr>
          <a:xfrm>
            <a:off x="923925" y="2026508"/>
            <a:ext cx="1323975" cy="1309816"/>
          </a:xfrm>
          <a:prstGeom prst="roundRect">
            <a:avLst/>
          </a:prstGeom>
          <a:noFill/>
          <a:ln>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Anillo 64"/>
          <p:cNvSpPr/>
          <p:nvPr/>
        </p:nvSpPr>
        <p:spPr>
          <a:xfrm>
            <a:off x="568410" y="3433011"/>
            <a:ext cx="1873457" cy="1873457"/>
          </a:xfrm>
          <a:prstGeom prst="donut">
            <a:avLst>
              <a:gd name="adj" fmla="val 7879"/>
            </a:avLst>
          </a:prstGeom>
          <a:solidFill>
            <a:srgbClr val="27A3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1" name="Forma libre 80"/>
          <p:cNvSpPr/>
          <p:nvPr/>
        </p:nvSpPr>
        <p:spPr>
          <a:xfrm>
            <a:off x="254496" y="1465998"/>
            <a:ext cx="11741387" cy="4116678"/>
          </a:xfrm>
          <a:custGeom>
            <a:avLst/>
            <a:gdLst>
              <a:gd name="connsiteX0" fmla="*/ 8195761 w 11741387"/>
              <a:gd name="connsiteY0" fmla="*/ 10 h 4116678"/>
              <a:gd name="connsiteX1" fmla="*/ 8821725 w 11741387"/>
              <a:gd name="connsiteY1" fmla="*/ 173384 h 4116678"/>
              <a:gd name="connsiteX2" fmla="*/ 9425329 w 11741387"/>
              <a:gd name="connsiteY2" fmla="*/ 1271825 h 4116678"/>
              <a:gd name="connsiteX3" fmla="*/ 9421479 w 11741387"/>
              <a:gd name="connsiteY3" fmla="*/ 1271711 h 4116678"/>
              <a:gd name="connsiteX4" fmla="*/ 9421479 w 11741387"/>
              <a:gd name="connsiteY4" fmla="*/ 2849274 h 4116678"/>
              <a:gd name="connsiteX5" fmla="*/ 9423296 w 11741387"/>
              <a:gd name="connsiteY5" fmla="*/ 2849328 h 4116678"/>
              <a:gd name="connsiteX6" fmla="*/ 9976229 w 11741387"/>
              <a:gd name="connsiteY6" fmla="*/ 3826272 h 4116678"/>
              <a:gd name="connsiteX7" fmla="*/ 11098164 w 11741387"/>
              <a:gd name="connsiteY7" fmla="*/ 3788631 h 4116678"/>
              <a:gd name="connsiteX8" fmla="*/ 11584374 w 11741387"/>
              <a:gd name="connsiteY8" fmla="*/ 2776823 h 4116678"/>
              <a:gd name="connsiteX9" fmla="*/ 11735600 w 11741387"/>
              <a:gd name="connsiteY9" fmla="*/ 2762155 h 4116678"/>
              <a:gd name="connsiteX10" fmla="*/ 11181198 w 11741387"/>
              <a:gd name="connsiteY10" fmla="*/ 3915870 h 4116678"/>
              <a:gd name="connsiteX11" fmla="*/ 9901910 w 11741387"/>
              <a:gd name="connsiteY11" fmla="*/ 3958790 h 4116678"/>
              <a:gd name="connsiteX12" fmla="*/ 9278153 w 11741387"/>
              <a:gd name="connsiteY12" fmla="*/ 3015463 h 4116678"/>
              <a:gd name="connsiteX13" fmla="*/ 9277097 w 11741387"/>
              <a:gd name="connsiteY13" fmla="*/ 2988682 h 4116678"/>
              <a:gd name="connsiteX14" fmla="*/ 9269457 w 11741387"/>
              <a:gd name="connsiteY14" fmla="*/ 2988682 h 4116678"/>
              <a:gd name="connsiteX15" fmla="*/ 9269457 w 11741387"/>
              <a:gd name="connsiteY15" fmla="*/ 1256135 h 4116678"/>
              <a:gd name="connsiteX16" fmla="*/ 9273038 w 11741387"/>
              <a:gd name="connsiteY16" fmla="*/ 1256135 h 4116678"/>
              <a:gd name="connsiteX17" fmla="*/ 9267940 w 11741387"/>
              <a:gd name="connsiteY17" fmla="*/ 1121221 h 4116678"/>
              <a:gd name="connsiteX18" fmla="*/ 8744101 w 11741387"/>
              <a:gd name="connsiteY18" fmla="*/ 303993 h 4116678"/>
              <a:gd name="connsiteX19" fmla="*/ 7644915 w 11741387"/>
              <a:gd name="connsiteY19" fmla="*/ 299427 h 4116678"/>
              <a:gd name="connsiteX20" fmla="*/ 7107569 w 11741387"/>
              <a:gd name="connsiteY20" fmla="*/ 1258328 h 4116678"/>
              <a:gd name="connsiteX21" fmla="*/ 7104175 w 11741387"/>
              <a:gd name="connsiteY21" fmla="*/ 1258401 h 4116678"/>
              <a:gd name="connsiteX22" fmla="*/ 7104175 w 11741387"/>
              <a:gd name="connsiteY22" fmla="*/ 2959345 h 4116678"/>
              <a:gd name="connsiteX23" fmla="*/ 7107310 w 11741387"/>
              <a:gd name="connsiteY23" fmla="*/ 2959543 h 4116678"/>
              <a:gd name="connsiteX24" fmla="*/ 7104175 w 11741387"/>
              <a:gd name="connsiteY24" fmla="*/ 2978646 h 4116678"/>
              <a:gd name="connsiteX25" fmla="*/ 7104175 w 11741387"/>
              <a:gd name="connsiteY25" fmla="*/ 2988682 h 4116678"/>
              <a:gd name="connsiteX26" fmla="*/ 7102528 w 11741387"/>
              <a:gd name="connsiteY26" fmla="*/ 2988682 h 4116678"/>
              <a:gd name="connsiteX27" fmla="*/ 7067251 w 11741387"/>
              <a:gd name="connsiteY27" fmla="*/ 3203642 h 4116678"/>
              <a:gd name="connsiteX28" fmla="*/ 5817176 w 11741387"/>
              <a:gd name="connsiteY28" fmla="*/ 4115322 h 4116678"/>
              <a:gd name="connsiteX29" fmla="*/ 4657079 w 11741387"/>
              <a:gd name="connsiteY29" fmla="*/ 3091592 h 4116678"/>
              <a:gd name="connsiteX30" fmla="*/ 4646774 w 11741387"/>
              <a:gd name="connsiteY30" fmla="*/ 2944076 h 4116678"/>
              <a:gd name="connsiteX31" fmla="*/ 4637115 w 11741387"/>
              <a:gd name="connsiteY31" fmla="*/ 2944076 h 4116678"/>
              <a:gd name="connsiteX32" fmla="*/ 4637115 w 11741387"/>
              <a:gd name="connsiteY32" fmla="*/ 1256135 h 4116678"/>
              <a:gd name="connsiteX33" fmla="*/ 4638827 w 11741387"/>
              <a:gd name="connsiteY33" fmla="*/ 1256135 h 4116678"/>
              <a:gd name="connsiteX34" fmla="*/ 4633729 w 11741387"/>
              <a:gd name="connsiteY34" fmla="*/ 1121221 h 4116678"/>
              <a:gd name="connsiteX35" fmla="*/ 4109890 w 11741387"/>
              <a:gd name="connsiteY35" fmla="*/ 303993 h 4116678"/>
              <a:gd name="connsiteX36" fmla="*/ 3010705 w 11741387"/>
              <a:gd name="connsiteY36" fmla="*/ 299427 h 4116678"/>
              <a:gd name="connsiteX37" fmla="*/ 2473359 w 11741387"/>
              <a:gd name="connsiteY37" fmla="*/ 1258328 h 4116678"/>
              <a:gd name="connsiteX38" fmla="*/ 2469966 w 11741387"/>
              <a:gd name="connsiteY38" fmla="*/ 1258400 h 4116678"/>
              <a:gd name="connsiteX39" fmla="*/ 2469966 w 11741387"/>
              <a:gd name="connsiteY39" fmla="*/ 2988682 h 4116678"/>
              <a:gd name="connsiteX40" fmla="*/ 2463239 w 11741387"/>
              <a:gd name="connsiteY40" fmla="*/ 2988682 h 4116678"/>
              <a:gd name="connsiteX41" fmla="*/ 2427963 w 11741387"/>
              <a:gd name="connsiteY41" fmla="*/ 3203642 h 4116678"/>
              <a:gd name="connsiteX42" fmla="*/ 1177887 w 11741387"/>
              <a:gd name="connsiteY42" fmla="*/ 4115322 h 4116678"/>
              <a:gd name="connsiteX43" fmla="*/ 552 w 11741387"/>
              <a:gd name="connsiteY43" fmla="*/ 2844829 h 4116678"/>
              <a:gd name="connsiteX44" fmla="*/ 152420 w 11741387"/>
              <a:gd name="connsiteY44" fmla="*/ 2849328 h 4116678"/>
              <a:gd name="connsiteX45" fmla="*/ 1184942 w 11741387"/>
              <a:gd name="connsiteY45" fmla="*/ 3963550 h 4116678"/>
              <a:gd name="connsiteX46" fmla="*/ 2316390 w 11741387"/>
              <a:gd name="connsiteY46" fmla="*/ 2949932 h 4116678"/>
              <a:gd name="connsiteX47" fmla="*/ 2317944 w 11741387"/>
              <a:gd name="connsiteY47" fmla="*/ 2950031 h 4116678"/>
              <a:gd name="connsiteX48" fmla="*/ 2317944 w 11741387"/>
              <a:gd name="connsiteY48" fmla="*/ 1256135 h 4116678"/>
              <a:gd name="connsiteX49" fmla="*/ 2321708 w 11741387"/>
              <a:gd name="connsiteY49" fmla="*/ 1256135 h 4116678"/>
              <a:gd name="connsiteX50" fmla="*/ 2329137 w 11741387"/>
              <a:gd name="connsiteY50" fmla="*/ 1095028 h 4116678"/>
              <a:gd name="connsiteX51" fmla="*/ 2934167 w 11741387"/>
              <a:gd name="connsiteY51" fmla="*/ 168177 h 4116678"/>
              <a:gd name="connsiteX52" fmla="*/ 3561550 w 11741387"/>
              <a:gd name="connsiteY52" fmla="*/ 10 h 4116678"/>
              <a:gd name="connsiteX53" fmla="*/ 4187514 w 11741387"/>
              <a:gd name="connsiteY53" fmla="*/ 173384 h 4116678"/>
              <a:gd name="connsiteX54" fmla="*/ 4791118 w 11741387"/>
              <a:gd name="connsiteY54" fmla="*/ 1271825 h 4116678"/>
              <a:gd name="connsiteX55" fmla="*/ 4789137 w 11741387"/>
              <a:gd name="connsiteY55" fmla="*/ 1271766 h 4116678"/>
              <a:gd name="connsiteX56" fmla="*/ 4789137 w 11741387"/>
              <a:gd name="connsiteY56" fmla="*/ 2849252 h 4116678"/>
              <a:gd name="connsiteX57" fmla="*/ 4791709 w 11741387"/>
              <a:gd name="connsiteY57" fmla="*/ 2849328 h 4116678"/>
              <a:gd name="connsiteX58" fmla="*/ 5824232 w 11741387"/>
              <a:gd name="connsiteY58" fmla="*/ 3963550 h 4116678"/>
              <a:gd name="connsiteX59" fmla="*/ 6920548 w 11741387"/>
              <a:gd name="connsiteY59" fmla="*/ 3164007 h 4116678"/>
              <a:gd name="connsiteX60" fmla="*/ 6952153 w 11741387"/>
              <a:gd name="connsiteY60" fmla="*/ 2971418 h 4116678"/>
              <a:gd name="connsiteX61" fmla="*/ 6952153 w 11741387"/>
              <a:gd name="connsiteY61" fmla="*/ 1256135 h 4116678"/>
              <a:gd name="connsiteX62" fmla="*/ 6955918 w 11741387"/>
              <a:gd name="connsiteY62" fmla="*/ 1256135 h 4116678"/>
              <a:gd name="connsiteX63" fmla="*/ 6963347 w 11741387"/>
              <a:gd name="connsiteY63" fmla="*/ 1095028 h 4116678"/>
              <a:gd name="connsiteX64" fmla="*/ 7568377 w 11741387"/>
              <a:gd name="connsiteY64" fmla="*/ 168177 h 4116678"/>
              <a:gd name="connsiteX65" fmla="*/ 8195761 w 11741387"/>
              <a:gd name="connsiteY65" fmla="*/ 10 h 4116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11741387" h="4116678">
                <a:moveTo>
                  <a:pt x="8195761" y="10"/>
                </a:moveTo>
                <a:cubicBezTo>
                  <a:pt x="8412408" y="910"/>
                  <a:pt x="8628819" y="58734"/>
                  <a:pt x="8821725" y="173384"/>
                </a:cubicBezTo>
                <a:cubicBezTo>
                  <a:pt x="9207538" y="402685"/>
                  <a:pt x="9438621" y="823211"/>
                  <a:pt x="9425329" y="1271825"/>
                </a:cubicBezTo>
                <a:lnTo>
                  <a:pt x="9421479" y="1271711"/>
                </a:lnTo>
                <a:lnTo>
                  <a:pt x="9421479" y="2849274"/>
                </a:lnTo>
                <a:lnTo>
                  <a:pt x="9423296" y="2849328"/>
                </a:lnTo>
                <a:cubicBezTo>
                  <a:pt x="9411350" y="3252522"/>
                  <a:pt x="9624409" y="3628964"/>
                  <a:pt x="9976229" y="3826272"/>
                </a:cubicBezTo>
                <a:cubicBezTo>
                  <a:pt x="10328049" y="4023581"/>
                  <a:pt x="10760360" y="4009076"/>
                  <a:pt x="11098164" y="3788631"/>
                </a:cubicBezTo>
                <a:cubicBezTo>
                  <a:pt x="11435969" y="3568185"/>
                  <a:pt x="11623318" y="3178310"/>
                  <a:pt x="11584374" y="2776823"/>
                </a:cubicBezTo>
                <a:lnTo>
                  <a:pt x="11735600" y="2762155"/>
                </a:lnTo>
                <a:cubicBezTo>
                  <a:pt x="11780006" y="3219951"/>
                  <a:pt x="11566381" y="3664507"/>
                  <a:pt x="11181198" y="3915870"/>
                </a:cubicBezTo>
                <a:cubicBezTo>
                  <a:pt x="10796016" y="4167233"/>
                  <a:pt x="10303074" y="4183772"/>
                  <a:pt x="9901910" y="3958790"/>
                </a:cubicBezTo>
                <a:cubicBezTo>
                  <a:pt x="9550891" y="3761932"/>
                  <a:pt x="9321012" y="3408689"/>
                  <a:pt x="9278153" y="3015463"/>
                </a:cubicBezTo>
                <a:lnTo>
                  <a:pt x="9277097" y="2988682"/>
                </a:lnTo>
                <a:lnTo>
                  <a:pt x="9269457" y="2988682"/>
                </a:lnTo>
                <a:lnTo>
                  <a:pt x="9269457" y="1256135"/>
                </a:lnTo>
                <a:lnTo>
                  <a:pt x="9273038" y="1256135"/>
                </a:lnTo>
                <a:lnTo>
                  <a:pt x="9267940" y="1121221"/>
                </a:lnTo>
                <a:cubicBezTo>
                  <a:pt x="9232333" y="784311"/>
                  <a:pt x="9040164" y="479953"/>
                  <a:pt x="8744101" y="303993"/>
                </a:cubicBezTo>
                <a:cubicBezTo>
                  <a:pt x="8405743" y="102896"/>
                  <a:pt x="7984932" y="101148"/>
                  <a:pt x="7644915" y="299427"/>
                </a:cubicBezTo>
                <a:cubicBezTo>
                  <a:pt x="7304898" y="497706"/>
                  <a:pt x="7099181" y="864810"/>
                  <a:pt x="7107569" y="1258328"/>
                </a:cubicBezTo>
                <a:lnTo>
                  <a:pt x="7104175" y="1258401"/>
                </a:lnTo>
                <a:lnTo>
                  <a:pt x="7104175" y="2959345"/>
                </a:lnTo>
                <a:lnTo>
                  <a:pt x="7107310" y="2959543"/>
                </a:lnTo>
                <a:lnTo>
                  <a:pt x="7104175" y="2978646"/>
                </a:lnTo>
                <a:lnTo>
                  <a:pt x="7104175" y="2988682"/>
                </a:lnTo>
                <a:lnTo>
                  <a:pt x="7102528" y="2988682"/>
                </a:lnTo>
                <a:lnTo>
                  <a:pt x="7067251" y="3203642"/>
                </a:lnTo>
                <a:cubicBezTo>
                  <a:pt x="6919590" y="3752350"/>
                  <a:pt x="6406375" y="4142714"/>
                  <a:pt x="5817176" y="4115322"/>
                </a:cubicBezTo>
                <a:cubicBezTo>
                  <a:pt x="5227977" y="4087930"/>
                  <a:pt x="4753194" y="3651633"/>
                  <a:pt x="4657079" y="3091592"/>
                </a:cubicBezTo>
                <a:lnTo>
                  <a:pt x="4646774" y="2944076"/>
                </a:lnTo>
                <a:lnTo>
                  <a:pt x="4637115" y="2944076"/>
                </a:lnTo>
                <a:lnTo>
                  <a:pt x="4637115" y="1256135"/>
                </a:lnTo>
                <a:lnTo>
                  <a:pt x="4638827" y="1256135"/>
                </a:lnTo>
                <a:lnTo>
                  <a:pt x="4633729" y="1121221"/>
                </a:lnTo>
                <a:cubicBezTo>
                  <a:pt x="4598122" y="784311"/>
                  <a:pt x="4405953" y="479953"/>
                  <a:pt x="4109890" y="303993"/>
                </a:cubicBezTo>
                <a:cubicBezTo>
                  <a:pt x="3771533" y="102896"/>
                  <a:pt x="3350722" y="101148"/>
                  <a:pt x="3010705" y="299427"/>
                </a:cubicBezTo>
                <a:cubicBezTo>
                  <a:pt x="2670688" y="497706"/>
                  <a:pt x="2464971" y="864810"/>
                  <a:pt x="2473359" y="1258328"/>
                </a:cubicBezTo>
                <a:lnTo>
                  <a:pt x="2469966" y="1258400"/>
                </a:lnTo>
                <a:lnTo>
                  <a:pt x="2469966" y="2988682"/>
                </a:lnTo>
                <a:lnTo>
                  <a:pt x="2463239" y="2988682"/>
                </a:lnTo>
                <a:lnTo>
                  <a:pt x="2427963" y="3203642"/>
                </a:lnTo>
                <a:cubicBezTo>
                  <a:pt x="2280301" y="3752350"/>
                  <a:pt x="1767086" y="4142714"/>
                  <a:pt x="1177887" y="4115322"/>
                </a:cubicBezTo>
                <a:cubicBezTo>
                  <a:pt x="504517" y="4084017"/>
                  <a:pt x="-19412" y="3518631"/>
                  <a:pt x="552" y="2844829"/>
                </a:cubicBezTo>
                <a:lnTo>
                  <a:pt x="152420" y="2849328"/>
                </a:lnTo>
                <a:cubicBezTo>
                  <a:pt x="134911" y="3440252"/>
                  <a:pt x="594397" y="3936095"/>
                  <a:pt x="1184942" y="3963550"/>
                </a:cubicBezTo>
                <a:cubicBezTo>
                  <a:pt x="1775488" y="3991005"/>
                  <a:pt x="2278997" y="3539932"/>
                  <a:pt x="2316390" y="2949932"/>
                </a:cubicBezTo>
                <a:lnTo>
                  <a:pt x="2317944" y="2950031"/>
                </a:lnTo>
                <a:lnTo>
                  <a:pt x="2317944" y="1256135"/>
                </a:lnTo>
                <a:lnTo>
                  <a:pt x="2321708" y="1256135"/>
                </a:lnTo>
                <a:lnTo>
                  <a:pt x="2329137" y="1095028"/>
                </a:lnTo>
                <a:cubicBezTo>
                  <a:pt x="2372928" y="711216"/>
                  <a:pt x="2594925" y="366004"/>
                  <a:pt x="2934167" y="168177"/>
                </a:cubicBezTo>
                <a:cubicBezTo>
                  <a:pt x="3128019" y="55133"/>
                  <a:pt x="3344903" y="-890"/>
                  <a:pt x="3561550" y="10"/>
                </a:cubicBezTo>
                <a:cubicBezTo>
                  <a:pt x="3778197" y="910"/>
                  <a:pt x="3994607" y="58734"/>
                  <a:pt x="4187514" y="173384"/>
                </a:cubicBezTo>
                <a:cubicBezTo>
                  <a:pt x="4573327" y="402685"/>
                  <a:pt x="4804410" y="823211"/>
                  <a:pt x="4791118" y="1271825"/>
                </a:cubicBezTo>
                <a:lnTo>
                  <a:pt x="4789137" y="1271766"/>
                </a:lnTo>
                <a:lnTo>
                  <a:pt x="4789137" y="2849252"/>
                </a:lnTo>
                <a:lnTo>
                  <a:pt x="4791709" y="2849328"/>
                </a:lnTo>
                <a:cubicBezTo>
                  <a:pt x="4774200" y="3440252"/>
                  <a:pt x="5233686" y="3936095"/>
                  <a:pt x="5824232" y="3963550"/>
                </a:cubicBezTo>
                <a:cubicBezTo>
                  <a:pt x="6340960" y="3987573"/>
                  <a:pt x="6791049" y="3645224"/>
                  <a:pt x="6920548" y="3164007"/>
                </a:cubicBezTo>
                <a:lnTo>
                  <a:pt x="6952153" y="2971418"/>
                </a:lnTo>
                <a:lnTo>
                  <a:pt x="6952153" y="1256135"/>
                </a:lnTo>
                <a:lnTo>
                  <a:pt x="6955918" y="1256135"/>
                </a:lnTo>
                <a:lnTo>
                  <a:pt x="6963347" y="1095028"/>
                </a:lnTo>
                <a:cubicBezTo>
                  <a:pt x="7007139" y="711216"/>
                  <a:pt x="7229136" y="366004"/>
                  <a:pt x="7568377" y="168177"/>
                </a:cubicBezTo>
                <a:cubicBezTo>
                  <a:pt x="7762229" y="55133"/>
                  <a:pt x="7979113" y="-890"/>
                  <a:pt x="8195761" y="10"/>
                </a:cubicBezTo>
                <a:close/>
              </a:path>
            </a:pathLst>
          </a:custGeom>
          <a:noFill/>
          <a:ln w="3175">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Anillo 76"/>
          <p:cNvSpPr/>
          <p:nvPr/>
        </p:nvSpPr>
        <p:spPr>
          <a:xfrm>
            <a:off x="2839662" y="1840185"/>
            <a:ext cx="1873457" cy="1873457"/>
          </a:xfrm>
          <a:prstGeom prst="donut">
            <a:avLst>
              <a:gd name="adj" fmla="val 7879"/>
            </a:avLst>
          </a:prstGeom>
          <a:solidFill>
            <a:srgbClr val="FA73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8" name="Anillo 77"/>
          <p:cNvSpPr/>
          <p:nvPr/>
        </p:nvSpPr>
        <p:spPr>
          <a:xfrm>
            <a:off x="5199403" y="3433011"/>
            <a:ext cx="1873457" cy="1873457"/>
          </a:xfrm>
          <a:prstGeom prst="donut">
            <a:avLst>
              <a:gd name="adj" fmla="val 7879"/>
            </a:avLst>
          </a:prstGeom>
          <a:solidFill>
            <a:srgbClr val="2E66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9" name="Anillo 78"/>
          <p:cNvSpPr/>
          <p:nvPr/>
        </p:nvSpPr>
        <p:spPr>
          <a:xfrm>
            <a:off x="7470655" y="1840185"/>
            <a:ext cx="1873457" cy="1873457"/>
          </a:xfrm>
          <a:prstGeom prst="donut">
            <a:avLst>
              <a:gd name="adj" fmla="val 7879"/>
            </a:avLst>
          </a:prstGeom>
          <a:solidFill>
            <a:srgbClr val="F69E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0" name="Anillo 79"/>
          <p:cNvSpPr/>
          <p:nvPr/>
        </p:nvSpPr>
        <p:spPr>
          <a:xfrm>
            <a:off x="9800899" y="3433011"/>
            <a:ext cx="1873457" cy="1873457"/>
          </a:xfrm>
          <a:prstGeom prst="donut">
            <a:avLst>
              <a:gd name="adj" fmla="val 7879"/>
            </a:avLst>
          </a:prstGeom>
          <a:solidFill>
            <a:srgbClr val="734E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2" name="Rectángulo redondeado 81"/>
          <p:cNvSpPr/>
          <p:nvPr/>
        </p:nvSpPr>
        <p:spPr>
          <a:xfrm>
            <a:off x="2979008" y="3855308"/>
            <a:ext cx="1631092" cy="518984"/>
          </a:xfrm>
          <a:prstGeom prst="roundRect">
            <a:avLst>
              <a:gd name="adj" fmla="val 50000"/>
            </a:avLst>
          </a:prstGeom>
          <a:solidFill>
            <a:srgbClr val="FA73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ángulo redondeado 82"/>
          <p:cNvSpPr/>
          <p:nvPr/>
        </p:nvSpPr>
        <p:spPr>
          <a:xfrm>
            <a:off x="741405" y="1705232"/>
            <a:ext cx="1631092" cy="518984"/>
          </a:xfrm>
          <a:prstGeom prst="roundRect">
            <a:avLst>
              <a:gd name="adj" fmla="val 50000"/>
            </a:avLst>
          </a:prstGeom>
          <a:solidFill>
            <a:srgbClr val="27A3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Rectángulo redondeado 83"/>
          <p:cNvSpPr/>
          <p:nvPr/>
        </p:nvSpPr>
        <p:spPr>
          <a:xfrm>
            <a:off x="5334000" y="1705232"/>
            <a:ext cx="1631092" cy="518984"/>
          </a:xfrm>
          <a:prstGeom prst="roundRect">
            <a:avLst>
              <a:gd name="adj" fmla="val 50000"/>
            </a:avLst>
          </a:prstGeom>
          <a:solidFill>
            <a:srgbClr val="2E66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ángulo redondeado 84"/>
          <p:cNvSpPr/>
          <p:nvPr/>
        </p:nvSpPr>
        <p:spPr>
          <a:xfrm>
            <a:off x="9835979" y="1705232"/>
            <a:ext cx="1631092" cy="518984"/>
          </a:xfrm>
          <a:prstGeom prst="roundRect">
            <a:avLst>
              <a:gd name="adj" fmla="val 50000"/>
            </a:avLst>
          </a:prstGeom>
          <a:solidFill>
            <a:srgbClr val="734E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ángulo redondeado 87"/>
          <p:cNvSpPr/>
          <p:nvPr/>
        </p:nvSpPr>
        <p:spPr>
          <a:xfrm>
            <a:off x="7661189" y="3855308"/>
            <a:ext cx="1631092" cy="518984"/>
          </a:xfrm>
          <a:prstGeom prst="roundRect">
            <a:avLst>
              <a:gd name="adj" fmla="val 50000"/>
            </a:avLst>
          </a:prstGeom>
          <a:solidFill>
            <a:srgbClr val="F69E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7" name="Group 4"/>
          <p:cNvGrpSpPr>
            <a:grpSpLocks noChangeAspect="1"/>
          </p:cNvGrpSpPr>
          <p:nvPr/>
        </p:nvGrpSpPr>
        <p:grpSpPr bwMode="auto">
          <a:xfrm>
            <a:off x="3330575" y="2298700"/>
            <a:ext cx="800100" cy="800100"/>
            <a:chOff x="2134" y="1496"/>
            <a:chExt cx="504" cy="504"/>
          </a:xfrm>
          <a:solidFill>
            <a:schemeClr val="bg1">
              <a:lumMod val="50000"/>
            </a:schemeClr>
          </a:solidFill>
        </p:grpSpPr>
        <p:sp>
          <p:nvSpPr>
            <p:cNvPr id="109" name="Freeform 5"/>
            <p:cNvSpPr>
              <a:spLocks noEditPoints="1"/>
            </p:cNvSpPr>
            <p:nvPr/>
          </p:nvSpPr>
          <p:spPr bwMode="auto">
            <a:xfrm>
              <a:off x="2134" y="1496"/>
              <a:ext cx="504" cy="350"/>
            </a:xfrm>
            <a:custGeom>
              <a:avLst/>
              <a:gdLst>
                <a:gd name="T0" fmla="*/ 931 w 1275"/>
                <a:gd name="T1" fmla="*/ 272 h 885"/>
                <a:gd name="T2" fmla="*/ 638 w 1275"/>
                <a:gd name="T3" fmla="*/ 0 h 885"/>
                <a:gd name="T4" fmla="*/ 344 w 1275"/>
                <a:gd name="T5" fmla="*/ 272 h 885"/>
                <a:gd name="T6" fmla="*/ 0 w 1275"/>
                <a:gd name="T7" fmla="*/ 549 h 885"/>
                <a:gd name="T8" fmla="*/ 56 w 1275"/>
                <a:gd name="T9" fmla="*/ 683 h 885"/>
                <a:gd name="T10" fmla="*/ 195 w 1275"/>
                <a:gd name="T11" fmla="*/ 788 h 885"/>
                <a:gd name="T12" fmla="*/ 638 w 1275"/>
                <a:gd name="T13" fmla="*/ 885 h 885"/>
                <a:gd name="T14" fmla="*/ 1080 w 1275"/>
                <a:gd name="T15" fmla="*/ 788 h 885"/>
                <a:gd name="T16" fmla="*/ 1220 w 1275"/>
                <a:gd name="T17" fmla="*/ 683 h 885"/>
                <a:gd name="T18" fmla="*/ 1275 w 1275"/>
                <a:gd name="T19" fmla="*/ 549 h 885"/>
                <a:gd name="T20" fmla="*/ 931 w 1275"/>
                <a:gd name="T21" fmla="*/ 272 h 885"/>
                <a:gd name="T22" fmla="*/ 411 w 1275"/>
                <a:gd name="T23" fmla="*/ 298 h 885"/>
                <a:gd name="T24" fmla="*/ 411 w 1275"/>
                <a:gd name="T25" fmla="*/ 298 h 885"/>
                <a:gd name="T26" fmla="*/ 411 w 1275"/>
                <a:gd name="T27" fmla="*/ 295 h 885"/>
                <a:gd name="T28" fmla="*/ 638 w 1275"/>
                <a:gd name="T29" fmla="*/ 68 h 885"/>
                <a:gd name="T30" fmla="*/ 865 w 1275"/>
                <a:gd name="T31" fmla="*/ 295 h 885"/>
                <a:gd name="T32" fmla="*/ 865 w 1275"/>
                <a:gd name="T33" fmla="*/ 298 h 885"/>
                <a:gd name="T34" fmla="*/ 865 w 1275"/>
                <a:gd name="T35" fmla="*/ 298 h 885"/>
                <a:gd name="T36" fmla="*/ 865 w 1275"/>
                <a:gd name="T37" fmla="*/ 404 h 885"/>
                <a:gd name="T38" fmla="*/ 638 w 1275"/>
                <a:gd name="T39" fmla="*/ 435 h 885"/>
                <a:gd name="T40" fmla="*/ 411 w 1275"/>
                <a:gd name="T41" fmla="*/ 404 h 885"/>
                <a:gd name="T42" fmla="*/ 411 w 1275"/>
                <a:gd name="T43" fmla="*/ 298 h 885"/>
                <a:gd name="T44" fmla="*/ 1168 w 1275"/>
                <a:gd name="T45" fmla="*/ 639 h 885"/>
                <a:gd name="T46" fmla="*/ 1049 w 1275"/>
                <a:gd name="T47" fmla="*/ 728 h 885"/>
                <a:gd name="T48" fmla="*/ 638 w 1275"/>
                <a:gd name="T49" fmla="*/ 818 h 885"/>
                <a:gd name="T50" fmla="*/ 226 w 1275"/>
                <a:gd name="T51" fmla="*/ 728 h 885"/>
                <a:gd name="T52" fmla="*/ 107 w 1275"/>
                <a:gd name="T53" fmla="*/ 639 h 885"/>
                <a:gd name="T54" fmla="*/ 68 w 1275"/>
                <a:gd name="T55" fmla="*/ 549 h 885"/>
                <a:gd name="T56" fmla="*/ 149 w 1275"/>
                <a:gd name="T57" fmla="*/ 427 h 885"/>
                <a:gd name="T58" fmla="*/ 343 w 1275"/>
                <a:gd name="T59" fmla="*/ 342 h 885"/>
                <a:gd name="T60" fmla="*/ 343 w 1275"/>
                <a:gd name="T61" fmla="*/ 429 h 885"/>
                <a:gd name="T62" fmla="*/ 366 w 1275"/>
                <a:gd name="T63" fmla="*/ 461 h 885"/>
                <a:gd name="T64" fmla="*/ 638 w 1275"/>
                <a:gd name="T65" fmla="*/ 503 h 885"/>
                <a:gd name="T66" fmla="*/ 909 w 1275"/>
                <a:gd name="T67" fmla="*/ 461 h 885"/>
                <a:gd name="T68" fmla="*/ 932 w 1275"/>
                <a:gd name="T69" fmla="*/ 429 h 885"/>
                <a:gd name="T70" fmla="*/ 932 w 1275"/>
                <a:gd name="T71" fmla="*/ 342 h 885"/>
                <a:gd name="T72" fmla="*/ 1126 w 1275"/>
                <a:gd name="T73" fmla="*/ 427 h 885"/>
                <a:gd name="T74" fmla="*/ 1208 w 1275"/>
                <a:gd name="T75" fmla="*/ 549 h 885"/>
                <a:gd name="T76" fmla="*/ 1168 w 1275"/>
                <a:gd name="T77" fmla="*/ 639 h 8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75" h="885">
                  <a:moveTo>
                    <a:pt x="931" y="272"/>
                  </a:moveTo>
                  <a:cubicBezTo>
                    <a:pt x="920" y="120"/>
                    <a:pt x="792" y="0"/>
                    <a:pt x="638" y="0"/>
                  </a:cubicBezTo>
                  <a:cubicBezTo>
                    <a:pt x="483" y="0"/>
                    <a:pt x="356" y="120"/>
                    <a:pt x="344" y="272"/>
                  </a:cubicBezTo>
                  <a:cubicBezTo>
                    <a:pt x="131" y="324"/>
                    <a:pt x="0" y="429"/>
                    <a:pt x="0" y="549"/>
                  </a:cubicBezTo>
                  <a:cubicBezTo>
                    <a:pt x="0" y="595"/>
                    <a:pt x="19" y="640"/>
                    <a:pt x="56" y="683"/>
                  </a:cubicBezTo>
                  <a:cubicBezTo>
                    <a:pt x="89" y="722"/>
                    <a:pt x="136" y="758"/>
                    <a:pt x="195" y="788"/>
                  </a:cubicBezTo>
                  <a:cubicBezTo>
                    <a:pt x="317" y="851"/>
                    <a:pt x="474" y="885"/>
                    <a:pt x="638" y="885"/>
                  </a:cubicBezTo>
                  <a:cubicBezTo>
                    <a:pt x="801" y="885"/>
                    <a:pt x="958" y="851"/>
                    <a:pt x="1080" y="788"/>
                  </a:cubicBezTo>
                  <a:cubicBezTo>
                    <a:pt x="1139" y="758"/>
                    <a:pt x="1186" y="722"/>
                    <a:pt x="1220" y="683"/>
                  </a:cubicBezTo>
                  <a:cubicBezTo>
                    <a:pt x="1256" y="640"/>
                    <a:pt x="1275" y="595"/>
                    <a:pt x="1275" y="549"/>
                  </a:cubicBezTo>
                  <a:cubicBezTo>
                    <a:pt x="1275" y="429"/>
                    <a:pt x="1144" y="324"/>
                    <a:pt x="931" y="272"/>
                  </a:cubicBezTo>
                  <a:close/>
                  <a:moveTo>
                    <a:pt x="411" y="298"/>
                  </a:moveTo>
                  <a:cubicBezTo>
                    <a:pt x="411" y="298"/>
                    <a:pt x="411" y="298"/>
                    <a:pt x="411" y="298"/>
                  </a:cubicBezTo>
                  <a:cubicBezTo>
                    <a:pt x="411" y="295"/>
                    <a:pt x="411" y="295"/>
                    <a:pt x="411" y="295"/>
                  </a:cubicBezTo>
                  <a:cubicBezTo>
                    <a:pt x="411" y="170"/>
                    <a:pt x="513" y="68"/>
                    <a:pt x="638" y="68"/>
                  </a:cubicBezTo>
                  <a:cubicBezTo>
                    <a:pt x="763" y="68"/>
                    <a:pt x="865" y="170"/>
                    <a:pt x="865" y="295"/>
                  </a:cubicBezTo>
                  <a:cubicBezTo>
                    <a:pt x="865" y="298"/>
                    <a:pt x="865" y="298"/>
                    <a:pt x="865" y="298"/>
                  </a:cubicBezTo>
                  <a:cubicBezTo>
                    <a:pt x="865" y="298"/>
                    <a:pt x="865" y="298"/>
                    <a:pt x="865" y="298"/>
                  </a:cubicBezTo>
                  <a:cubicBezTo>
                    <a:pt x="865" y="404"/>
                    <a:pt x="865" y="404"/>
                    <a:pt x="865" y="404"/>
                  </a:cubicBezTo>
                  <a:cubicBezTo>
                    <a:pt x="793" y="425"/>
                    <a:pt x="717" y="435"/>
                    <a:pt x="638" y="435"/>
                  </a:cubicBezTo>
                  <a:cubicBezTo>
                    <a:pt x="559" y="435"/>
                    <a:pt x="482" y="425"/>
                    <a:pt x="411" y="404"/>
                  </a:cubicBezTo>
                  <a:lnTo>
                    <a:pt x="411" y="298"/>
                  </a:lnTo>
                  <a:close/>
                  <a:moveTo>
                    <a:pt x="1168" y="639"/>
                  </a:moveTo>
                  <a:cubicBezTo>
                    <a:pt x="1141" y="671"/>
                    <a:pt x="1100" y="702"/>
                    <a:pt x="1049" y="728"/>
                  </a:cubicBezTo>
                  <a:cubicBezTo>
                    <a:pt x="937" y="786"/>
                    <a:pt x="791" y="818"/>
                    <a:pt x="638" y="818"/>
                  </a:cubicBezTo>
                  <a:cubicBezTo>
                    <a:pt x="485" y="818"/>
                    <a:pt x="338" y="786"/>
                    <a:pt x="226" y="728"/>
                  </a:cubicBezTo>
                  <a:cubicBezTo>
                    <a:pt x="176" y="702"/>
                    <a:pt x="135" y="671"/>
                    <a:pt x="107" y="639"/>
                  </a:cubicBezTo>
                  <a:cubicBezTo>
                    <a:pt x="81" y="609"/>
                    <a:pt x="68" y="579"/>
                    <a:pt x="68" y="549"/>
                  </a:cubicBezTo>
                  <a:cubicBezTo>
                    <a:pt x="68" y="496"/>
                    <a:pt x="112" y="453"/>
                    <a:pt x="149" y="427"/>
                  </a:cubicBezTo>
                  <a:cubicBezTo>
                    <a:pt x="198" y="392"/>
                    <a:pt x="264" y="363"/>
                    <a:pt x="343" y="342"/>
                  </a:cubicBezTo>
                  <a:cubicBezTo>
                    <a:pt x="343" y="429"/>
                    <a:pt x="343" y="429"/>
                    <a:pt x="343" y="429"/>
                  </a:cubicBezTo>
                  <a:cubicBezTo>
                    <a:pt x="343" y="444"/>
                    <a:pt x="353" y="457"/>
                    <a:pt x="366" y="461"/>
                  </a:cubicBezTo>
                  <a:cubicBezTo>
                    <a:pt x="452" y="489"/>
                    <a:pt x="543" y="503"/>
                    <a:pt x="638" y="503"/>
                  </a:cubicBezTo>
                  <a:cubicBezTo>
                    <a:pt x="733" y="503"/>
                    <a:pt x="824" y="489"/>
                    <a:pt x="909" y="461"/>
                  </a:cubicBezTo>
                  <a:cubicBezTo>
                    <a:pt x="923" y="457"/>
                    <a:pt x="932" y="444"/>
                    <a:pt x="932" y="429"/>
                  </a:cubicBezTo>
                  <a:cubicBezTo>
                    <a:pt x="932" y="342"/>
                    <a:pt x="932" y="342"/>
                    <a:pt x="932" y="342"/>
                  </a:cubicBezTo>
                  <a:cubicBezTo>
                    <a:pt x="1011" y="363"/>
                    <a:pt x="1077" y="392"/>
                    <a:pt x="1126" y="427"/>
                  </a:cubicBezTo>
                  <a:cubicBezTo>
                    <a:pt x="1163" y="453"/>
                    <a:pt x="1208" y="496"/>
                    <a:pt x="1208" y="549"/>
                  </a:cubicBezTo>
                  <a:cubicBezTo>
                    <a:pt x="1208" y="579"/>
                    <a:pt x="1194" y="609"/>
                    <a:pt x="1168" y="6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6"/>
            <p:cNvSpPr>
              <a:spLocks/>
            </p:cNvSpPr>
            <p:nvPr/>
          </p:nvSpPr>
          <p:spPr bwMode="auto">
            <a:xfrm>
              <a:off x="2397" y="1757"/>
              <a:ext cx="90" cy="41"/>
            </a:xfrm>
            <a:custGeom>
              <a:avLst/>
              <a:gdLst>
                <a:gd name="T0" fmla="*/ 175 w 228"/>
                <a:gd name="T1" fmla="*/ 4 h 103"/>
                <a:gd name="T2" fmla="*/ 39 w 228"/>
                <a:gd name="T3" fmla="*/ 24 h 103"/>
                <a:gd name="T4" fmla="*/ 1 w 228"/>
                <a:gd name="T5" fmla="*/ 66 h 103"/>
                <a:gd name="T6" fmla="*/ 41 w 228"/>
                <a:gd name="T7" fmla="*/ 103 h 103"/>
                <a:gd name="T8" fmla="*/ 44 w 228"/>
                <a:gd name="T9" fmla="*/ 103 h 103"/>
                <a:gd name="T10" fmla="*/ 192 w 228"/>
                <a:gd name="T11" fmla="*/ 82 h 103"/>
                <a:gd name="T12" fmla="*/ 223 w 228"/>
                <a:gd name="T13" fmla="*/ 35 h 103"/>
                <a:gd name="T14" fmla="*/ 175 w 228"/>
                <a:gd name="T15" fmla="*/ 4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8" h="103">
                  <a:moveTo>
                    <a:pt x="175" y="4"/>
                  </a:moveTo>
                  <a:cubicBezTo>
                    <a:pt x="131" y="14"/>
                    <a:pt x="85" y="21"/>
                    <a:pt x="39" y="24"/>
                  </a:cubicBezTo>
                  <a:cubicBezTo>
                    <a:pt x="17" y="25"/>
                    <a:pt x="0" y="44"/>
                    <a:pt x="1" y="66"/>
                  </a:cubicBezTo>
                  <a:cubicBezTo>
                    <a:pt x="3" y="87"/>
                    <a:pt x="20" y="103"/>
                    <a:pt x="41" y="103"/>
                  </a:cubicBezTo>
                  <a:cubicBezTo>
                    <a:pt x="42" y="103"/>
                    <a:pt x="43" y="103"/>
                    <a:pt x="44" y="103"/>
                  </a:cubicBezTo>
                  <a:cubicBezTo>
                    <a:pt x="94" y="100"/>
                    <a:pt x="144" y="93"/>
                    <a:pt x="192" y="82"/>
                  </a:cubicBezTo>
                  <a:cubicBezTo>
                    <a:pt x="214" y="78"/>
                    <a:pt x="228" y="56"/>
                    <a:pt x="223" y="35"/>
                  </a:cubicBezTo>
                  <a:cubicBezTo>
                    <a:pt x="218" y="13"/>
                    <a:pt x="197" y="0"/>
                    <a:pt x="175"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7"/>
            <p:cNvSpPr>
              <a:spLocks/>
            </p:cNvSpPr>
            <p:nvPr/>
          </p:nvSpPr>
          <p:spPr bwMode="auto">
            <a:xfrm>
              <a:off x="2283" y="1755"/>
              <a:ext cx="90" cy="43"/>
            </a:xfrm>
            <a:custGeom>
              <a:avLst/>
              <a:gdLst>
                <a:gd name="T0" fmla="*/ 189 w 228"/>
                <a:gd name="T1" fmla="*/ 27 h 107"/>
                <a:gd name="T2" fmla="*/ 54 w 228"/>
                <a:gd name="T3" fmla="*/ 6 h 107"/>
                <a:gd name="T4" fmla="*/ 5 w 228"/>
                <a:gd name="T5" fmla="*/ 35 h 107"/>
                <a:gd name="T6" fmla="*/ 35 w 228"/>
                <a:gd name="T7" fmla="*/ 83 h 107"/>
                <a:gd name="T8" fmla="*/ 183 w 228"/>
                <a:gd name="T9" fmla="*/ 106 h 107"/>
                <a:gd name="T10" fmla="*/ 186 w 228"/>
                <a:gd name="T11" fmla="*/ 107 h 107"/>
                <a:gd name="T12" fmla="*/ 226 w 228"/>
                <a:gd name="T13" fmla="*/ 70 h 107"/>
                <a:gd name="T14" fmla="*/ 189 w 228"/>
                <a:gd name="T15" fmla="*/ 27 h 1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8" h="107">
                  <a:moveTo>
                    <a:pt x="189" y="27"/>
                  </a:moveTo>
                  <a:cubicBezTo>
                    <a:pt x="141" y="23"/>
                    <a:pt x="97" y="16"/>
                    <a:pt x="54" y="6"/>
                  </a:cubicBezTo>
                  <a:cubicBezTo>
                    <a:pt x="32" y="0"/>
                    <a:pt x="11" y="13"/>
                    <a:pt x="5" y="35"/>
                  </a:cubicBezTo>
                  <a:cubicBezTo>
                    <a:pt x="0" y="56"/>
                    <a:pt x="13" y="78"/>
                    <a:pt x="35" y="83"/>
                  </a:cubicBezTo>
                  <a:cubicBezTo>
                    <a:pt x="81" y="95"/>
                    <a:pt x="131" y="102"/>
                    <a:pt x="183" y="106"/>
                  </a:cubicBezTo>
                  <a:cubicBezTo>
                    <a:pt x="184" y="106"/>
                    <a:pt x="185" y="107"/>
                    <a:pt x="186" y="107"/>
                  </a:cubicBezTo>
                  <a:cubicBezTo>
                    <a:pt x="207" y="107"/>
                    <a:pt x="225" y="91"/>
                    <a:pt x="226" y="70"/>
                  </a:cubicBezTo>
                  <a:cubicBezTo>
                    <a:pt x="228" y="48"/>
                    <a:pt x="211" y="28"/>
                    <a:pt x="189"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8"/>
            <p:cNvSpPr>
              <a:spLocks/>
            </p:cNvSpPr>
            <p:nvPr/>
          </p:nvSpPr>
          <p:spPr bwMode="auto">
            <a:xfrm>
              <a:off x="2506" y="1713"/>
              <a:ext cx="87" cy="60"/>
            </a:xfrm>
            <a:custGeom>
              <a:avLst/>
              <a:gdLst>
                <a:gd name="T0" fmla="*/ 152 w 219"/>
                <a:gd name="T1" fmla="*/ 12 h 151"/>
                <a:gd name="T2" fmla="*/ 30 w 219"/>
                <a:gd name="T3" fmla="*/ 74 h 151"/>
                <a:gd name="T4" fmla="*/ 8 w 219"/>
                <a:gd name="T5" fmla="*/ 126 h 151"/>
                <a:gd name="T6" fmla="*/ 45 w 219"/>
                <a:gd name="T7" fmla="*/ 151 h 151"/>
                <a:gd name="T8" fmla="*/ 60 w 219"/>
                <a:gd name="T9" fmla="*/ 148 h 151"/>
                <a:gd name="T10" fmla="*/ 195 w 219"/>
                <a:gd name="T11" fmla="*/ 79 h 151"/>
                <a:gd name="T12" fmla="*/ 207 w 219"/>
                <a:gd name="T13" fmla="*/ 24 h 151"/>
                <a:gd name="T14" fmla="*/ 152 w 219"/>
                <a:gd name="T15" fmla="*/ 12 h 1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9" h="151">
                  <a:moveTo>
                    <a:pt x="152" y="12"/>
                  </a:moveTo>
                  <a:cubicBezTo>
                    <a:pt x="115" y="35"/>
                    <a:pt x="75" y="56"/>
                    <a:pt x="30" y="74"/>
                  </a:cubicBezTo>
                  <a:cubicBezTo>
                    <a:pt x="10" y="82"/>
                    <a:pt x="0" y="105"/>
                    <a:pt x="8" y="126"/>
                  </a:cubicBezTo>
                  <a:cubicBezTo>
                    <a:pt x="15" y="141"/>
                    <a:pt x="30" y="151"/>
                    <a:pt x="45" y="151"/>
                  </a:cubicBezTo>
                  <a:cubicBezTo>
                    <a:pt x="50" y="151"/>
                    <a:pt x="55" y="150"/>
                    <a:pt x="60" y="148"/>
                  </a:cubicBezTo>
                  <a:cubicBezTo>
                    <a:pt x="109" y="128"/>
                    <a:pt x="155" y="105"/>
                    <a:pt x="195" y="79"/>
                  </a:cubicBezTo>
                  <a:cubicBezTo>
                    <a:pt x="214" y="67"/>
                    <a:pt x="219" y="42"/>
                    <a:pt x="207" y="24"/>
                  </a:cubicBezTo>
                  <a:cubicBezTo>
                    <a:pt x="195" y="5"/>
                    <a:pt x="170" y="0"/>
                    <a:pt x="1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9"/>
            <p:cNvSpPr>
              <a:spLocks/>
            </p:cNvSpPr>
            <p:nvPr/>
          </p:nvSpPr>
          <p:spPr bwMode="auto">
            <a:xfrm>
              <a:off x="2179" y="1708"/>
              <a:ext cx="86" cy="62"/>
            </a:xfrm>
            <a:custGeom>
              <a:avLst/>
              <a:gdLst>
                <a:gd name="T0" fmla="*/ 189 w 217"/>
                <a:gd name="T1" fmla="*/ 79 h 155"/>
                <a:gd name="T2" fmla="*/ 67 w 217"/>
                <a:gd name="T3" fmla="*/ 11 h 155"/>
                <a:gd name="T4" fmla="*/ 12 w 217"/>
                <a:gd name="T5" fmla="*/ 24 h 155"/>
                <a:gd name="T6" fmla="*/ 25 w 217"/>
                <a:gd name="T7" fmla="*/ 79 h 155"/>
                <a:gd name="T8" fmla="*/ 155 w 217"/>
                <a:gd name="T9" fmla="*/ 152 h 155"/>
                <a:gd name="T10" fmla="*/ 172 w 217"/>
                <a:gd name="T11" fmla="*/ 155 h 155"/>
                <a:gd name="T12" fmla="*/ 208 w 217"/>
                <a:gd name="T13" fmla="*/ 132 h 155"/>
                <a:gd name="T14" fmla="*/ 189 w 217"/>
                <a:gd name="T15" fmla="*/ 79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7" h="155">
                  <a:moveTo>
                    <a:pt x="189" y="79"/>
                  </a:moveTo>
                  <a:cubicBezTo>
                    <a:pt x="143" y="58"/>
                    <a:pt x="104" y="34"/>
                    <a:pt x="67" y="11"/>
                  </a:cubicBezTo>
                  <a:cubicBezTo>
                    <a:pt x="48" y="0"/>
                    <a:pt x="24" y="5"/>
                    <a:pt x="12" y="24"/>
                  </a:cubicBezTo>
                  <a:cubicBezTo>
                    <a:pt x="0" y="43"/>
                    <a:pt x="6" y="67"/>
                    <a:pt x="25" y="79"/>
                  </a:cubicBezTo>
                  <a:cubicBezTo>
                    <a:pt x="64" y="103"/>
                    <a:pt x="105" y="129"/>
                    <a:pt x="155" y="152"/>
                  </a:cubicBezTo>
                  <a:cubicBezTo>
                    <a:pt x="160" y="154"/>
                    <a:pt x="166" y="155"/>
                    <a:pt x="172" y="155"/>
                  </a:cubicBezTo>
                  <a:cubicBezTo>
                    <a:pt x="187" y="155"/>
                    <a:pt x="201" y="147"/>
                    <a:pt x="208" y="132"/>
                  </a:cubicBezTo>
                  <a:cubicBezTo>
                    <a:pt x="217" y="112"/>
                    <a:pt x="209" y="89"/>
                    <a:pt x="189"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0"/>
            <p:cNvSpPr>
              <a:spLocks/>
            </p:cNvSpPr>
            <p:nvPr/>
          </p:nvSpPr>
          <p:spPr bwMode="auto">
            <a:xfrm>
              <a:off x="2215" y="1856"/>
              <a:ext cx="83" cy="144"/>
            </a:xfrm>
            <a:custGeom>
              <a:avLst/>
              <a:gdLst>
                <a:gd name="T0" fmla="*/ 186 w 210"/>
                <a:gd name="T1" fmla="*/ 7 h 364"/>
                <a:gd name="T2" fmla="*/ 141 w 210"/>
                <a:gd name="T3" fmla="*/ 24 h 364"/>
                <a:gd name="T4" fmla="*/ 8 w 210"/>
                <a:gd name="T5" fmla="*/ 316 h 364"/>
                <a:gd name="T6" fmla="*/ 24 w 210"/>
                <a:gd name="T7" fmla="*/ 361 h 364"/>
                <a:gd name="T8" fmla="*/ 38 w 210"/>
                <a:gd name="T9" fmla="*/ 364 h 364"/>
                <a:gd name="T10" fmla="*/ 69 w 210"/>
                <a:gd name="T11" fmla="*/ 344 h 364"/>
                <a:gd name="T12" fmla="*/ 203 w 210"/>
                <a:gd name="T13" fmla="*/ 52 h 364"/>
                <a:gd name="T14" fmla="*/ 186 w 210"/>
                <a:gd name="T15" fmla="*/ 7 h 3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0" h="364">
                  <a:moveTo>
                    <a:pt x="186" y="7"/>
                  </a:moveTo>
                  <a:cubicBezTo>
                    <a:pt x="169" y="0"/>
                    <a:pt x="149" y="7"/>
                    <a:pt x="141" y="24"/>
                  </a:cubicBezTo>
                  <a:cubicBezTo>
                    <a:pt x="8" y="316"/>
                    <a:pt x="8" y="316"/>
                    <a:pt x="8" y="316"/>
                  </a:cubicBezTo>
                  <a:cubicBezTo>
                    <a:pt x="0" y="333"/>
                    <a:pt x="7" y="353"/>
                    <a:pt x="24" y="361"/>
                  </a:cubicBezTo>
                  <a:cubicBezTo>
                    <a:pt x="29" y="363"/>
                    <a:pt x="34" y="364"/>
                    <a:pt x="38" y="364"/>
                  </a:cubicBezTo>
                  <a:cubicBezTo>
                    <a:pt x="51" y="364"/>
                    <a:pt x="64" y="357"/>
                    <a:pt x="69" y="344"/>
                  </a:cubicBezTo>
                  <a:cubicBezTo>
                    <a:pt x="203" y="52"/>
                    <a:pt x="203" y="52"/>
                    <a:pt x="203" y="52"/>
                  </a:cubicBezTo>
                  <a:cubicBezTo>
                    <a:pt x="210" y="35"/>
                    <a:pt x="203" y="15"/>
                    <a:pt x="186"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1"/>
            <p:cNvSpPr>
              <a:spLocks/>
            </p:cNvSpPr>
            <p:nvPr/>
          </p:nvSpPr>
          <p:spPr bwMode="auto">
            <a:xfrm>
              <a:off x="2474" y="1856"/>
              <a:ext cx="83" cy="144"/>
            </a:xfrm>
            <a:custGeom>
              <a:avLst/>
              <a:gdLst>
                <a:gd name="T0" fmla="*/ 69 w 210"/>
                <a:gd name="T1" fmla="*/ 24 h 364"/>
                <a:gd name="T2" fmla="*/ 24 w 210"/>
                <a:gd name="T3" fmla="*/ 7 h 364"/>
                <a:gd name="T4" fmla="*/ 8 w 210"/>
                <a:gd name="T5" fmla="*/ 52 h 364"/>
                <a:gd name="T6" fmla="*/ 141 w 210"/>
                <a:gd name="T7" fmla="*/ 344 h 364"/>
                <a:gd name="T8" fmla="*/ 172 w 210"/>
                <a:gd name="T9" fmla="*/ 364 h 364"/>
                <a:gd name="T10" fmla="*/ 186 w 210"/>
                <a:gd name="T11" fmla="*/ 361 h 364"/>
                <a:gd name="T12" fmla="*/ 203 w 210"/>
                <a:gd name="T13" fmla="*/ 316 h 364"/>
                <a:gd name="T14" fmla="*/ 69 w 210"/>
                <a:gd name="T15" fmla="*/ 24 h 3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0" h="364">
                  <a:moveTo>
                    <a:pt x="69" y="24"/>
                  </a:moveTo>
                  <a:cubicBezTo>
                    <a:pt x="61" y="7"/>
                    <a:pt x="41" y="0"/>
                    <a:pt x="24" y="7"/>
                  </a:cubicBezTo>
                  <a:cubicBezTo>
                    <a:pt x="7" y="15"/>
                    <a:pt x="0" y="35"/>
                    <a:pt x="8" y="52"/>
                  </a:cubicBezTo>
                  <a:cubicBezTo>
                    <a:pt x="141" y="344"/>
                    <a:pt x="141" y="344"/>
                    <a:pt x="141" y="344"/>
                  </a:cubicBezTo>
                  <a:cubicBezTo>
                    <a:pt x="147" y="357"/>
                    <a:pt x="159" y="364"/>
                    <a:pt x="172" y="364"/>
                  </a:cubicBezTo>
                  <a:cubicBezTo>
                    <a:pt x="177" y="364"/>
                    <a:pt x="181" y="363"/>
                    <a:pt x="186" y="361"/>
                  </a:cubicBezTo>
                  <a:cubicBezTo>
                    <a:pt x="203" y="353"/>
                    <a:pt x="210" y="333"/>
                    <a:pt x="203" y="316"/>
                  </a:cubicBezTo>
                  <a:lnTo>
                    <a:pt x="69"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2"/>
            <p:cNvSpPr>
              <a:spLocks/>
            </p:cNvSpPr>
            <p:nvPr/>
          </p:nvSpPr>
          <p:spPr bwMode="auto">
            <a:xfrm>
              <a:off x="2373" y="1858"/>
              <a:ext cx="27" cy="142"/>
            </a:xfrm>
            <a:custGeom>
              <a:avLst/>
              <a:gdLst>
                <a:gd name="T0" fmla="*/ 34 w 68"/>
                <a:gd name="T1" fmla="*/ 0 h 360"/>
                <a:gd name="T2" fmla="*/ 0 w 68"/>
                <a:gd name="T3" fmla="*/ 34 h 360"/>
                <a:gd name="T4" fmla="*/ 0 w 68"/>
                <a:gd name="T5" fmla="*/ 326 h 360"/>
                <a:gd name="T6" fmla="*/ 34 w 68"/>
                <a:gd name="T7" fmla="*/ 360 h 360"/>
                <a:gd name="T8" fmla="*/ 68 w 68"/>
                <a:gd name="T9" fmla="*/ 326 h 360"/>
                <a:gd name="T10" fmla="*/ 68 w 68"/>
                <a:gd name="T11" fmla="*/ 34 h 360"/>
                <a:gd name="T12" fmla="*/ 34 w 68"/>
                <a:gd name="T13" fmla="*/ 0 h 360"/>
              </a:gdLst>
              <a:ahLst/>
              <a:cxnLst>
                <a:cxn ang="0">
                  <a:pos x="T0" y="T1"/>
                </a:cxn>
                <a:cxn ang="0">
                  <a:pos x="T2" y="T3"/>
                </a:cxn>
                <a:cxn ang="0">
                  <a:pos x="T4" y="T5"/>
                </a:cxn>
                <a:cxn ang="0">
                  <a:pos x="T6" y="T7"/>
                </a:cxn>
                <a:cxn ang="0">
                  <a:pos x="T8" y="T9"/>
                </a:cxn>
                <a:cxn ang="0">
                  <a:pos x="T10" y="T11"/>
                </a:cxn>
                <a:cxn ang="0">
                  <a:pos x="T12" y="T13"/>
                </a:cxn>
              </a:cxnLst>
              <a:rect l="0" t="0" r="r" b="b"/>
              <a:pathLst>
                <a:path w="68" h="360">
                  <a:moveTo>
                    <a:pt x="34" y="0"/>
                  </a:moveTo>
                  <a:cubicBezTo>
                    <a:pt x="15" y="0"/>
                    <a:pt x="0" y="15"/>
                    <a:pt x="0" y="34"/>
                  </a:cubicBezTo>
                  <a:cubicBezTo>
                    <a:pt x="0" y="326"/>
                    <a:pt x="0" y="326"/>
                    <a:pt x="0" y="326"/>
                  </a:cubicBezTo>
                  <a:cubicBezTo>
                    <a:pt x="0" y="345"/>
                    <a:pt x="15" y="360"/>
                    <a:pt x="34" y="360"/>
                  </a:cubicBezTo>
                  <a:cubicBezTo>
                    <a:pt x="52" y="360"/>
                    <a:pt x="68" y="345"/>
                    <a:pt x="68" y="326"/>
                  </a:cubicBezTo>
                  <a:cubicBezTo>
                    <a:pt x="68" y="34"/>
                    <a:pt x="68" y="34"/>
                    <a:pt x="68" y="34"/>
                  </a:cubicBezTo>
                  <a:cubicBezTo>
                    <a:pt x="68" y="15"/>
                    <a:pt x="52" y="0"/>
                    <a:pt x="3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7" name="Group 15"/>
          <p:cNvGrpSpPr>
            <a:grpSpLocks noChangeAspect="1"/>
          </p:cNvGrpSpPr>
          <p:nvPr/>
        </p:nvGrpSpPr>
        <p:grpSpPr bwMode="auto">
          <a:xfrm>
            <a:off x="5737228" y="4049713"/>
            <a:ext cx="822326" cy="600075"/>
            <a:chOff x="3650" y="2575"/>
            <a:chExt cx="518" cy="378"/>
          </a:xfrm>
          <a:solidFill>
            <a:schemeClr val="bg1">
              <a:lumMod val="50000"/>
            </a:schemeClr>
          </a:solidFill>
        </p:grpSpPr>
        <p:sp>
          <p:nvSpPr>
            <p:cNvPr id="119" name="Freeform 16"/>
            <p:cNvSpPr>
              <a:spLocks noEditPoints="1"/>
            </p:cNvSpPr>
            <p:nvPr/>
          </p:nvSpPr>
          <p:spPr bwMode="auto">
            <a:xfrm>
              <a:off x="3650" y="2575"/>
              <a:ext cx="518" cy="378"/>
            </a:xfrm>
            <a:custGeom>
              <a:avLst/>
              <a:gdLst>
                <a:gd name="T0" fmla="*/ 1267 w 1306"/>
                <a:gd name="T1" fmla="*/ 198 h 955"/>
                <a:gd name="T2" fmla="*/ 1118 w 1306"/>
                <a:gd name="T3" fmla="*/ 82 h 955"/>
                <a:gd name="T4" fmla="*/ 889 w 1306"/>
                <a:gd name="T5" fmla="*/ 66 h 955"/>
                <a:gd name="T6" fmla="*/ 646 w 1306"/>
                <a:gd name="T7" fmla="*/ 0 h 955"/>
                <a:gd name="T8" fmla="*/ 308 w 1306"/>
                <a:gd name="T9" fmla="*/ 140 h 955"/>
                <a:gd name="T10" fmla="*/ 176 w 1306"/>
                <a:gd name="T11" fmla="*/ 386 h 955"/>
                <a:gd name="T12" fmla="*/ 36 w 1306"/>
                <a:gd name="T13" fmla="*/ 568 h 955"/>
                <a:gd name="T14" fmla="*/ 24 w 1306"/>
                <a:gd name="T15" fmla="*/ 757 h 955"/>
                <a:gd name="T16" fmla="*/ 315 w 1306"/>
                <a:gd name="T17" fmla="*/ 893 h 955"/>
                <a:gd name="T18" fmla="*/ 324 w 1306"/>
                <a:gd name="T19" fmla="*/ 893 h 955"/>
                <a:gd name="T20" fmla="*/ 403 w 1306"/>
                <a:gd name="T21" fmla="*/ 889 h 955"/>
                <a:gd name="T22" fmla="*/ 646 w 1306"/>
                <a:gd name="T23" fmla="*/ 955 h 955"/>
                <a:gd name="T24" fmla="*/ 983 w 1306"/>
                <a:gd name="T25" fmla="*/ 815 h 955"/>
                <a:gd name="T26" fmla="*/ 1115 w 1306"/>
                <a:gd name="T27" fmla="*/ 569 h 955"/>
                <a:gd name="T28" fmla="*/ 1176 w 1306"/>
                <a:gd name="T29" fmla="*/ 506 h 955"/>
                <a:gd name="T30" fmla="*/ 1267 w 1306"/>
                <a:gd name="T31" fmla="*/ 198 h 955"/>
                <a:gd name="T32" fmla="*/ 602 w 1306"/>
                <a:gd name="T33" fmla="*/ 70 h 955"/>
                <a:gd name="T34" fmla="*/ 606 w 1306"/>
                <a:gd name="T35" fmla="*/ 96 h 955"/>
                <a:gd name="T36" fmla="*/ 516 w 1306"/>
                <a:gd name="T37" fmla="*/ 186 h 955"/>
                <a:gd name="T38" fmla="*/ 432 w 1306"/>
                <a:gd name="T39" fmla="*/ 128 h 955"/>
                <a:gd name="T40" fmla="*/ 602 w 1306"/>
                <a:gd name="T41" fmla="*/ 70 h 955"/>
                <a:gd name="T42" fmla="*/ 315 w 1306"/>
                <a:gd name="T43" fmla="*/ 825 h 955"/>
                <a:gd name="T44" fmla="*/ 86 w 1306"/>
                <a:gd name="T45" fmla="*/ 729 h 955"/>
                <a:gd name="T46" fmla="*/ 97 w 1306"/>
                <a:gd name="T47" fmla="*/ 597 h 955"/>
                <a:gd name="T48" fmla="*/ 168 w 1306"/>
                <a:gd name="T49" fmla="*/ 491 h 955"/>
                <a:gd name="T50" fmla="*/ 308 w 1306"/>
                <a:gd name="T51" fmla="*/ 815 h 955"/>
                <a:gd name="T52" fmla="*/ 318 w 1306"/>
                <a:gd name="T53" fmla="*/ 825 h 955"/>
                <a:gd name="T54" fmla="*/ 315 w 1306"/>
                <a:gd name="T55" fmla="*/ 825 h 955"/>
                <a:gd name="T56" fmla="*/ 646 w 1306"/>
                <a:gd name="T57" fmla="*/ 888 h 955"/>
                <a:gd name="T58" fmla="*/ 525 w 1306"/>
                <a:gd name="T59" fmla="*/ 869 h 955"/>
                <a:gd name="T60" fmla="*/ 783 w 1306"/>
                <a:gd name="T61" fmla="*/ 783 h 955"/>
                <a:gd name="T62" fmla="*/ 1019 w 1306"/>
                <a:gd name="T63" fmla="*/ 648 h 955"/>
                <a:gd name="T64" fmla="*/ 646 w 1306"/>
                <a:gd name="T65" fmla="*/ 888 h 955"/>
                <a:gd name="T66" fmla="*/ 1052 w 1306"/>
                <a:gd name="T67" fmla="*/ 535 h 955"/>
                <a:gd name="T68" fmla="*/ 755 w 1306"/>
                <a:gd name="T69" fmla="*/ 721 h 955"/>
                <a:gd name="T70" fmla="*/ 419 w 1306"/>
                <a:gd name="T71" fmla="*/ 819 h 955"/>
                <a:gd name="T72" fmla="*/ 235 w 1306"/>
                <a:gd name="T73" fmla="*/ 478 h 955"/>
                <a:gd name="T74" fmla="*/ 376 w 1306"/>
                <a:gd name="T75" fmla="*/ 169 h 955"/>
                <a:gd name="T76" fmla="*/ 516 w 1306"/>
                <a:gd name="T77" fmla="*/ 254 h 955"/>
                <a:gd name="T78" fmla="*/ 674 w 1306"/>
                <a:gd name="T79" fmla="*/ 96 h 955"/>
                <a:gd name="T80" fmla="*/ 671 w 1306"/>
                <a:gd name="T81" fmla="*/ 68 h 955"/>
                <a:gd name="T82" fmla="*/ 1056 w 1306"/>
                <a:gd name="T83" fmla="*/ 478 h 955"/>
                <a:gd name="T84" fmla="*/ 1052 w 1306"/>
                <a:gd name="T85" fmla="*/ 535 h 955"/>
                <a:gd name="T86" fmla="*/ 1125 w 1306"/>
                <a:gd name="T87" fmla="*/ 462 h 955"/>
                <a:gd name="T88" fmla="*/ 1123 w 1306"/>
                <a:gd name="T89" fmla="*/ 464 h 955"/>
                <a:gd name="T90" fmla="*/ 983 w 1306"/>
                <a:gd name="T91" fmla="*/ 140 h 955"/>
                <a:gd name="T92" fmla="*/ 973 w 1306"/>
                <a:gd name="T93" fmla="*/ 130 h 955"/>
                <a:gd name="T94" fmla="*/ 1099 w 1306"/>
                <a:gd name="T95" fmla="*/ 147 h 955"/>
                <a:gd name="T96" fmla="*/ 1205 w 1306"/>
                <a:gd name="T97" fmla="*/ 226 h 955"/>
                <a:gd name="T98" fmla="*/ 1125 w 1306"/>
                <a:gd name="T99" fmla="*/ 462 h 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306" h="955">
                  <a:moveTo>
                    <a:pt x="1267" y="198"/>
                  </a:moveTo>
                  <a:cubicBezTo>
                    <a:pt x="1243" y="144"/>
                    <a:pt x="1191" y="104"/>
                    <a:pt x="1118" y="82"/>
                  </a:cubicBezTo>
                  <a:cubicBezTo>
                    <a:pt x="1056" y="63"/>
                    <a:pt x="976" y="57"/>
                    <a:pt x="889" y="66"/>
                  </a:cubicBezTo>
                  <a:cubicBezTo>
                    <a:pt x="816" y="23"/>
                    <a:pt x="732" y="0"/>
                    <a:pt x="646" y="0"/>
                  </a:cubicBezTo>
                  <a:cubicBezTo>
                    <a:pt x="518" y="0"/>
                    <a:pt x="398" y="49"/>
                    <a:pt x="308" y="140"/>
                  </a:cubicBezTo>
                  <a:cubicBezTo>
                    <a:pt x="239" y="208"/>
                    <a:pt x="194" y="293"/>
                    <a:pt x="176" y="386"/>
                  </a:cubicBezTo>
                  <a:cubicBezTo>
                    <a:pt x="112" y="446"/>
                    <a:pt x="63" y="509"/>
                    <a:pt x="36" y="568"/>
                  </a:cubicBezTo>
                  <a:cubicBezTo>
                    <a:pt x="4" y="637"/>
                    <a:pt x="0" y="702"/>
                    <a:pt x="24" y="757"/>
                  </a:cubicBezTo>
                  <a:cubicBezTo>
                    <a:pt x="63" y="843"/>
                    <a:pt x="166" y="891"/>
                    <a:pt x="315" y="893"/>
                  </a:cubicBezTo>
                  <a:cubicBezTo>
                    <a:pt x="318" y="893"/>
                    <a:pt x="321" y="893"/>
                    <a:pt x="324" y="893"/>
                  </a:cubicBezTo>
                  <a:cubicBezTo>
                    <a:pt x="349" y="893"/>
                    <a:pt x="376" y="892"/>
                    <a:pt x="403" y="889"/>
                  </a:cubicBezTo>
                  <a:cubicBezTo>
                    <a:pt x="475" y="932"/>
                    <a:pt x="559" y="955"/>
                    <a:pt x="646" y="955"/>
                  </a:cubicBezTo>
                  <a:cubicBezTo>
                    <a:pt x="773" y="955"/>
                    <a:pt x="893" y="906"/>
                    <a:pt x="983" y="815"/>
                  </a:cubicBezTo>
                  <a:cubicBezTo>
                    <a:pt x="1052" y="747"/>
                    <a:pt x="1097" y="662"/>
                    <a:pt x="1115" y="569"/>
                  </a:cubicBezTo>
                  <a:cubicBezTo>
                    <a:pt x="1137" y="549"/>
                    <a:pt x="1157" y="528"/>
                    <a:pt x="1176" y="506"/>
                  </a:cubicBezTo>
                  <a:cubicBezTo>
                    <a:pt x="1273" y="394"/>
                    <a:pt x="1306" y="284"/>
                    <a:pt x="1267" y="198"/>
                  </a:cubicBezTo>
                  <a:close/>
                  <a:moveTo>
                    <a:pt x="602" y="70"/>
                  </a:moveTo>
                  <a:cubicBezTo>
                    <a:pt x="605" y="78"/>
                    <a:pt x="606" y="87"/>
                    <a:pt x="606" y="96"/>
                  </a:cubicBezTo>
                  <a:cubicBezTo>
                    <a:pt x="606" y="145"/>
                    <a:pt x="566" y="186"/>
                    <a:pt x="516" y="186"/>
                  </a:cubicBezTo>
                  <a:cubicBezTo>
                    <a:pt x="478" y="186"/>
                    <a:pt x="445" y="162"/>
                    <a:pt x="432" y="128"/>
                  </a:cubicBezTo>
                  <a:cubicBezTo>
                    <a:pt x="482" y="97"/>
                    <a:pt x="540" y="76"/>
                    <a:pt x="602" y="70"/>
                  </a:cubicBezTo>
                  <a:close/>
                  <a:moveTo>
                    <a:pt x="315" y="825"/>
                  </a:moveTo>
                  <a:cubicBezTo>
                    <a:pt x="196" y="824"/>
                    <a:pt x="113" y="789"/>
                    <a:pt x="86" y="729"/>
                  </a:cubicBezTo>
                  <a:cubicBezTo>
                    <a:pt x="69" y="693"/>
                    <a:pt x="73" y="648"/>
                    <a:pt x="97" y="597"/>
                  </a:cubicBezTo>
                  <a:cubicBezTo>
                    <a:pt x="113" y="563"/>
                    <a:pt x="137" y="527"/>
                    <a:pt x="168" y="491"/>
                  </a:cubicBezTo>
                  <a:cubicBezTo>
                    <a:pt x="171" y="614"/>
                    <a:pt x="221" y="728"/>
                    <a:pt x="308" y="815"/>
                  </a:cubicBezTo>
                  <a:cubicBezTo>
                    <a:pt x="311" y="819"/>
                    <a:pt x="314" y="822"/>
                    <a:pt x="318" y="825"/>
                  </a:cubicBezTo>
                  <a:cubicBezTo>
                    <a:pt x="317" y="825"/>
                    <a:pt x="316" y="825"/>
                    <a:pt x="315" y="825"/>
                  </a:cubicBezTo>
                  <a:close/>
                  <a:moveTo>
                    <a:pt x="646" y="888"/>
                  </a:moveTo>
                  <a:cubicBezTo>
                    <a:pt x="603" y="888"/>
                    <a:pt x="563" y="881"/>
                    <a:pt x="525" y="869"/>
                  </a:cubicBezTo>
                  <a:cubicBezTo>
                    <a:pt x="609" y="851"/>
                    <a:pt x="696" y="822"/>
                    <a:pt x="783" y="783"/>
                  </a:cubicBezTo>
                  <a:cubicBezTo>
                    <a:pt x="869" y="744"/>
                    <a:pt x="949" y="698"/>
                    <a:pt x="1019" y="648"/>
                  </a:cubicBezTo>
                  <a:cubicBezTo>
                    <a:pt x="954" y="789"/>
                    <a:pt x="811" y="888"/>
                    <a:pt x="646" y="888"/>
                  </a:cubicBezTo>
                  <a:close/>
                  <a:moveTo>
                    <a:pt x="1052" y="535"/>
                  </a:moveTo>
                  <a:cubicBezTo>
                    <a:pt x="972" y="605"/>
                    <a:pt x="869" y="670"/>
                    <a:pt x="755" y="721"/>
                  </a:cubicBezTo>
                  <a:cubicBezTo>
                    <a:pt x="640" y="772"/>
                    <a:pt x="525" y="806"/>
                    <a:pt x="419" y="819"/>
                  </a:cubicBezTo>
                  <a:cubicBezTo>
                    <a:pt x="308" y="746"/>
                    <a:pt x="235" y="620"/>
                    <a:pt x="235" y="478"/>
                  </a:cubicBezTo>
                  <a:cubicBezTo>
                    <a:pt x="235" y="354"/>
                    <a:pt x="290" y="244"/>
                    <a:pt x="376" y="169"/>
                  </a:cubicBezTo>
                  <a:cubicBezTo>
                    <a:pt x="403" y="219"/>
                    <a:pt x="456" y="254"/>
                    <a:pt x="516" y="254"/>
                  </a:cubicBezTo>
                  <a:cubicBezTo>
                    <a:pt x="603" y="254"/>
                    <a:pt x="674" y="183"/>
                    <a:pt x="674" y="96"/>
                  </a:cubicBezTo>
                  <a:cubicBezTo>
                    <a:pt x="674" y="86"/>
                    <a:pt x="673" y="77"/>
                    <a:pt x="671" y="68"/>
                  </a:cubicBezTo>
                  <a:cubicBezTo>
                    <a:pt x="886" y="82"/>
                    <a:pt x="1056" y="260"/>
                    <a:pt x="1056" y="478"/>
                  </a:cubicBezTo>
                  <a:cubicBezTo>
                    <a:pt x="1056" y="497"/>
                    <a:pt x="1054" y="516"/>
                    <a:pt x="1052" y="535"/>
                  </a:cubicBezTo>
                  <a:close/>
                  <a:moveTo>
                    <a:pt x="1125" y="462"/>
                  </a:moveTo>
                  <a:cubicBezTo>
                    <a:pt x="1124" y="462"/>
                    <a:pt x="1124" y="463"/>
                    <a:pt x="1123" y="464"/>
                  </a:cubicBezTo>
                  <a:cubicBezTo>
                    <a:pt x="1120" y="341"/>
                    <a:pt x="1070" y="227"/>
                    <a:pt x="983" y="140"/>
                  </a:cubicBezTo>
                  <a:cubicBezTo>
                    <a:pt x="980" y="136"/>
                    <a:pt x="977" y="133"/>
                    <a:pt x="973" y="130"/>
                  </a:cubicBezTo>
                  <a:cubicBezTo>
                    <a:pt x="1021" y="130"/>
                    <a:pt x="1063" y="136"/>
                    <a:pt x="1099" y="147"/>
                  </a:cubicBezTo>
                  <a:cubicBezTo>
                    <a:pt x="1153" y="163"/>
                    <a:pt x="1189" y="190"/>
                    <a:pt x="1205" y="226"/>
                  </a:cubicBezTo>
                  <a:cubicBezTo>
                    <a:pt x="1232" y="286"/>
                    <a:pt x="1203" y="372"/>
                    <a:pt x="1125" y="4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7"/>
            <p:cNvSpPr>
              <a:spLocks noEditPoints="1"/>
            </p:cNvSpPr>
            <p:nvPr/>
          </p:nvSpPr>
          <p:spPr bwMode="auto">
            <a:xfrm>
              <a:off x="3805" y="2720"/>
              <a:ext cx="99" cy="99"/>
            </a:xfrm>
            <a:custGeom>
              <a:avLst/>
              <a:gdLst>
                <a:gd name="T0" fmla="*/ 125 w 250"/>
                <a:gd name="T1" fmla="*/ 0 h 249"/>
                <a:gd name="T2" fmla="*/ 0 w 250"/>
                <a:gd name="T3" fmla="*/ 124 h 249"/>
                <a:gd name="T4" fmla="*/ 125 w 250"/>
                <a:gd name="T5" fmla="*/ 249 h 249"/>
                <a:gd name="T6" fmla="*/ 250 w 250"/>
                <a:gd name="T7" fmla="*/ 124 h 249"/>
                <a:gd name="T8" fmla="*/ 125 w 250"/>
                <a:gd name="T9" fmla="*/ 0 h 249"/>
                <a:gd name="T10" fmla="*/ 125 w 250"/>
                <a:gd name="T11" fmla="*/ 181 h 249"/>
                <a:gd name="T12" fmla="*/ 68 w 250"/>
                <a:gd name="T13" fmla="*/ 124 h 249"/>
                <a:gd name="T14" fmla="*/ 125 w 250"/>
                <a:gd name="T15" fmla="*/ 67 h 249"/>
                <a:gd name="T16" fmla="*/ 182 w 250"/>
                <a:gd name="T17" fmla="*/ 124 h 249"/>
                <a:gd name="T18" fmla="*/ 125 w 250"/>
                <a:gd name="T19" fmla="*/ 181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0" h="249">
                  <a:moveTo>
                    <a:pt x="125" y="0"/>
                  </a:moveTo>
                  <a:cubicBezTo>
                    <a:pt x="56" y="0"/>
                    <a:pt x="0" y="55"/>
                    <a:pt x="0" y="124"/>
                  </a:cubicBezTo>
                  <a:cubicBezTo>
                    <a:pt x="0" y="193"/>
                    <a:pt x="56" y="249"/>
                    <a:pt x="125" y="249"/>
                  </a:cubicBezTo>
                  <a:cubicBezTo>
                    <a:pt x="194" y="249"/>
                    <a:pt x="250" y="193"/>
                    <a:pt x="250" y="124"/>
                  </a:cubicBezTo>
                  <a:cubicBezTo>
                    <a:pt x="250" y="55"/>
                    <a:pt x="194" y="0"/>
                    <a:pt x="125" y="0"/>
                  </a:cubicBezTo>
                  <a:close/>
                  <a:moveTo>
                    <a:pt x="125" y="181"/>
                  </a:moveTo>
                  <a:cubicBezTo>
                    <a:pt x="94" y="181"/>
                    <a:pt x="68" y="155"/>
                    <a:pt x="68" y="124"/>
                  </a:cubicBezTo>
                  <a:cubicBezTo>
                    <a:pt x="68" y="93"/>
                    <a:pt x="94" y="67"/>
                    <a:pt x="125" y="67"/>
                  </a:cubicBezTo>
                  <a:cubicBezTo>
                    <a:pt x="156" y="67"/>
                    <a:pt x="182" y="93"/>
                    <a:pt x="182" y="124"/>
                  </a:cubicBezTo>
                  <a:cubicBezTo>
                    <a:pt x="182" y="155"/>
                    <a:pt x="156" y="181"/>
                    <a:pt x="125" y="1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8"/>
            <p:cNvSpPr>
              <a:spLocks noEditPoints="1"/>
            </p:cNvSpPr>
            <p:nvPr/>
          </p:nvSpPr>
          <p:spPr bwMode="auto">
            <a:xfrm>
              <a:off x="3957" y="2723"/>
              <a:ext cx="83" cy="82"/>
            </a:xfrm>
            <a:custGeom>
              <a:avLst/>
              <a:gdLst>
                <a:gd name="T0" fmla="*/ 104 w 208"/>
                <a:gd name="T1" fmla="*/ 0 h 207"/>
                <a:gd name="T2" fmla="*/ 0 w 208"/>
                <a:gd name="T3" fmla="*/ 104 h 207"/>
                <a:gd name="T4" fmla="*/ 104 w 208"/>
                <a:gd name="T5" fmla="*/ 207 h 207"/>
                <a:gd name="T6" fmla="*/ 208 w 208"/>
                <a:gd name="T7" fmla="*/ 104 h 207"/>
                <a:gd name="T8" fmla="*/ 104 w 208"/>
                <a:gd name="T9" fmla="*/ 0 h 207"/>
                <a:gd name="T10" fmla="*/ 104 w 208"/>
                <a:gd name="T11" fmla="*/ 140 h 207"/>
                <a:gd name="T12" fmla="*/ 68 w 208"/>
                <a:gd name="T13" fmla="*/ 104 h 207"/>
                <a:gd name="T14" fmla="*/ 104 w 208"/>
                <a:gd name="T15" fmla="*/ 67 h 207"/>
                <a:gd name="T16" fmla="*/ 140 w 208"/>
                <a:gd name="T17" fmla="*/ 104 h 207"/>
                <a:gd name="T18" fmla="*/ 104 w 208"/>
                <a:gd name="T19" fmla="*/ 140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8" h="207">
                  <a:moveTo>
                    <a:pt x="104" y="0"/>
                  </a:moveTo>
                  <a:cubicBezTo>
                    <a:pt x="47" y="0"/>
                    <a:pt x="0" y="46"/>
                    <a:pt x="0" y="104"/>
                  </a:cubicBezTo>
                  <a:cubicBezTo>
                    <a:pt x="0" y="161"/>
                    <a:pt x="47" y="207"/>
                    <a:pt x="104" y="207"/>
                  </a:cubicBezTo>
                  <a:cubicBezTo>
                    <a:pt x="161" y="207"/>
                    <a:pt x="208" y="161"/>
                    <a:pt x="208" y="104"/>
                  </a:cubicBezTo>
                  <a:cubicBezTo>
                    <a:pt x="208" y="46"/>
                    <a:pt x="161" y="0"/>
                    <a:pt x="104" y="0"/>
                  </a:cubicBezTo>
                  <a:close/>
                  <a:moveTo>
                    <a:pt x="104" y="140"/>
                  </a:moveTo>
                  <a:cubicBezTo>
                    <a:pt x="84" y="140"/>
                    <a:pt x="68" y="123"/>
                    <a:pt x="68" y="104"/>
                  </a:cubicBezTo>
                  <a:cubicBezTo>
                    <a:pt x="68" y="84"/>
                    <a:pt x="84" y="67"/>
                    <a:pt x="104" y="67"/>
                  </a:cubicBezTo>
                  <a:cubicBezTo>
                    <a:pt x="124" y="67"/>
                    <a:pt x="140" y="84"/>
                    <a:pt x="140" y="104"/>
                  </a:cubicBezTo>
                  <a:cubicBezTo>
                    <a:pt x="140" y="123"/>
                    <a:pt x="124" y="140"/>
                    <a:pt x="104" y="1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22" name="Group 21"/>
          <p:cNvGrpSpPr>
            <a:grpSpLocks noChangeAspect="1"/>
          </p:cNvGrpSpPr>
          <p:nvPr/>
        </p:nvGrpSpPr>
        <p:grpSpPr bwMode="auto">
          <a:xfrm>
            <a:off x="8024813" y="2362200"/>
            <a:ext cx="800100" cy="800100"/>
            <a:chOff x="5055" y="1488"/>
            <a:chExt cx="504" cy="504"/>
          </a:xfrm>
          <a:solidFill>
            <a:schemeClr val="bg1">
              <a:lumMod val="50000"/>
            </a:schemeClr>
          </a:solidFill>
        </p:grpSpPr>
        <p:sp>
          <p:nvSpPr>
            <p:cNvPr id="124" name="Freeform 22"/>
            <p:cNvSpPr>
              <a:spLocks noEditPoints="1"/>
            </p:cNvSpPr>
            <p:nvPr/>
          </p:nvSpPr>
          <p:spPr bwMode="auto">
            <a:xfrm>
              <a:off x="5177" y="1634"/>
              <a:ext cx="237" cy="213"/>
            </a:xfrm>
            <a:custGeom>
              <a:avLst/>
              <a:gdLst>
                <a:gd name="T0" fmla="*/ 329 w 598"/>
                <a:gd name="T1" fmla="*/ 0 h 539"/>
                <a:gd name="T2" fmla="*/ 59 w 598"/>
                <a:gd name="T3" fmla="*/ 261 h 539"/>
                <a:gd name="T4" fmla="*/ 0 w 598"/>
                <a:gd name="T5" fmla="*/ 358 h 539"/>
                <a:gd name="T6" fmla="*/ 110 w 598"/>
                <a:gd name="T7" fmla="*/ 468 h 539"/>
                <a:gd name="T8" fmla="*/ 142 w 598"/>
                <a:gd name="T9" fmla="*/ 464 h 539"/>
                <a:gd name="T10" fmla="*/ 329 w 598"/>
                <a:gd name="T11" fmla="*/ 539 h 539"/>
                <a:gd name="T12" fmla="*/ 598 w 598"/>
                <a:gd name="T13" fmla="*/ 269 h 539"/>
                <a:gd name="T14" fmla="*/ 329 w 598"/>
                <a:gd name="T15" fmla="*/ 0 h 539"/>
                <a:gd name="T16" fmla="*/ 68 w 598"/>
                <a:gd name="T17" fmla="*/ 358 h 539"/>
                <a:gd name="T18" fmla="*/ 110 w 598"/>
                <a:gd name="T19" fmla="*/ 316 h 539"/>
                <a:gd name="T20" fmla="*/ 152 w 598"/>
                <a:gd name="T21" fmla="*/ 358 h 539"/>
                <a:gd name="T22" fmla="*/ 110 w 598"/>
                <a:gd name="T23" fmla="*/ 401 h 539"/>
                <a:gd name="T24" fmla="*/ 68 w 598"/>
                <a:gd name="T25" fmla="*/ 358 h 539"/>
                <a:gd name="T26" fmla="*/ 329 w 598"/>
                <a:gd name="T27" fmla="*/ 472 h 539"/>
                <a:gd name="T28" fmla="*/ 198 w 598"/>
                <a:gd name="T29" fmla="*/ 424 h 539"/>
                <a:gd name="T30" fmla="*/ 220 w 598"/>
                <a:gd name="T31" fmla="*/ 358 h 539"/>
                <a:gd name="T32" fmla="*/ 128 w 598"/>
                <a:gd name="T33" fmla="*/ 250 h 539"/>
                <a:gd name="T34" fmla="*/ 329 w 598"/>
                <a:gd name="T35" fmla="*/ 67 h 539"/>
                <a:gd name="T36" fmla="*/ 531 w 598"/>
                <a:gd name="T37" fmla="*/ 269 h 539"/>
                <a:gd name="T38" fmla="*/ 329 w 598"/>
                <a:gd name="T39" fmla="*/ 47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98" h="539">
                  <a:moveTo>
                    <a:pt x="329" y="0"/>
                  </a:moveTo>
                  <a:cubicBezTo>
                    <a:pt x="183" y="0"/>
                    <a:pt x="64" y="116"/>
                    <a:pt x="59" y="261"/>
                  </a:cubicBezTo>
                  <a:cubicBezTo>
                    <a:pt x="24" y="279"/>
                    <a:pt x="0" y="316"/>
                    <a:pt x="0" y="358"/>
                  </a:cubicBezTo>
                  <a:cubicBezTo>
                    <a:pt x="0" y="419"/>
                    <a:pt x="49" y="468"/>
                    <a:pt x="110" y="468"/>
                  </a:cubicBezTo>
                  <a:cubicBezTo>
                    <a:pt x="121" y="468"/>
                    <a:pt x="132" y="467"/>
                    <a:pt x="142" y="464"/>
                  </a:cubicBezTo>
                  <a:cubicBezTo>
                    <a:pt x="190" y="510"/>
                    <a:pt x="256" y="539"/>
                    <a:pt x="329" y="539"/>
                  </a:cubicBezTo>
                  <a:cubicBezTo>
                    <a:pt x="477" y="539"/>
                    <a:pt x="598" y="418"/>
                    <a:pt x="598" y="269"/>
                  </a:cubicBezTo>
                  <a:cubicBezTo>
                    <a:pt x="598" y="121"/>
                    <a:pt x="477" y="0"/>
                    <a:pt x="329" y="0"/>
                  </a:cubicBezTo>
                  <a:close/>
                  <a:moveTo>
                    <a:pt x="68" y="358"/>
                  </a:moveTo>
                  <a:cubicBezTo>
                    <a:pt x="68" y="335"/>
                    <a:pt x="87" y="316"/>
                    <a:pt x="110" y="316"/>
                  </a:cubicBezTo>
                  <a:cubicBezTo>
                    <a:pt x="133" y="316"/>
                    <a:pt x="152" y="335"/>
                    <a:pt x="152" y="358"/>
                  </a:cubicBezTo>
                  <a:cubicBezTo>
                    <a:pt x="152" y="382"/>
                    <a:pt x="133" y="401"/>
                    <a:pt x="110" y="401"/>
                  </a:cubicBezTo>
                  <a:cubicBezTo>
                    <a:pt x="87" y="401"/>
                    <a:pt x="68" y="382"/>
                    <a:pt x="68" y="358"/>
                  </a:cubicBezTo>
                  <a:close/>
                  <a:moveTo>
                    <a:pt x="329" y="472"/>
                  </a:moveTo>
                  <a:cubicBezTo>
                    <a:pt x="279" y="472"/>
                    <a:pt x="234" y="454"/>
                    <a:pt x="198" y="424"/>
                  </a:cubicBezTo>
                  <a:cubicBezTo>
                    <a:pt x="212" y="405"/>
                    <a:pt x="220" y="383"/>
                    <a:pt x="220" y="358"/>
                  </a:cubicBezTo>
                  <a:cubicBezTo>
                    <a:pt x="220" y="304"/>
                    <a:pt x="180" y="258"/>
                    <a:pt x="128" y="250"/>
                  </a:cubicBezTo>
                  <a:cubicBezTo>
                    <a:pt x="138" y="147"/>
                    <a:pt x="224" y="67"/>
                    <a:pt x="329" y="67"/>
                  </a:cubicBezTo>
                  <a:cubicBezTo>
                    <a:pt x="440" y="67"/>
                    <a:pt x="531" y="158"/>
                    <a:pt x="531" y="269"/>
                  </a:cubicBezTo>
                  <a:cubicBezTo>
                    <a:pt x="531" y="381"/>
                    <a:pt x="440" y="472"/>
                    <a:pt x="329" y="4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23"/>
            <p:cNvSpPr>
              <a:spLocks noEditPoints="1"/>
            </p:cNvSpPr>
            <p:nvPr/>
          </p:nvSpPr>
          <p:spPr bwMode="auto">
            <a:xfrm>
              <a:off x="5128" y="1561"/>
              <a:ext cx="358" cy="358"/>
            </a:xfrm>
            <a:custGeom>
              <a:avLst/>
              <a:gdLst>
                <a:gd name="T0" fmla="*/ 847 w 907"/>
                <a:gd name="T1" fmla="*/ 228 h 907"/>
                <a:gd name="T2" fmla="*/ 871 w 907"/>
                <a:gd name="T3" fmla="*/ 157 h 907"/>
                <a:gd name="T4" fmla="*/ 750 w 907"/>
                <a:gd name="T5" fmla="*/ 36 h 907"/>
                <a:gd name="T6" fmla="*/ 679 w 907"/>
                <a:gd name="T7" fmla="*/ 60 h 907"/>
                <a:gd name="T8" fmla="*/ 454 w 907"/>
                <a:gd name="T9" fmla="*/ 0 h 907"/>
                <a:gd name="T10" fmla="*/ 133 w 907"/>
                <a:gd name="T11" fmla="*/ 133 h 907"/>
                <a:gd name="T12" fmla="*/ 0 w 907"/>
                <a:gd name="T13" fmla="*/ 453 h 907"/>
                <a:gd name="T14" fmla="*/ 133 w 907"/>
                <a:gd name="T15" fmla="*/ 774 h 907"/>
                <a:gd name="T16" fmla="*/ 454 w 907"/>
                <a:gd name="T17" fmla="*/ 907 h 907"/>
                <a:gd name="T18" fmla="*/ 774 w 907"/>
                <a:gd name="T19" fmla="*/ 774 h 907"/>
                <a:gd name="T20" fmla="*/ 907 w 907"/>
                <a:gd name="T21" fmla="*/ 453 h 907"/>
                <a:gd name="T22" fmla="*/ 847 w 907"/>
                <a:gd name="T23" fmla="*/ 228 h 907"/>
                <a:gd name="T24" fmla="*/ 803 w 907"/>
                <a:gd name="T25" fmla="*/ 157 h 907"/>
                <a:gd name="T26" fmla="*/ 750 w 907"/>
                <a:gd name="T27" fmla="*/ 209 h 907"/>
                <a:gd name="T28" fmla="*/ 698 w 907"/>
                <a:gd name="T29" fmla="*/ 157 h 907"/>
                <a:gd name="T30" fmla="*/ 750 w 907"/>
                <a:gd name="T31" fmla="*/ 104 h 907"/>
                <a:gd name="T32" fmla="*/ 803 w 907"/>
                <a:gd name="T33" fmla="*/ 157 h 907"/>
                <a:gd name="T34" fmla="*/ 727 w 907"/>
                <a:gd name="T35" fmla="*/ 726 h 907"/>
                <a:gd name="T36" fmla="*/ 454 w 907"/>
                <a:gd name="T37" fmla="*/ 839 h 907"/>
                <a:gd name="T38" fmla="*/ 181 w 907"/>
                <a:gd name="T39" fmla="*/ 726 h 907"/>
                <a:gd name="T40" fmla="*/ 68 w 907"/>
                <a:gd name="T41" fmla="*/ 453 h 907"/>
                <a:gd name="T42" fmla="*/ 181 w 907"/>
                <a:gd name="T43" fmla="*/ 181 h 907"/>
                <a:gd name="T44" fmla="*/ 454 w 907"/>
                <a:gd name="T45" fmla="*/ 68 h 907"/>
                <a:gd name="T46" fmla="*/ 638 w 907"/>
                <a:gd name="T47" fmla="*/ 114 h 907"/>
                <a:gd name="T48" fmla="*/ 630 w 907"/>
                <a:gd name="T49" fmla="*/ 157 h 907"/>
                <a:gd name="T50" fmla="*/ 750 w 907"/>
                <a:gd name="T51" fmla="*/ 277 h 907"/>
                <a:gd name="T52" fmla="*/ 793 w 907"/>
                <a:gd name="T53" fmla="*/ 269 h 907"/>
                <a:gd name="T54" fmla="*/ 840 w 907"/>
                <a:gd name="T55" fmla="*/ 453 h 907"/>
                <a:gd name="T56" fmla="*/ 727 w 907"/>
                <a:gd name="T57" fmla="*/ 726 h 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907" h="907">
                  <a:moveTo>
                    <a:pt x="847" y="228"/>
                  </a:moveTo>
                  <a:cubicBezTo>
                    <a:pt x="862" y="208"/>
                    <a:pt x="871" y="183"/>
                    <a:pt x="871" y="157"/>
                  </a:cubicBezTo>
                  <a:cubicBezTo>
                    <a:pt x="871" y="90"/>
                    <a:pt x="817" y="36"/>
                    <a:pt x="750" y="36"/>
                  </a:cubicBezTo>
                  <a:cubicBezTo>
                    <a:pt x="724" y="36"/>
                    <a:pt x="699" y="45"/>
                    <a:pt x="679" y="60"/>
                  </a:cubicBezTo>
                  <a:cubicBezTo>
                    <a:pt x="611" y="21"/>
                    <a:pt x="534" y="0"/>
                    <a:pt x="454" y="0"/>
                  </a:cubicBezTo>
                  <a:cubicBezTo>
                    <a:pt x="332" y="0"/>
                    <a:pt x="219" y="47"/>
                    <a:pt x="133" y="133"/>
                  </a:cubicBezTo>
                  <a:cubicBezTo>
                    <a:pt x="47" y="218"/>
                    <a:pt x="0" y="332"/>
                    <a:pt x="0" y="453"/>
                  </a:cubicBezTo>
                  <a:cubicBezTo>
                    <a:pt x="0" y="575"/>
                    <a:pt x="47" y="689"/>
                    <a:pt x="133" y="774"/>
                  </a:cubicBezTo>
                  <a:cubicBezTo>
                    <a:pt x="219" y="860"/>
                    <a:pt x="332" y="907"/>
                    <a:pt x="454" y="907"/>
                  </a:cubicBezTo>
                  <a:cubicBezTo>
                    <a:pt x="575" y="907"/>
                    <a:pt x="689" y="860"/>
                    <a:pt x="774" y="774"/>
                  </a:cubicBezTo>
                  <a:cubicBezTo>
                    <a:pt x="860" y="689"/>
                    <a:pt x="907" y="575"/>
                    <a:pt x="907" y="453"/>
                  </a:cubicBezTo>
                  <a:cubicBezTo>
                    <a:pt x="907" y="373"/>
                    <a:pt x="886" y="296"/>
                    <a:pt x="847" y="228"/>
                  </a:cubicBezTo>
                  <a:close/>
                  <a:moveTo>
                    <a:pt x="803" y="157"/>
                  </a:moveTo>
                  <a:cubicBezTo>
                    <a:pt x="803" y="186"/>
                    <a:pt x="780" y="209"/>
                    <a:pt x="750" y="209"/>
                  </a:cubicBezTo>
                  <a:cubicBezTo>
                    <a:pt x="721" y="209"/>
                    <a:pt x="698" y="186"/>
                    <a:pt x="698" y="157"/>
                  </a:cubicBezTo>
                  <a:cubicBezTo>
                    <a:pt x="698" y="128"/>
                    <a:pt x="721" y="104"/>
                    <a:pt x="750" y="104"/>
                  </a:cubicBezTo>
                  <a:cubicBezTo>
                    <a:pt x="780" y="104"/>
                    <a:pt x="803" y="128"/>
                    <a:pt x="803" y="157"/>
                  </a:cubicBezTo>
                  <a:close/>
                  <a:moveTo>
                    <a:pt x="727" y="726"/>
                  </a:moveTo>
                  <a:cubicBezTo>
                    <a:pt x="654" y="799"/>
                    <a:pt x="557" y="839"/>
                    <a:pt x="454" y="839"/>
                  </a:cubicBezTo>
                  <a:cubicBezTo>
                    <a:pt x="351" y="839"/>
                    <a:pt x="254" y="799"/>
                    <a:pt x="181" y="726"/>
                  </a:cubicBezTo>
                  <a:cubicBezTo>
                    <a:pt x="108" y="653"/>
                    <a:pt x="68" y="557"/>
                    <a:pt x="68" y="453"/>
                  </a:cubicBezTo>
                  <a:cubicBezTo>
                    <a:pt x="68" y="350"/>
                    <a:pt x="108" y="254"/>
                    <a:pt x="181" y="181"/>
                  </a:cubicBezTo>
                  <a:cubicBezTo>
                    <a:pt x="254" y="108"/>
                    <a:pt x="351" y="68"/>
                    <a:pt x="454" y="68"/>
                  </a:cubicBezTo>
                  <a:cubicBezTo>
                    <a:pt x="519" y="68"/>
                    <a:pt x="582" y="84"/>
                    <a:pt x="638" y="114"/>
                  </a:cubicBezTo>
                  <a:cubicBezTo>
                    <a:pt x="633" y="128"/>
                    <a:pt x="630" y="142"/>
                    <a:pt x="630" y="157"/>
                  </a:cubicBezTo>
                  <a:cubicBezTo>
                    <a:pt x="630" y="223"/>
                    <a:pt x="684" y="277"/>
                    <a:pt x="750" y="277"/>
                  </a:cubicBezTo>
                  <a:cubicBezTo>
                    <a:pt x="765" y="277"/>
                    <a:pt x="780" y="274"/>
                    <a:pt x="793" y="269"/>
                  </a:cubicBezTo>
                  <a:cubicBezTo>
                    <a:pt x="823" y="325"/>
                    <a:pt x="840" y="388"/>
                    <a:pt x="840" y="453"/>
                  </a:cubicBezTo>
                  <a:cubicBezTo>
                    <a:pt x="840" y="557"/>
                    <a:pt x="799" y="653"/>
                    <a:pt x="727" y="7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24"/>
            <p:cNvSpPr>
              <a:spLocks noEditPoints="1"/>
            </p:cNvSpPr>
            <p:nvPr/>
          </p:nvSpPr>
          <p:spPr bwMode="auto">
            <a:xfrm>
              <a:off x="5055" y="1488"/>
              <a:ext cx="504" cy="504"/>
            </a:xfrm>
            <a:custGeom>
              <a:avLst/>
              <a:gdLst>
                <a:gd name="T0" fmla="*/ 1275 w 1275"/>
                <a:gd name="T1" fmla="*/ 637 h 1275"/>
                <a:gd name="T2" fmla="*/ 1088 w 1275"/>
                <a:gd name="T3" fmla="*/ 187 h 1275"/>
                <a:gd name="T4" fmla="*/ 638 w 1275"/>
                <a:gd name="T5" fmla="*/ 0 h 1275"/>
                <a:gd name="T6" fmla="*/ 187 w 1275"/>
                <a:gd name="T7" fmla="*/ 187 h 1275"/>
                <a:gd name="T8" fmla="*/ 0 w 1275"/>
                <a:gd name="T9" fmla="*/ 637 h 1275"/>
                <a:gd name="T10" fmla="*/ 187 w 1275"/>
                <a:gd name="T11" fmla="*/ 1088 h 1275"/>
                <a:gd name="T12" fmla="*/ 638 w 1275"/>
                <a:gd name="T13" fmla="*/ 1275 h 1275"/>
                <a:gd name="T14" fmla="*/ 1054 w 1275"/>
                <a:gd name="T15" fmla="*/ 1121 h 1275"/>
                <a:gd name="T16" fmla="*/ 1111 w 1275"/>
                <a:gd name="T17" fmla="*/ 1135 h 1275"/>
                <a:gd name="T18" fmla="*/ 1235 w 1275"/>
                <a:gd name="T19" fmla="*/ 1012 h 1275"/>
                <a:gd name="T20" fmla="*/ 1204 w 1275"/>
                <a:gd name="T21" fmla="*/ 930 h 1275"/>
                <a:gd name="T22" fmla="*/ 1275 w 1275"/>
                <a:gd name="T23" fmla="*/ 637 h 1275"/>
                <a:gd name="T24" fmla="*/ 235 w 1275"/>
                <a:gd name="T25" fmla="*/ 1040 h 1275"/>
                <a:gd name="T26" fmla="*/ 68 w 1275"/>
                <a:gd name="T27" fmla="*/ 637 h 1275"/>
                <a:gd name="T28" fmla="*/ 235 w 1275"/>
                <a:gd name="T29" fmla="*/ 235 h 1275"/>
                <a:gd name="T30" fmla="*/ 638 w 1275"/>
                <a:gd name="T31" fmla="*/ 68 h 1275"/>
                <a:gd name="T32" fmla="*/ 1041 w 1275"/>
                <a:gd name="T33" fmla="*/ 235 h 1275"/>
                <a:gd name="T34" fmla="*/ 1207 w 1275"/>
                <a:gd name="T35" fmla="*/ 637 h 1275"/>
                <a:gd name="T36" fmla="*/ 1147 w 1275"/>
                <a:gd name="T37" fmla="*/ 893 h 1275"/>
                <a:gd name="T38" fmla="*/ 1111 w 1275"/>
                <a:gd name="T39" fmla="*/ 888 h 1275"/>
                <a:gd name="T40" fmla="*/ 988 w 1275"/>
                <a:gd name="T41" fmla="*/ 1012 h 1275"/>
                <a:gd name="T42" fmla="*/ 1005 w 1275"/>
                <a:gd name="T43" fmla="*/ 1073 h 1275"/>
                <a:gd name="T44" fmla="*/ 638 w 1275"/>
                <a:gd name="T45" fmla="*/ 1207 h 1275"/>
                <a:gd name="T46" fmla="*/ 235 w 1275"/>
                <a:gd name="T47" fmla="*/ 1040 h 1275"/>
                <a:gd name="T48" fmla="*/ 1111 w 1275"/>
                <a:gd name="T49" fmla="*/ 1067 h 1275"/>
                <a:gd name="T50" fmla="*/ 1056 w 1275"/>
                <a:gd name="T51" fmla="*/ 1012 h 1275"/>
                <a:gd name="T52" fmla="*/ 1111 w 1275"/>
                <a:gd name="T53" fmla="*/ 956 h 1275"/>
                <a:gd name="T54" fmla="*/ 1167 w 1275"/>
                <a:gd name="T55" fmla="*/ 1012 h 1275"/>
                <a:gd name="T56" fmla="*/ 1111 w 1275"/>
                <a:gd name="T57" fmla="*/ 1067 h 1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75" h="1275">
                  <a:moveTo>
                    <a:pt x="1275" y="637"/>
                  </a:moveTo>
                  <a:cubicBezTo>
                    <a:pt x="1275" y="467"/>
                    <a:pt x="1209" y="307"/>
                    <a:pt x="1088" y="187"/>
                  </a:cubicBezTo>
                  <a:cubicBezTo>
                    <a:pt x="968" y="66"/>
                    <a:pt x="808" y="0"/>
                    <a:pt x="638" y="0"/>
                  </a:cubicBezTo>
                  <a:cubicBezTo>
                    <a:pt x="467" y="0"/>
                    <a:pt x="307" y="66"/>
                    <a:pt x="187" y="187"/>
                  </a:cubicBezTo>
                  <a:cubicBezTo>
                    <a:pt x="67" y="307"/>
                    <a:pt x="0" y="467"/>
                    <a:pt x="0" y="637"/>
                  </a:cubicBezTo>
                  <a:cubicBezTo>
                    <a:pt x="0" y="808"/>
                    <a:pt x="67" y="968"/>
                    <a:pt x="187" y="1088"/>
                  </a:cubicBezTo>
                  <a:cubicBezTo>
                    <a:pt x="307" y="1209"/>
                    <a:pt x="467" y="1275"/>
                    <a:pt x="638" y="1275"/>
                  </a:cubicBezTo>
                  <a:cubicBezTo>
                    <a:pt x="792" y="1275"/>
                    <a:pt x="938" y="1220"/>
                    <a:pt x="1054" y="1121"/>
                  </a:cubicBezTo>
                  <a:cubicBezTo>
                    <a:pt x="1071" y="1130"/>
                    <a:pt x="1091" y="1135"/>
                    <a:pt x="1111" y="1135"/>
                  </a:cubicBezTo>
                  <a:cubicBezTo>
                    <a:pt x="1180" y="1135"/>
                    <a:pt x="1235" y="1080"/>
                    <a:pt x="1235" y="1012"/>
                  </a:cubicBezTo>
                  <a:cubicBezTo>
                    <a:pt x="1235" y="980"/>
                    <a:pt x="1223" y="952"/>
                    <a:pt x="1204" y="930"/>
                  </a:cubicBezTo>
                  <a:cubicBezTo>
                    <a:pt x="1251" y="841"/>
                    <a:pt x="1275" y="741"/>
                    <a:pt x="1275" y="637"/>
                  </a:cubicBezTo>
                  <a:close/>
                  <a:moveTo>
                    <a:pt x="235" y="1040"/>
                  </a:moveTo>
                  <a:cubicBezTo>
                    <a:pt x="127" y="933"/>
                    <a:pt x="68" y="790"/>
                    <a:pt x="68" y="637"/>
                  </a:cubicBezTo>
                  <a:cubicBezTo>
                    <a:pt x="68" y="485"/>
                    <a:pt x="127" y="342"/>
                    <a:pt x="235" y="235"/>
                  </a:cubicBezTo>
                  <a:cubicBezTo>
                    <a:pt x="342" y="127"/>
                    <a:pt x="485" y="68"/>
                    <a:pt x="638" y="68"/>
                  </a:cubicBezTo>
                  <a:cubicBezTo>
                    <a:pt x="790" y="68"/>
                    <a:pt x="933" y="127"/>
                    <a:pt x="1041" y="235"/>
                  </a:cubicBezTo>
                  <a:cubicBezTo>
                    <a:pt x="1148" y="342"/>
                    <a:pt x="1207" y="485"/>
                    <a:pt x="1207" y="637"/>
                  </a:cubicBezTo>
                  <a:cubicBezTo>
                    <a:pt x="1207" y="728"/>
                    <a:pt x="1186" y="815"/>
                    <a:pt x="1147" y="893"/>
                  </a:cubicBezTo>
                  <a:cubicBezTo>
                    <a:pt x="1136" y="890"/>
                    <a:pt x="1124" y="888"/>
                    <a:pt x="1111" y="888"/>
                  </a:cubicBezTo>
                  <a:cubicBezTo>
                    <a:pt x="1043" y="888"/>
                    <a:pt x="988" y="943"/>
                    <a:pt x="988" y="1012"/>
                  </a:cubicBezTo>
                  <a:cubicBezTo>
                    <a:pt x="988" y="1034"/>
                    <a:pt x="994" y="1055"/>
                    <a:pt x="1005" y="1073"/>
                  </a:cubicBezTo>
                  <a:cubicBezTo>
                    <a:pt x="902" y="1160"/>
                    <a:pt x="773" y="1207"/>
                    <a:pt x="638" y="1207"/>
                  </a:cubicBezTo>
                  <a:cubicBezTo>
                    <a:pt x="485" y="1207"/>
                    <a:pt x="342" y="1148"/>
                    <a:pt x="235" y="1040"/>
                  </a:cubicBezTo>
                  <a:close/>
                  <a:moveTo>
                    <a:pt x="1111" y="1067"/>
                  </a:moveTo>
                  <a:cubicBezTo>
                    <a:pt x="1081" y="1067"/>
                    <a:pt x="1056" y="1042"/>
                    <a:pt x="1056" y="1012"/>
                  </a:cubicBezTo>
                  <a:cubicBezTo>
                    <a:pt x="1056" y="981"/>
                    <a:pt x="1081" y="956"/>
                    <a:pt x="1111" y="956"/>
                  </a:cubicBezTo>
                  <a:cubicBezTo>
                    <a:pt x="1142" y="956"/>
                    <a:pt x="1167" y="981"/>
                    <a:pt x="1167" y="1012"/>
                  </a:cubicBezTo>
                  <a:cubicBezTo>
                    <a:pt x="1167" y="1042"/>
                    <a:pt x="1142" y="1067"/>
                    <a:pt x="1111" y="10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4" name="Group 35"/>
          <p:cNvGrpSpPr>
            <a:grpSpLocks noChangeAspect="1"/>
          </p:cNvGrpSpPr>
          <p:nvPr/>
        </p:nvGrpSpPr>
        <p:grpSpPr bwMode="auto">
          <a:xfrm>
            <a:off x="1069975" y="3917950"/>
            <a:ext cx="800100" cy="773113"/>
            <a:chOff x="650" y="2600"/>
            <a:chExt cx="504" cy="487"/>
          </a:xfrm>
          <a:solidFill>
            <a:schemeClr val="bg1">
              <a:lumMod val="50000"/>
            </a:schemeClr>
          </a:solidFill>
        </p:grpSpPr>
        <p:sp>
          <p:nvSpPr>
            <p:cNvPr id="136" name="Freeform 36"/>
            <p:cNvSpPr>
              <a:spLocks noEditPoints="1"/>
            </p:cNvSpPr>
            <p:nvPr/>
          </p:nvSpPr>
          <p:spPr bwMode="auto">
            <a:xfrm>
              <a:off x="650" y="2600"/>
              <a:ext cx="504" cy="487"/>
            </a:xfrm>
            <a:custGeom>
              <a:avLst/>
              <a:gdLst>
                <a:gd name="T0" fmla="*/ 1241 w 1275"/>
                <a:gd name="T1" fmla="*/ 472 h 1235"/>
                <a:gd name="T2" fmla="*/ 1149 w 1275"/>
                <a:gd name="T3" fmla="*/ 472 h 1235"/>
                <a:gd name="T4" fmla="*/ 1019 w 1275"/>
                <a:gd name="T5" fmla="*/ 264 h 1235"/>
                <a:gd name="T6" fmla="*/ 790 w 1275"/>
                <a:gd name="T7" fmla="*/ 128 h 1235"/>
                <a:gd name="T8" fmla="*/ 790 w 1275"/>
                <a:gd name="T9" fmla="*/ 33 h 1235"/>
                <a:gd name="T10" fmla="*/ 756 w 1275"/>
                <a:gd name="T11" fmla="*/ 0 h 1235"/>
                <a:gd name="T12" fmla="*/ 519 w 1275"/>
                <a:gd name="T13" fmla="*/ 0 h 1235"/>
                <a:gd name="T14" fmla="*/ 485 w 1275"/>
                <a:gd name="T15" fmla="*/ 33 h 1235"/>
                <a:gd name="T16" fmla="*/ 485 w 1275"/>
                <a:gd name="T17" fmla="*/ 128 h 1235"/>
                <a:gd name="T18" fmla="*/ 256 w 1275"/>
                <a:gd name="T19" fmla="*/ 264 h 1235"/>
                <a:gd name="T20" fmla="*/ 126 w 1275"/>
                <a:gd name="T21" fmla="*/ 472 h 1235"/>
                <a:gd name="T22" fmla="*/ 34 w 1275"/>
                <a:gd name="T23" fmla="*/ 472 h 1235"/>
                <a:gd name="T24" fmla="*/ 0 w 1275"/>
                <a:gd name="T25" fmla="*/ 506 h 1235"/>
                <a:gd name="T26" fmla="*/ 0 w 1275"/>
                <a:gd name="T27" fmla="*/ 743 h 1235"/>
                <a:gd name="T28" fmla="*/ 34 w 1275"/>
                <a:gd name="T29" fmla="*/ 777 h 1235"/>
                <a:gd name="T30" fmla="*/ 118 w 1275"/>
                <a:gd name="T31" fmla="*/ 777 h 1235"/>
                <a:gd name="T32" fmla="*/ 230 w 1275"/>
                <a:gd name="T33" fmla="*/ 928 h 1235"/>
                <a:gd name="T34" fmla="*/ 271 w 1275"/>
                <a:gd name="T35" fmla="*/ 1072 h 1235"/>
                <a:gd name="T36" fmla="*/ 364 w 1275"/>
                <a:gd name="T37" fmla="*/ 1174 h 1235"/>
                <a:gd name="T38" fmla="*/ 638 w 1275"/>
                <a:gd name="T39" fmla="*/ 1235 h 1235"/>
                <a:gd name="T40" fmla="*/ 911 w 1275"/>
                <a:gd name="T41" fmla="*/ 1174 h 1235"/>
                <a:gd name="T42" fmla="*/ 1005 w 1275"/>
                <a:gd name="T43" fmla="*/ 1072 h 1235"/>
                <a:gd name="T44" fmla="*/ 1045 w 1275"/>
                <a:gd name="T45" fmla="*/ 928 h 1235"/>
                <a:gd name="T46" fmla="*/ 1158 w 1275"/>
                <a:gd name="T47" fmla="*/ 777 h 1235"/>
                <a:gd name="T48" fmla="*/ 1241 w 1275"/>
                <a:gd name="T49" fmla="*/ 777 h 1235"/>
                <a:gd name="T50" fmla="*/ 1275 w 1275"/>
                <a:gd name="T51" fmla="*/ 743 h 1235"/>
                <a:gd name="T52" fmla="*/ 1275 w 1275"/>
                <a:gd name="T53" fmla="*/ 506 h 1235"/>
                <a:gd name="T54" fmla="*/ 1241 w 1275"/>
                <a:gd name="T55" fmla="*/ 472 h 1235"/>
                <a:gd name="T56" fmla="*/ 102 w 1275"/>
                <a:gd name="T57" fmla="*/ 709 h 1235"/>
                <a:gd name="T58" fmla="*/ 68 w 1275"/>
                <a:gd name="T59" fmla="*/ 709 h 1235"/>
                <a:gd name="T60" fmla="*/ 68 w 1275"/>
                <a:gd name="T61" fmla="*/ 540 h 1235"/>
                <a:gd name="T62" fmla="*/ 108 w 1275"/>
                <a:gd name="T63" fmla="*/ 540 h 1235"/>
                <a:gd name="T64" fmla="*/ 98 w 1275"/>
                <a:gd name="T65" fmla="*/ 646 h 1235"/>
                <a:gd name="T66" fmla="*/ 102 w 1275"/>
                <a:gd name="T67" fmla="*/ 709 h 1235"/>
                <a:gd name="T68" fmla="*/ 553 w 1275"/>
                <a:gd name="T69" fmla="*/ 67 h 1235"/>
                <a:gd name="T70" fmla="*/ 722 w 1275"/>
                <a:gd name="T71" fmla="*/ 67 h 1235"/>
                <a:gd name="T72" fmla="*/ 722 w 1275"/>
                <a:gd name="T73" fmla="*/ 113 h 1235"/>
                <a:gd name="T74" fmla="*/ 638 w 1275"/>
                <a:gd name="T75" fmla="*/ 106 h 1235"/>
                <a:gd name="T76" fmla="*/ 553 w 1275"/>
                <a:gd name="T77" fmla="*/ 113 h 1235"/>
                <a:gd name="T78" fmla="*/ 553 w 1275"/>
                <a:gd name="T79" fmla="*/ 67 h 1235"/>
                <a:gd name="T80" fmla="*/ 638 w 1275"/>
                <a:gd name="T81" fmla="*/ 1168 h 1235"/>
                <a:gd name="T82" fmla="*/ 305 w 1275"/>
                <a:gd name="T83" fmla="*/ 968 h 1235"/>
                <a:gd name="T84" fmla="*/ 638 w 1275"/>
                <a:gd name="T85" fmla="*/ 1017 h 1235"/>
                <a:gd name="T86" fmla="*/ 971 w 1275"/>
                <a:gd name="T87" fmla="*/ 968 h 1235"/>
                <a:gd name="T88" fmla="*/ 638 w 1275"/>
                <a:gd name="T89" fmla="*/ 1168 h 1235"/>
                <a:gd name="T90" fmla="*/ 1001 w 1275"/>
                <a:gd name="T91" fmla="*/ 876 h 1235"/>
                <a:gd name="T92" fmla="*/ 990 w 1275"/>
                <a:gd name="T93" fmla="*/ 883 h 1235"/>
                <a:gd name="T94" fmla="*/ 979 w 1275"/>
                <a:gd name="T95" fmla="*/ 889 h 1235"/>
                <a:gd name="T96" fmla="*/ 638 w 1275"/>
                <a:gd name="T97" fmla="*/ 949 h 1235"/>
                <a:gd name="T98" fmla="*/ 296 w 1275"/>
                <a:gd name="T99" fmla="*/ 889 h 1235"/>
                <a:gd name="T100" fmla="*/ 166 w 1275"/>
                <a:gd name="T101" fmla="*/ 646 h 1235"/>
                <a:gd name="T102" fmla="*/ 638 w 1275"/>
                <a:gd name="T103" fmla="*/ 174 h 1235"/>
                <a:gd name="T104" fmla="*/ 1110 w 1275"/>
                <a:gd name="T105" fmla="*/ 646 h 1235"/>
                <a:gd name="T106" fmla="*/ 1001 w 1275"/>
                <a:gd name="T107" fmla="*/ 876 h 1235"/>
                <a:gd name="T108" fmla="*/ 1207 w 1275"/>
                <a:gd name="T109" fmla="*/ 709 h 1235"/>
                <a:gd name="T110" fmla="*/ 1173 w 1275"/>
                <a:gd name="T111" fmla="*/ 709 h 1235"/>
                <a:gd name="T112" fmla="*/ 1177 w 1275"/>
                <a:gd name="T113" fmla="*/ 646 h 1235"/>
                <a:gd name="T114" fmla="*/ 1167 w 1275"/>
                <a:gd name="T115" fmla="*/ 540 h 1235"/>
                <a:gd name="T116" fmla="*/ 1207 w 1275"/>
                <a:gd name="T117" fmla="*/ 540 h 1235"/>
                <a:gd name="T118" fmla="*/ 1207 w 1275"/>
                <a:gd name="T119" fmla="*/ 709 h 1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75" h="1235">
                  <a:moveTo>
                    <a:pt x="1241" y="472"/>
                  </a:moveTo>
                  <a:cubicBezTo>
                    <a:pt x="1149" y="472"/>
                    <a:pt x="1149" y="472"/>
                    <a:pt x="1149" y="472"/>
                  </a:cubicBezTo>
                  <a:cubicBezTo>
                    <a:pt x="1123" y="395"/>
                    <a:pt x="1079" y="324"/>
                    <a:pt x="1019" y="264"/>
                  </a:cubicBezTo>
                  <a:cubicBezTo>
                    <a:pt x="954" y="199"/>
                    <a:pt x="876" y="153"/>
                    <a:pt x="790" y="128"/>
                  </a:cubicBezTo>
                  <a:cubicBezTo>
                    <a:pt x="790" y="33"/>
                    <a:pt x="790" y="33"/>
                    <a:pt x="790" y="33"/>
                  </a:cubicBezTo>
                  <a:cubicBezTo>
                    <a:pt x="790" y="15"/>
                    <a:pt x="775" y="0"/>
                    <a:pt x="756" y="0"/>
                  </a:cubicBezTo>
                  <a:cubicBezTo>
                    <a:pt x="519" y="0"/>
                    <a:pt x="519" y="0"/>
                    <a:pt x="519" y="0"/>
                  </a:cubicBezTo>
                  <a:cubicBezTo>
                    <a:pt x="501" y="0"/>
                    <a:pt x="485" y="15"/>
                    <a:pt x="485" y="33"/>
                  </a:cubicBezTo>
                  <a:cubicBezTo>
                    <a:pt x="485" y="128"/>
                    <a:pt x="485" y="128"/>
                    <a:pt x="485" y="128"/>
                  </a:cubicBezTo>
                  <a:cubicBezTo>
                    <a:pt x="400" y="153"/>
                    <a:pt x="321" y="199"/>
                    <a:pt x="256" y="264"/>
                  </a:cubicBezTo>
                  <a:cubicBezTo>
                    <a:pt x="197" y="324"/>
                    <a:pt x="153" y="395"/>
                    <a:pt x="126" y="472"/>
                  </a:cubicBezTo>
                  <a:cubicBezTo>
                    <a:pt x="34" y="472"/>
                    <a:pt x="34" y="472"/>
                    <a:pt x="34" y="472"/>
                  </a:cubicBezTo>
                  <a:cubicBezTo>
                    <a:pt x="15" y="472"/>
                    <a:pt x="0" y="487"/>
                    <a:pt x="0" y="506"/>
                  </a:cubicBezTo>
                  <a:cubicBezTo>
                    <a:pt x="0" y="743"/>
                    <a:pt x="0" y="743"/>
                    <a:pt x="0" y="743"/>
                  </a:cubicBezTo>
                  <a:cubicBezTo>
                    <a:pt x="0" y="762"/>
                    <a:pt x="15" y="777"/>
                    <a:pt x="34" y="777"/>
                  </a:cubicBezTo>
                  <a:cubicBezTo>
                    <a:pt x="118" y="777"/>
                    <a:pt x="118" y="777"/>
                    <a:pt x="118" y="777"/>
                  </a:cubicBezTo>
                  <a:cubicBezTo>
                    <a:pt x="138" y="840"/>
                    <a:pt x="176" y="890"/>
                    <a:pt x="230" y="928"/>
                  </a:cubicBezTo>
                  <a:cubicBezTo>
                    <a:pt x="236" y="984"/>
                    <a:pt x="249" y="1032"/>
                    <a:pt x="271" y="1072"/>
                  </a:cubicBezTo>
                  <a:cubicBezTo>
                    <a:pt x="293" y="1114"/>
                    <a:pt x="325" y="1149"/>
                    <a:pt x="364" y="1174"/>
                  </a:cubicBezTo>
                  <a:cubicBezTo>
                    <a:pt x="430" y="1216"/>
                    <a:pt x="517" y="1235"/>
                    <a:pt x="638" y="1235"/>
                  </a:cubicBezTo>
                  <a:cubicBezTo>
                    <a:pt x="759" y="1235"/>
                    <a:pt x="846" y="1216"/>
                    <a:pt x="911" y="1174"/>
                  </a:cubicBezTo>
                  <a:cubicBezTo>
                    <a:pt x="951" y="1148"/>
                    <a:pt x="983" y="1114"/>
                    <a:pt x="1005" y="1072"/>
                  </a:cubicBezTo>
                  <a:cubicBezTo>
                    <a:pt x="1026" y="1032"/>
                    <a:pt x="1040" y="983"/>
                    <a:pt x="1045" y="928"/>
                  </a:cubicBezTo>
                  <a:cubicBezTo>
                    <a:pt x="1099" y="890"/>
                    <a:pt x="1137" y="840"/>
                    <a:pt x="1158" y="777"/>
                  </a:cubicBezTo>
                  <a:cubicBezTo>
                    <a:pt x="1241" y="777"/>
                    <a:pt x="1241" y="777"/>
                    <a:pt x="1241" y="777"/>
                  </a:cubicBezTo>
                  <a:cubicBezTo>
                    <a:pt x="1260" y="777"/>
                    <a:pt x="1275" y="762"/>
                    <a:pt x="1275" y="743"/>
                  </a:cubicBezTo>
                  <a:cubicBezTo>
                    <a:pt x="1275" y="506"/>
                    <a:pt x="1275" y="506"/>
                    <a:pt x="1275" y="506"/>
                  </a:cubicBezTo>
                  <a:cubicBezTo>
                    <a:pt x="1275" y="487"/>
                    <a:pt x="1260" y="472"/>
                    <a:pt x="1241" y="472"/>
                  </a:cubicBezTo>
                  <a:close/>
                  <a:moveTo>
                    <a:pt x="102" y="709"/>
                  </a:moveTo>
                  <a:cubicBezTo>
                    <a:pt x="68" y="709"/>
                    <a:pt x="68" y="709"/>
                    <a:pt x="68" y="709"/>
                  </a:cubicBezTo>
                  <a:cubicBezTo>
                    <a:pt x="68" y="540"/>
                    <a:pt x="68" y="540"/>
                    <a:pt x="68" y="540"/>
                  </a:cubicBezTo>
                  <a:cubicBezTo>
                    <a:pt x="108" y="540"/>
                    <a:pt x="108" y="540"/>
                    <a:pt x="108" y="540"/>
                  </a:cubicBezTo>
                  <a:cubicBezTo>
                    <a:pt x="102" y="574"/>
                    <a:pt x="98" y="610"/>
                    <a:pt x="98" y="646"/>
                  </a:cubicBezTo>
                  <a:cubicBezTo>
                    <a:pt x="98" y="668"/>
                    <a:pt x="99" y="689"/>
                    <a:pt x="102" y="709"/>
                  </a:cubicBezTo>
                  <a:close/>
                  <a:moveTo>
                    <a:pt x="553" y="67"/>
                  </a:moveTo>
                  <a:cubicBezTo>
                    <a:pt x="722" y="67"/>
                    <a:pt x="722" y="67"/>
                    <a:pt x="722" y="67"/>
                  </a:cubicBezTo>
                  <a:cubicBezTo>
                    <a:pt x="722" y="113"/>
                    <a:pt x="722" y="113"/>
                    <a:pt x="722" y="113"/>
                  </a:cubicBezTo>
                  <a:cubicBezTo>
                    <a:pt x="695" y="108"/>
                    <a:pt x="666" y="106"/>
                    <a:pt x="638" y="106"/>
                  </a:cubicBezTo>
                  <a:cubicBezTo>
                    <a:pt x="609" y="106"/>
                    <a:pt x="581" y="108"/>
                    <a:pt x="553" y="113"/>
                  </a:cubicBezTo>
                  <a:lnTo>
                    <a:pt x="553" y="67"/>
                  </a:lnTo>
                  <a:close/>
                  <a:moveTo>
                    <a:pt x="638" y="1168"/>
                  </a:moveTo>
                  <a:cubicBezTo>
                    <a:pt x="436" y="1168"/>
                    <a:pt x="335" y="1109"/>
                    <a:pt x="305" y="968"/>
                  </a:cubicBezTo>
                  <a:cubicBezTo>
                    <a:pt x="386" y="1001"/>
                    <a:pt x="494" y="1017"/>
                    <a:pt x="638" y="1017"/>
                  </a:cubicBezTo>
                  <a:cubicBezTo>
                    <a:pt x="782" y="1017"/>
                    <a:pt x="889" y="1001"/>
                    <a:pt x="971" y="968"/>
                  </a:cubicBezTo>
                  <a:cubicBezTo>
                    <a:pt x="941" y="1109"/>
                    <a:pt x="840" y="1168"/>
                    <a:pt x="638" y="1168"/>
                  </a:cubicBezTo>
                  <a:close/>
                  <a:moveTo>
                    <a:pt x="1001" y="876"/>
                  </a:moveTo>
                  <a:cubicBezTo>
                    <a:pt x="997" y="878"/>
                    <a:pt x="993" y="880"/>
                    <a:pt x="990" y="883"/>
                  </a:cubicBezTo>
                  <a:cubicBezTo>
                    <a:pt x="986" y="885"/>
                    <a:pt x="983" y="887"/>
                    <a:pt x="979" y="889"/>
                  </a:cubicBezTo>
                  <a:cubicBezTo>
                    <a:pt x="904" y="930"/>
                    <a:pt x="795" y="949"/>
                    <a:pt x="638" y="949"/>
                  </a:cubicBezTo>
                  <a:cubicBezTo>
                    <a:pt x="480" y="949"/>
                    <a:pt x="372" y="930"/>
                    <a:pt x="296" y="889"/>
                  </a:cubicBezTo>
                  <a:cubicBezTo>
                    <a:pt x="208" y="842"/>
                    <a:pt x="166" y="762"/>
                    <a:pt x="166" y="646"/>
                  </a:cubicBezTo>
                  <a:cubicBezTo>
                    <a:pt x="166" y="386"/>
                    <a:pt x="377" y="174"/>
                    <a:pt x="638" y="174"/>
                  </a:cubicBezTo>
                  <a:cubicBezTo>
                    <a:pt x="898" y="174"/>
                    <a:pt x="1110" y="386"/>
                    <a:pt x="1110" y="646"/>
                  </a:cubicBezTo>
                  <a:cubicBezTo>
                    <a:pt x="1110" y="752"/>
                    <a:pt x="1074" y="828"/>
                    <a:pt x="1001" y="876"/>
                  </a:cubicBezTo>
                  <a:close/>
                  <a:moveTo>
                    <a:pt x="1207" y="709"/>
                  </a:moveTo>
                  <a:cubicBezTo>
                    <a:pt x="1173" y="709"/>
                    <a:pt x="1173" y="709"/>
                    <a:pt x="1173" y="709"/>
                  </a:cubicBezTo>
                  <a:cubicBezTo>
                    <a:pt x="1176" y="689"/>
                    <a:pt x="1177" y="668"/>
                    <a:pt x="1177" y="646"/>
                  </a:cubicBezTo>
                  <a:cubicBezTo>
                    <a:pt x="1177" y="610"/>
                    <a:pt x="1174" y="574"/>
                    <a:pt x="1167" y="540"/>
                  </a:cubicBezTo>
                  <a:cubicBezTo>
                    <a:pt x="1207" y="540"/>
                    <a:pt x="1207" y="540"/>
                    <a:pt x="1207" y="540"/>
                  </a:cubicBezTo>
                  <a:lnTo>
                    <a:pt x="1207" y="7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37"/>
            <p:cNvSpPr>
              <a:spLocks noEditPoints="1"/>
            </p:cNvSpPr>
            <p:nvPr/>
          </p:nvSpPr>
          <p:spPr bwMode="auto">
            <a:xfrm>
              <a:off x="750" y="2703"/>
              <a:ext cx="304" cy="190"/>
            </a:xfrm>
            <a:custGeom>
              <a:avLst/>
              <a:gdLst>
                <a:gd name="T0" fmla="*/ 651 w 767"/>
                <a:gd name="T1" fmla="*/ 87 h 480"/>
                <a:gd name="T2" fmla="*/ 384 w 767"/>
                <a:gd name="T3" fmla="*/ 0 h 480"/>
                <a:gd name="T4" fmla="*/ 116 w 767"/>
                <a:gd name="T5" fmla="*/ 87 h 480"/>
                <a:gd name="T6" fmla="*/ 0 w 767"/>
                <a:gd name="T7" fmla="*/ 306 h 480"/>
                <a:gd name="T8" fmla="*/ 26 w 767"/>
                <a:gd name="T9" fmla="*/ 398 h 480"/>
                <a:gd name="T10" fmla="*/ 87 w 767"/>
                <a:gd name="T11" fmla="*/ 442 h 480"/>
                <a:gd name="T12" fmla="*/ 384 w 767"/>
                <a:gd name="T13" fmla="*/ 480 h 480"/>
                <a:gd name="T14" fmla="*/ 680 w 767"/>
                <a:gd name="T15" fmla="*/ 442 h 480"/>
                <a:gd name="T16" fmla="*/ 741 w 767"/>
                <a:gd name="T17" fmla="*/ 398 h 480"/>
                <a:gd name="T18" fmla="*/ 767 w 767"/>
                <a:gd name="T19" fmla="*/ 306 h 480"/>
                <a:gd name="T20" fmla="*/ 651 w 767"/>
                <a:gd name="T21" fmla="*/ 87 h 480"/>
                <a:gd name="T22" fmla="*/ 687 w 767"/>
                <a:gd name="T23" fmla="*/ 358 h 480"/>
                <a:gd name="T24" fmla="*/ 654 w 767"/>
                <a:gd name="T25" fmla="*/ 380 h 480"/>
                <a:gd name="T26" fmla="*/ 384 w 767"/>
                <a:gd name="T27" fmla="*/ 412 h 480"/>
                <a:gd name="T28" fmla="*/ 113 w 767"/>
                <a:gd name="T29" fmla="*/ 380 h 480"/>
                <a:gd name="T30" fmla="*/ 81 w 767"/>
                <a:gd name="T31" fmla="*/ 358 h 480"/>
                <a:gd name="T32" fmla="*/ 68 w 767"/>
                <a:gd name="T33" fmla="*/ 306 h 480"/>
                <a:gd name="T34" fmla="*/ 157 w 767"/>
                <a:gd name="T35" fmla="*/ 141 h 480"/>
                <a:gd name="T36" fmla="*/ 384 w 767"/>
                <a:gd name="T37" fmla="*/ 68 h 480"/>
                <a:gd name="T38" fmla="*/ 610 w 767"/>
                <a:gd name="T39" fmla="*/ 141 h 480"/>
                <a:gd name="T40" fmla="*/ 699 w 767"/>
                <a:gd name="T41" fmla="*/ 306 h 480"/>
                <a:gd name="T42" fmla="*/ 687 w 767"/>
                <a:gd name="T43" fmla="*/ 358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67" h="480">
                  <a:moveTo>
                    <a:pt x="651" y="87"/>
                  </a:moveTo>
                  <a:cubicBezTo>
                    <a:pt x="579" y="31"/>
                    <a:pt x="484" y="0"/>
                    <a:pt x="384" y="0"/>
                  </a:cubicBezTo>
                  <a:cubicBezTo>
                    <a:pt x="283" y="0"/>
                    <a:pt x="188" y="31"/>
                    <a:pt x="116" y="87"/>
                  </a:cubicBezTo>
                  <a:cubicBezTo>
                    <a:pt x="41" y="145"/>
                    <a:pt x="0" y="223"/>
                    <a:pt x="0" y="306"/>
                  </a:cubicBezTo>
                  <a:cubicBezTo>
                    <a:pt x="0" y="344"/>
                    <a:pt x="9" y="375"/>
                    <a:pt x="26" y="398"/>
                  </a:cubicBezTo>
                  <a:cubicBezTo>
                    <a:pt x="35" y="410"/>
                    <a:pt x="50" y="427"/>
                    <a:pt x="87" y="442"/>
                  </a:cubicBezTo>
                  <a:cubicBezTo>
                    <a:pt x="148" y="468"/>
                    <a:pt x="245" y="480"/>
                    <a:pt x="384" y="480"/>
                  </a:cubicBezTo>
                  <a:cubicBezTo>
                    <a:pt x="523" y="480"/>
                    <a:pt x="620" y="468"/>
                    <a:pt x="680" y="442"/>
                  </a:cubicBezTo>
                  <a:cubicBezTo>
                    <a:pt x="717" y="427"/>
                    <a:pt x="733" y="410"/>
                    <a:pt x="741" y="398"/>
                  </a:cubicBezTo>
                  <a:cubicBezTo>
                    <a:pt x="758" y="375"/>
                    <a:pt x="767" y="344"/>
                    <a:pt x="767" y="306"/>
                  </a:cubicBezTo>
                  <a:cubicBezTo>
                    <a:pt x="767" y="223"/>
                    <a:pt x="726" y="145"/>
                    <a:pt x="651" y="87"/>
                  </a:cubicBezTo>
                  <a:close/>
                  <a:moveTo>
                    <a:pt x="687" y="358"/>
                  </a:moveTo>
                  <a:cubicBezTo>
                    <a:pt x="684" y="361"/>
                    <a:pt x="678" y="370"/>
                    <a:pt x="654" y="380"/>
                  </a:cubicBezTo>
                  <a:cubicBezTo>
                    <a:pt x="603" y="402"/>
                    <a:pt x="512" y="412"/>
                    <a:pt x="384" y="412"/>
                  </a:cubicBezTo>
                  <a:cubicBezTo>
                    <a:pt x="256" y="412"/>
                    <a:pt x="165" y="402"/>
                    <a:pt x="113" y="380"/>
                  </a:cubicBezTo>
                  <a:cubicBezTo>
                    <a:pt x="90" y="370"/>
                    <a:pt x="83" y="361"/>
                    <a:pt x="81" y="358"/>
                  </a:cubicBezTo>
                  <a:cubicBezTo>
                    <a:pt x="72" y="347"/>
                    <a:pt x="68" y="329"/>
                    <a:pt x="68" y="306"/>
                  </a:cubicBezTo>
                  <a:cubicBezTo>
                    <a:pt x="68" y="244"/>
                    <a:pt x="100" y="185"/>
                    <a:pt x="157" y="141"/>
                  </a:cubicBezTo>
                  <a:cubicBezTo>
                    <a:pt x="218" y="94"/>
                    <a:pt x="298" y="68"/>
                    <a:pt x="384" y="68"/>
                  </a:cubicBezTo>
                  <a:cubicBezTo>
                    <a:pt x="469" y="68"/>
                    <a:pt x="550" y="94"/>
                    <a:pt x="610" y="141"/>
                  </a:cubicBezTo>
                  <a:cubicBezTo>
                    <a:pt x="668" y="185"/>
                    <a:pt x="699" y="244"/>
                    <a:pt x="699" y="306"/>
                  </a:cubicBezTo>
                  <a:cubicBezTo>
                    <a:pt x="699" y="329"/>
                    <a:pt x="695" y="347"/>
                    <a:pt x="687" y="35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8" name="Group 27"/>
          <p:cNvGrpSpPr>
            <a:grpSpLocks noChangeAspect="1"/>
          </p:cNvGrpSpPr>
          <p:nvPr/>
        </p:nvGrpSpPr>
        <p:grpSpPr bwMode="auto">
          <a:xfrm>
            <a:off x="10511971" y="3897993"/>
            <a:ext cx="425450" cy="893763"/>
            <a:chOff x="6608" y="2460"/>
            <a:chExt cx="268" cy="563"/>
          </a:xfrm>
          <a:solidFill>
            <a:schemeClr val="bg1">
              <a:lumMod val="50000"/>
            </a:schemeClr>
          </a:solidFill>
        </p:grpSpPr>
        <p:sp>
          <p:nvSpPr>
            <p:cNvPr id="139" name="Freeform 28"/>
            <p:cNvSpPr>
              <a:spLocks noEditPoints="1"/>
            </p:cNvSpPr>
            <p:nvPr/>
          </p:nvSpPr>
          <p:spPr bwMode="auto">
            <a:xfrm>
              <a:off x="6702" y="2602"/>
              <a:ext cx="80" cy="79"/>
            </a:xfrm>
            <a:custGeom>
              <a:avLst/>
              <a:gdLst>
                <a:gd name="T0" fmla="*/ 121 w 241"/>
                <a:gd name="T1" fmla="*/ 0 h 241"/>
                <a:gd name="T2" fmla="*/ 36 w 241"/>
                <a:gd name="T3" fmla="*/ 35 h 241"/>
                <a:gd name="T4" fmla="*/ 0 w 241"/>
                <a:gd name="T5" fmla="*/ 120 h 241"/>
                <a:gd name="T6" fmla="*/ 36 w 241"/>
                <a:gd name="T7" fmla="*/ 206 h 241"/>
                <a:gd name="T8" fmla="*/ 121 w 241"/>
                <a:gd name="T9" fmla="*/ 241 h 241"/>
                <a:gd name="T10" fmla="*/ 206 w 241"/>
                <a:gd name="T11" fmla="*/ 206 h 241"/>
                <a:gd name="T12" fmla="*/ 206 w 241"/>
                <a:gd name="T13" fmla="*/ 206 h 241"/>
                <a:gd name="T14" fmla="*/ 241 w 241"/>
                <a:gd name="T15" fmla="*/ 120 h 241"/>
                <a:gd name="T16" fmla="*/ 206 w 241"/>
                <a:gd name="T17" fmla="*/ 35 h 241"/>
                <a:gd name="T18" fmla="*/ 121 w 241"/>
                <a:gd name="T19" fmla="*/ 0 h 241"/>
                <a:gd name="T20" fmla="*/ 173 w 241"/>
                <a:gd name="T21" fmla="*/ 120 h 241"/>
                <a:gd name="T22" fmla="*/ 158 w 241"/>
                <a:gd name="T23" fmla="*/ 158 h 241"/>
                <a:gd name="T24" fmla="*/ 158 w 241"/>
                <a:gd name="T25" fmla="*/ 158 h 241"/>
                <a:gd name="T26" fmla="*/ 121 w 241"/>
                <a:gd name="T27" fmla="*/ 173 h 241"/>
                <a:gd name="T28" fmla="*/ 83 w 241"/>
                <a:gd name="T29" fmla="*/ 158 h 241"/>
                <a:gd name="T30" fmla="*/ 68 w 241"/>
                <a:gd name="T31" fmla="*/ 120 h 241"/>
                <a:gd name="T32" fmla="*/ 83 w 241"/>
                <a:gd name="T33" fmla="*/ 83 h 241"/>
                <a:gd name="T34" fmla="*/ 121 w 241"/>
                <a:gd name="T35" fmla="*/ 68 h 241"/>
                <a:gd name="T36" fmla="*/ 173 w 241"/>
                <a:gd name="T37" fmla="*/ 12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1" h="241">
                  <a:moveTo>
                    <a:pt x="121" y="0"/>
                  </a:moveTo>
                  <a:cubicBezTo>
                    <a:pt x="89" y="0"/>
                    <a:pt x="58" y="13"/>
                    <a:pt x="36" y="35"/>
                  </a:cubicBezTo>
                  <a:cubicBezTo>
                    <a:pt x="13" y="58"/>
                    <a:pt x="0" y="88"/>
                    <a:pt x="0" y="120"/>
                  </a:cubicBezTo>
                  <a:cubicBezTo>
                    <a:pt x="0" y="153"/>
                    <a:pt x="13" y="183"/>
                    <a:pt x="36" y="206"/>
                  </a:cubicBezTo>
                  <a:cubicBezTo>
                    <a:pt x="58" y="228"/>
                    <a:pt x="89" y="241"/>
                    <a:pt x="121" y="241"/>
                  </a:cubicBezTo>
                  <a:cubicBezTo>
                    <a:pt x="153" y="241"/>
                    <a:pt x="183" y="228"/>
                    <a:pt x="206" y="206"/>
                  </a:cubicBezTo>
                  <a:cubicBezTo>
                    <a:pt x="206" y="206"/>
                    <a:pt x="206" y="206"/>
                    <a:pt x="206" y="206"/>
                  </a:cubicBezTo>
                  <a:cubicBezTo>
                    <a:pt x="229" y="183"/>
                    <a:pt x="241" y="153"/>
                    <a:pt x="241" y="120"/>
                  </a:cubicBezTo>
                  <a:cubicBezTo>
                    <a:pt x="241" y="88"/>
                    <a:pt x="229" y="58"/>
                    <a:pt x="206" y="35"/>
                  </a:cubicBezTo>
                  <a:cubicBezTo>
                    <a:pt x="183" y="13"/>
                    <a:pt x="153" y="0"/>
                    <a:pt x="121" y="0"/>
                  </a:cubicBezTo>
                  <a:close/>
                  <a:moveTo>
                    <a:pt x="173" y="120"/>
                  </a:moveTo>
                  <a:cubicBezTo>
                    <a:pt x="173" y="135"/>
                    <a:pt x="168" y="148"/>
                    <a:pt x="158" y="158"/>
                  </a:cubicBezTo>
                  <a:cubicBezTo>
                    <a:pt x="158" y="158"/>
                    <a:pt x="158" y="158"/>
                    <a:pt x="158" y="158"/>
                  </a:cubicBezTo>
                  <a:cubicBezTo>
                    <a:pt x="148" y="168"/>
                    <a:pt x="135" y="173"/>
                    <a:pt x="121" y="173"/>
                  </a:cubicBezTo>
                  <a:cubicBezTo>
                    <a:pt x="107" y="173"/>
                    <a:pt x="93" y="168"/>
                    <a:pt x="83" y="158"/>
                  </a:cubicBezTo>
                  <a:cubicBezTo>
                    <a:pt x="73" y="148"/>
                    <a:pt x="68" y="135"/>
                    <a:pt x="68" y="120"/>
                  </a:cubicBezTo>
                  <a:cubicBezTo>
                    <a:pt x="68" y="106"/>
                    <a:pt x="73" y="93"/>
                    <a:pt x="83" y="83"/>
                  </a:cubicBezTo>
                  <a:cubicBezTo>
                    <a:pt x="93" y="73"/>
                    <a:pt x="107" y="68"/>
                    <a:pt x="121" y="68"/>
                  </a:cubicBezTo>
                  <a:cubicBezTo>
                    <a:pt x="150" y="68"/>
                    <a:pt x="173" y="91"/>
                    <a:pt x="173"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29"/>
            <p:cNvSpPr>
              <a:spLocks/>
            </p:cNvSpPr>
            <p:nvPr/>
          </p:nvSpPr>
          <p:spPr bwMode="auto">
            <a:xfrm>
              <a:off x="6677" y="2876"/>
              <a:ext cx="22" cy="113"/>
            </a:xfrm>
            <a:custGeom>
              <a:avLst/>
              <a:gdLst>
                <a:gd name="T0" fmla="*/ 58 w 68"/>
                <a:gd name="T1" fmla="*/ 334 h 344"/>
                <a:gd name="T2" fmla="*/ 34 w 68"/>
                <a:gd name="T3" fmla="*/ 344 h 344"/>
                <a:gd name="T4" fmla="*/ 0 w 68"/>
                <a:gd name="T5" fmla="*/ 310 h 344"/>
                <a:gd name="T6" fmla="*/ 0 w 68"/>
                <a:gd name="T7" fmla="*/ 34 h 344"/>
                <a:gd name="T8" fmla="*/ 34 w 68"/>
                <a:gd name="T9" fmla="*/ 0 h 344"/>
                <a:gd name="T10" fmla="*/ 68 w 68"/>
                <a:gd name="T11" fmla="*/ 34 h 344"/>
                <a:gd name="T12" fmla="*/ 68 w 68"/>
                <a:gd name="T13" fmla="*/ 310 h 344"/>
                <a:gd name="T14" fmla="*/ 58 w 68"/>
                <a:gd name="T15" fmla="*/ 334 h 3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44">
                  <a:moveTo>
                    <a:pt x="58" y="334"/>
                  </a:moveTo>
                  <a:cubicBezTo>
                    <a:pt x="52" y="341"/>
                    <a:pt x="43" y="344"/>
                    <a:pt x="34" y="344"/>
                  </a:cubicBezTo>
                  <a:cubicBezTo>
                    <a:pt x="15" y="344"/>
                    <a:pt x="0" y="329"/>
                    <a:pt x="0" y="310"/>
                  </a:cubicBezTo>
                  <a:cubicBezTo>
                    <a:pt x="0" y="34"/>
                    <a:pt x="0" y="34"/>
                    <a:pt x="0" y="34"/>
                  </a:cubicBezTo>
                  <a:cubicBezTo>
                    <a:pt x="0" y="15"/>
                    <a:pt x="15" y="0"/>
                    <a:pt x="34" y="0"/>
                  </a:cubicBezTo>
                  <a:cubicBezTo>
                    <a:pt x="53" y="0"/>
                    <a:pt x="68" y="15"/>
                    <a:pt x="68" y="34"/>
                  </a:cubicBezTo>
                  <a:cubicBezTo>
                    <a:pt x="68" y="310"/>
                    <a:pt x="68" y="310"/>
                    <a:pt x="68" y="310"/>
                  </a:cubicBezTo>
                  <a:cubicBezTo>
                    <a:pt x="68" y="320"/>
                    <a:pt x="64" y="328"/>
                    <a:pt x="58" y="3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30"/>
            <p:cNvSpPr>
              <a:spLocks/>
            </p:cNvSpPr>
            <p:nvPr/>
          </p:nvSpPr>
          <p:spPr bwMode="auto">
            <a:xfrm>
              <a:off x="6731" y="2906"/>
              <a:ext cx="22" cy="117"/>
            </a:xfrm>
            <a:custGeom>
              <a:avLst/>
              <a:gdLst>
                <a:gd name="T0" fmla="*/ 58 w 68"/>
                <a:gd name="T1" fmla="*/ 346 h 356"/>
                <a:gd name="T2" fmla="*/ 34 w 68"/>
                <a:gd name="T3" fmla="*/ 356 h 356"/>
                <a:gd name="T4" fmla="*/ 0 w 68"/>
                <a:gd name="T5" fmla="*/ 322 h 356"/>
                <a:gd name="T6" fmla="*/ 0 w 68"/>
                <a:gd name="T7" fmla="*/ 34 h 356"/>
                <a:gd name="T8" fmla="*/ 34 w 68"/>
                <a:gd name="T9" fmla="*/ 0 h 356"/>
                <a:gd name="T10" fmla="*/ 68 w 68"/>
                <a:gd name="T11" fmla="*/ 34 h 356"/>
                <a:gd name="T12" fmla="*/ 68 w 68"/>
                <a:gd name="T13" fmla="*/ 322 h 356"/>
                <a:gd name="T14" fmla="*/ 58 w 68"/>
                <a:gd name="T15" fmla="*/ 346 h 3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56">
                  <a:moveTo>
                    <a:pt x="58" y="346"/>
                  </a:moveTo>
                  <a:cubicBezTo>
                    <a:pt x="51" y="352"/>
                    <a:pt x="43" y="356"/>
                    <a:pt x="34" y="356"/>
                  </a:cubicBezTo>
                  <a:cubicBezTo>
                    <a:pt x="15" y="356"/>
                    <a:pt x="0" y="341"/>
                    <a:pt x="0" y="322"/>
                  </a:cubicBezTo>
                  <a:cubicBezTo>
                    <a:pt x="0" y="34"/>
                    <a:pt x="0" y="34"/>
                    <a:pt x="0" y="34"/>
                  </a:cubicBezTo>
                  <a:cubicBezTo>
                    <a:pt x="0" y="15"/>
                    <a:pt x="15" y="0"/>
                    <a:pt x="34" y="0"/>
                  </a:cubicBezTo>
                  <a:cubicBezTo>
                    <a:pt x="52" y="0"/>
                    <a:pt x="68" y="15"/>
                    <a:pt x="68" y="34"/>
                  </a:cubicBezTo>
                  <a:cubicBezTo>
                    <a:pt x="68" y="322"/>
                    <a:pt x="68" y="322"/>
                    <a:pt x="68" y="322"/>
                  </a:cubicBezTo>
                  <a:cubicBezTo>
                    <a:pt x="68" y="332"/>
                    <a:pt x="64" y="340"/>
                    <a:pt x="58" y="3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31"/>
            <p:cNvSpPr>
              <a:spLocks/>
            </p:cNvSpPr>
            <p:nvPr/>
          </p:nvSpPr>
          <p:spPr bwMode="auto">
            <a:xfrm>
              <a:off x="6785" y="2876"/>
              <a:ext cx="22" cy="113"/>
            </a:xfrm>
            <a:custGeom>
              <a:avLst/>
              <a:gdLst>
                <a:gd name="T0" fmla="*/ 58 w 68"/>
                <a:gd name="T1" fmla="*/ 334 h 344"/>
                <a:gd name="T2" fmla="*/ 34 w 68"/>
                <a:gd name="T3" fmla="*/ 344 h 344"/>
                <a:gd name="T4" fmla="*/ 0 w 68"/>
                <a:gd name="T5" fmla="*/ 310 h 344"/>
                <a:gd name="T6" fmla="*/ 0 w 68"/>
                <a:gd name="T7" fmla="*/ 34 h 344"/>
                <a:gd name="T8" fmla="*/ 34 w 68"/>
                <a:gd name="T9" fmla="*/ 0 h 344"/>
                <a:gd name="T10" fmla="*/ 68 w 68"/>
                <a:gd name="T11" fmla="*/ 34 h 344"/>
                <a:gd name="T12" fmla="*/ 68 w 68"/>
                <a:gd name="T13" fmla="*/ 310 h 344"/>
                <a:gd name="T14" fmla="*/ 58 w 68"/>
                <a:gd name="T15" fmla="*/ 334 h 3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44">
                  <a:moveTo>
                    <a:pt x="58" y="334"/>
                  </a:moveTo>
                  <a:cubicBezTo>
                    <a:pt x="52" y="341"/>
                    <a:pt x="44" y="344"/>
                    <a:pt x="34" y="344"/>
                  </a:cubicBezTo>
                  <a:cubicBezTo>
                    <a:pt x="16" y="344"/>
                    <a:pt x="0" y="329"/>
                    <a:pt x="0" y="310"/>
                  </a:cubicBezTo>
                  <a:cubicBezTo>
                    <a:pt x="0" y="34"/>
                    <a:pt x="0" y="34"/>
                    <a:pt x="0" y="34"/>
                  </a:cubicBezTo>
                  <a:cubicBezTo>
                    <a:pt x="0" y="15"/>
                    <a:pt x="16" y="0"/>
                    <a:pt x="34" y="0"/>
                  </a:cubicBezTo>
                  <a:cubicBezTo>
                    <a:pt x="53" y="0"/>
                    <a:pt x="68" y="15"/>
                    <a:pt x="68" y="34"/>
                  </a:cubicBezTo>
                  <a:cubicBezTo>
                    <a:pt x="68" y="310"/>
                    <a:pt x="68" y="310"/>
                    <a:pt x="68" y="310"/>
                  </a:cubicBezTo>
                  <a:cubicBezTo>
                    <a:pt x="68" y="320"/>
                    <a:pt x="64" y="328"/>
                    <a:pt x="58" y="3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32"/>
            <p:cNvSpPr>
              <a:spLocks noEditPoints="1"/>
            </p:cNvSpPr>
            <p:nvPr/>
          </p:nvSpPr>
          <p:spPr bwMode="auto">
            <a:xfrm>
              <a:off x="6608" y="2460"/>
              <a:ext cx="268" cy="432"/>
            </a:xfrm>
            <a:custGeom>
              <a:avLst/>
              <a:gdLst>
                <a:gd name="T0" fmla="*/ 406 w 812"/>
                <a:gd name="T1" fmla="*/ 0 h 1315"/>
                <a:gd name="T2" fmla="*/ 378 w 812"/>
                <a:gd name="T3" fmla="*/ 14 h 1315"/>
                <a:gd name="T4" fmla="*/ 265 w 812"/>
                <a:gd name="T5" fmla="*/ 219 h 1315"/>
                <a:gd name="T6" fmla="*/ 187 w 812"/>
                <a:gd name="T7" fmla="*/ 441 h 1315"/>
                <a:gd name="T8" fmla="*/ 151 w 812"/>
                <a:gd name="T9" fmla="*/ 709 h 1315"/>
                <a:gd name="T10" fmla="*/ 6 w 812"/>
                <a:gd name="T11" fmla="*/ 925 h 1315"/>
                <a:gd name="T12" fmla="*/ 0 w 812"/>
                <a:gd name="T13" fmla="*/ 944 h 1315"/>
                <a:gd name="T14" fmla="*/ 0 w 812"/>
                <a:gd name="T15" fmla="*/ 1271 h 1315"/>
                <a:gd name="T16" fmla="*/ 24 w 812"/>
                <a:gd name="T17" fmla="*/ 1303 h 1315"/>
                <a:gd name="T18" fmla="*/ 57 w 812"/>
                <a:gd name="T19" fmla="*/ 1295 h 1315"/>
                <a:gd name="T20" fmla="*/ 62 w 812"/>
                <a:gd name="T21" fmla="*/ 1290 h 1315"/>
                <a:gd name="T22" fmla="*/ 210 w 812"/>
                <a:gd name="T23" fmla="*/ 1069 h 1315"/>
                <a:gd name="T24" fmla="*/ 250 w 812"/>
                <a:gd name="T25" fmla="*/ 1176 h 1315"/>
                <a:gd name="T26" fmla="*/ 281 w 812"/>
                <a:gd name="T27" fmla="*/ 1197 h 1315"/>
                <a:gd name="T28" fmla="*/ 372 w 812"/>
                <a:gd name="T29" fmla="*/ 1197 h 1315"/>
                <a:gd name="T30" fmla="*/ 372 w 812"/>
                <a:gd name="T31" fmla="*/ 1281 h 1315"/>
                <a:gd name="T32" fmla="*/ 406 w 812"/>
                <a:gd name="T33" fmla="*/ 1315 h 1315"/>
                <a:gd name="T34" fmla="*/ 430 w 812"/>
                <a:gd name="T35" fmla="*/ 1305 h 1315"/>
                <a:gd name="T36" fmla="*/ 440 w 812"/>
                <a:gd name="T37" fmla="*/ 1281 h 1315"/>
                <a:gd name="T38" fmla="*/ 440 w 812"/>
                <a:gd name="T39" fmla="*/ 1197 h 1315"/>
                <a:gd name="T40" fmla="*/ 530 w 812"/>
                <a:gd name="T41" fmla="*/ 1197 h 1315"/>
                <a:gd name="T42" fmla="*/ 554 w 812"/>
                <a:gd name="T43" fmla="*/ 1187 h 1315"/>
                <a:gd name="T44" fmla="*/ 561 w 812"/>
                <a:gd name="T45" fmla="*/ 1176 h 1315"/>
                <a:gd name="T46" fmla="*/ 601 w 812"/>
                <a:gd name="T47" fmla="*/ 1069 h 1315"/>
                <a:gd name="T48" fmla="*/ 750 w 812"/>
                <a:gd name="T49" fmla="*/ 1290 h 1315"/>
                <a:gd name="T50" fmla="*/ 788 w 812"/>
                <a:gd name="T51" fmla="*/ 1303 h 1315"/>
                <a:gd name="T52" fmla="*/ 802 w 812"/>
                <a:gd name="T53" fmla="*/ 1295 h 1315"/>
                <a:gd name="T54" fmla="*/ 812 w 812"/>
                <a:gd name="T55" fmla="*/ 1271 h 1315"/>
                <a:gd name="T56" fmla="*/ 811 w 812"/>
                <a:gd name="T57" fmla="*/ 944 h 1315"/>
                <a:gd name="T58" fmla="*/ 805 w 812"/>
                <a:gd name="T59" fmla="*/ 925 h 1315"/>
                <a:gd name="T60" fmla="*/ 660 w 812"/>
                <a:gd name="T61" fmla="*/ 709 h 1315"/>
                <a:gd name="T62" fmla="*/ 624 w 812"/>
                <a:gd name="T63" fmla="*/ 441 h 1315"/>
                <a:gd name="T64" fmla="*/ 547 w 812"/>
                <a:gd name="T65" fmla="*/ 219 h 1315"/>
                <a:gd name="T66" fmla="*/ 433 w 812"/>
                <a:gd name="T67" fmla="*/ 14 h 1315"/>
                <a:gd name="T68" fmla="*/ 406 w 812"/>
                <a:gd name="T69" fmla="*/ 0 h 1315"/>
                <a:gd name="T70" fmla="*/ 67 w 812"/>
                <a:gd name="T71" fmla="*/ 1160 h 1315"/>
                <a:gd name="T72" fmla="*/ 68 w 812"/>
                <a:gd name="T73" fmla="*/ 954 h 1315"/>
                <a:gd name="T74" fmla="*/ 157 w 812"/>
                <a:gd name="T75" fmla="*/ 822 h 1315"/>
                <a:gd name="T76" fmla="*/ 186 w 812"/>
                <a:gd name="T77" fmla="*/ 984 h 1315"/>
                <a:gd name="T78" fmla="*/ 67 w 812"/>
                <a:gd name="T79" fmla="*/ 1160 h 1315"/>
                <a:gd name="T80" fmla="*/ 744 w 812"/>
                <a:gd name="T81" fmla="*/ 954 h 1315"/>
                <a:gd name="T82" fmla="*/ 744 w 812"/>
                <a:gd name="T83" fmla="*/ 1160 h 1315"/>
                <a:gd name="T84" fmla="*/ 625 w 812"/>
                <a:gd name="T85" fmla="*/ 984 h 1315"/>
                <a:gd name="T86" fmla="*/ 654 w 812"/>
                <a:gd name="T87" fmla="*/ 822 h 1315"/>
                <a:gd name="T88" fmla="*/ 744 w 812"/>
                <a:gd name="T89" fmla="*/ 954 h 1315"/>
                <a:gd name="T90" fmla="*/ 486 w 812"/>
                <a:gd name="T91" fmla="*/ 249 h 1315"/>
                <a:gd name="T92" fmla="*/ 592 w 812"/>
                <a:gd name="T93" fmla="*/ 715 h 1315"/>
                <a:gd name="T94" fmla="*/ 557 w 812"/>
                <a:gd name="T95" fmla="*/ 980 h 1315"/>
                <a:gd name="T96" fmla="*/ 556 w 812"/>
                <a:gd name="T97" fmla="*/ 984 h 1315"/>
                <a:gd name="T98" fmla="*/ 507 w 812"/>
                <a:gd name="T99" fmla="*/ 1130 h 1315"/>
                <a:gd name="T100" fmla="*/ 440 w 812"/>
                <a:gd name="T101" fmla="*/ 1130 h 1315"/>
                <a:gd name="T102" fmla="*/ 440 w 812"/>
                <a:gd name="T103" fmla="*/ 993 h 1315"/>
                <a:gd name="T104" fmla="*/ 406 w 812"/>
                <a:gd name="T105" fmla="*/ 959 h 1315"/>
                <a:gd name="T106" fmla="*/ 372 w 812"/>
                <a:gd name="T107" fmla="*/ 993 h 1315"/>
                <a:gd name="T108" fmla="*/ 372 w 812"/>
                <a:gd name="T109" fmla="*/ 1130 h 1315"/>
                <a:gd name="T110" fmla="*/ 304 w 812"/>
                <a:gd name="T111" fmla="*/ 1130 h 1315"/>
                <a:gd name="T112" fmla="*/ 256 w 812"/>
                <a:gd name="T113" fmla="*/ 984 h 1315"/>
                <a:gd name="T114" fmla="*/ 255 w 812"/>
                <a:gd name="T115" fmla="*/ 980 h 1315"/>
                <a:gd name="T116" fmla="*/ 219 w 812"/>
                <a:gd name="T117" fmla="*/ 715 h 1315"/>
                <a:gd name="T118" fmla="*/ 326 w 812"/>
                <a:gd name="T119" fmla="*/ 249 h 1315"/>
                <a:gd name="T120" fmla="*/ 406 w 812"/>
                <a:gd name="T121" fmla="*/ 96 h 1315"/>
                <a:gd name="T122" fmla="*/ 486 w 812"/>
                <a:gd name="T123" fmla="*/ 249 h 1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2" h="1315">
                  <a:moveTo>
                    <a:pt x="406" y="0"/>
                  </a:moveTo>
                  <a:cubicBezTo>
                    <a:pt x="395" y="0"/>
                    <a:pt x="385" y="5"/>
                    <a:pt x="378" y="14"/>
                  </a:cubicBezTo>
                  <a:cubicBezTo>
                    <a:pt x="376" y="17"/>
                    <a:pt x="320" y="94"/>
                    <a:pt x="265" y="219"/>
                  </a:cubicBezTo>
                  <a:cubicBezTo>
                    <a:pt x="232" y="293"/>
                    <a:pt x="206" y="367"/>
                    <a:pt x="187" y="441"/>
                  </a:cubicBezTo>
                  <a:cubicBezTo>
                    <a:pt x="164" y="532"/>
                    <a:pt x="152" y="622"/>
                    <a:pt x="151" y="709"/>
                  </a:cubicBezTo>
                  <a:cubicBezTo>
                    <a:pt x="6" y="925"/>
                    <a:pt x="6" y="925"/>
                    <a:pt x="6" y="925"/>
                  </a:cubicBezTo>
                  <a:cubicBezTo>
                    <a:pt x="2" y="931"/>
                    <a:pt x="0" y="937"/>
                    <a:pt x="0" y="944"/>
                  </a:cubicBezTo>
                  <a:cubicBezTo>
                    <a:pt x="0" y="1271"/>
                    <a:pt x="0" y="1271"/>
                    <a:pt x="0" y="1271"/>
                  </a:cubicBezTo>
                  <a:cubicBezTo>
                    <a:pt x="0" y="1286"/>
                    <a:pt x="9" y="1299"/>
                    <a:pt x="24" y="1303"/>
                  </a:cubicBezTo>
                  <a:cubicBezTo>
                    <a:pt x="36" y="1307"/>
                    <a:pt x="49" y="1304"/>
                    <a:pt x="57" y="1295"/>
                  </a:cubicBezTo>
                  <a:cubicBezTo>
                    <a:pt x="59" y="1293"/>
                    <a:pt x="60" y="1292"/>
                    <a:pt x="62" y="1290"/>
                  </a:cubicBezTo>
                  <a:cubicBezTo>
                    <a:pt x="210" y="1069"/>
                    <a:pt x="210" y="1069"/>
                    <a:pt x="210" y="1069"/>
                  </a:cubicBezTo>
                  <a:cubicBezTo>
                    <a:pt x="222" y="1105"/>
                    <a:pt x="235" y="1141"/>
                    <a:pt x="250" y="1176"/>
                  </a:cubicBezTo>
                  <a:cubicBezTo>
                    <a:pt x="255" y="1189"/>
                    <a:pt x="268" y="1197"/>
                    <a:pt x="281" y="1197"/>
                  </a:cubicBezTo>
                  <a:cubicBezTo>
                    <a:pt x="372" y="1197"/>
                    <a:pt x="372" y="1197"/>
                    <a:pt x="372" y="1197"/>
                  </a:cubicBezTo>
                  <a:cubicBezTo>
                    <a:pt x="372" y="1281"/>
                    <a:pt x="372" y="1281"/>
                    <a:pt x="372" y="1281"/>
                  </a:cubicBezTo>
                  <a:cubicBezTo>
                    <a:pt x="372" y="1300"/>
                    <a:pt x="387" y="1315"/>
                    <a:pt x="406" y="1315"/>
                  </a:cubicBezTo>
                  <a:cubicBezTo>
                    <a:pt x="415" y="1315"/>
                    <a:pt x="423" y="1311"/>
                    <a:pt x="430" y="1305"/>
                  </a:cubicBezTo>
                  <a:cubicBezTo>
                    <a:pt x="436" y="1299"/>
                    <a:pt x="440" y="1291"/>
                    <a:pt x="440" y="1281"/>
                  </a:cubicBezTo>
                  <a:cubicBezTo>
                    <a:pt x="440" y="1197"/>
                    <a:pt x="440" y="1197"/>
                    <a:pt x="440" y="1197"/>
                  </a:cubicBezTo>
                  <a:cubicBezTo>
                    <a:pt x="530" y="1197"/>
                    <a:pt x="530" y="1197"/>
                    <a:pt x="530" y="1197"/>
                  </a:cubicBezTo>
                  <a:cubicBezTo>
                    <a:pt x="539" y="1197"/>
                    <a:pt x="548" y="1194"/>
                    <a:pt x="554" y="1187"/>
                  </a:cubicBezTo>
                  <a:cubicBezTo>
                    <a:pt x="557" y="1184"/>
                    <a:pt x="560" y="1181"/>
                    <a:pt x="561" y="1176"/>
                  </a:cubicBezTo>
                  <a:cubicBezTo>
                    <a:pt x="576" y="1141"/>
                    <a:pt x="589" y="1105"/>
                    <a:pt x="601" y="1069"/>
                  </a:cubicBezTo>
                  <a:cubicBezTo>
                    <a:pt x="750" y="1290"/>
                    <a:pt x="750" y="1290"/>
                    <a:pt x="750" y="1290"/>
                  </a:cubicBezTo>
                  <a:cubicBezTo>
                    <a:pt x="758" y="1302"/>
                    <a:pt x="774" y="1308"/>
                    <a:pt x="788" y="1303"/>
                  </a:cubicBezTo>
                  <a:cubicBezTo>
                    <a:pt x="793" y="1302"/>
                    <a:pt x="798" y="1299"/>
                    <a:pt x="802" y="1295"/>
                  </a:cubicBezTo>
                  <a:cubicBezTo>
                    <a:pt x="808" y="1289"/>
                    <a:pt x="812" y="1280"/>
                    <a:pt x="812" y="1271"/>
                  </a:cubicBezTo>
                  <a:cubicBezTo>
                    <a:pt x="811" y="944"/>
                    <a:pt x="811" y="944"/>
                    <a:pt x="811" y="944"/>
                  </a:cubicBezTo>
                  <a:cubicBezTo>
                    <a:pt x="811" y="937"/>
                    <a:pt x="809" y="931"/>
                    <a:pt x="805" y="925"/>
                  </a:cubicBezTo>
                  <a:cubicBezTo>
                    <a:pt x="660" y="709"/>
                    <a:pt x="660" y="709"/>
                    <a:pt x="660" y="709"/>
                  </a:cubicBezTo>
                  <a:cubicBezTo>
                    <a:pt x="659" y="622"/>
                    <a:pt x="647" y="532"/>
                    <a:pt x="624" y="441"/>
                  </a:cubicBezTo>
                  <a:cubicBezTo>
                    <a:pt x="606" y="367"/>
                    <a:pt x="580" y="293"/>
                    <a:pt x="547" y="219"/>
                  </a:cubicBezTo>
                  <a:cubicBezTo>
                    <a:pt x="491" y="94"/>
                    <a:pt x="435" y="17"/>
                    <a:pt x="433" y="14"/>
                  </a:cubicBezTo>
                  <a:cubicBezTo>
                    <a:pt x="427" y="5"/>
                    <a:pt x="417" y="0"/>
                    <a:pt x="406" y="0"/>
                  </a:cubicBezTo>
                  <a:close/>
                  <a:moveTo>
                    <a:pt x="67" y="1160"/>
                  </a:moveTo>
                  <a:cubicBezTo>
                    <a:pt x="68" y="954"/>
                    <a:pt x="68" y="954"/>
                    <a:pt x="68" y="954"/>
                  </a:cubicBezTo>
                  <a:cubicBezTo>
                    <a:pt x="157" y="822"/>
                    <a:pt x="157" y="822"/>
                    <a:pt x="157" y="822"/>
                  </a:cubicBezTo>
                  <a:cubicBezTo>
                    <a:pt x="163" y="876"/>
                    <a:pt x="172" y="930"/>
                    <a:pt x="186" y="984"/>
                  </a:cubicBezTo>
                  <a:lnTo>
                    <a:pt x="67" y="1160"/>
                  </a:lnTo>
                  <a:close/>
                  <a:moveTo>
                    <a:pt x="744" y="954"/>
                  </a:moveTo>
                  <a:cubicBezTo>
                    <a:pt x="744" y="1160"/>
                    <a:pt x="744" y="1160"/>
                    <a:pt x="744" y="1160"/>
                  </a:cubicBezTo>
                  <a:cubicBezTo>
                    <a:pt x="625" y="984"/>
                    <a:pt x="625" y="984"/>
                    <a:pt x="625" y="984"/>
                  </a:cubicBezTo>
                  <a:cubicBezTo>
                    <a:pt x="639" y="930"/>
                    <a:pt x="649" y="876"/>
                    <a:pt x="654" y="822"/>
                  </a:cubicBezTo>
                  <a:lnTo>
                    <a:pt x="744" y="954"/>
                  </a:lnTo>
                  <a:close/>
                  <a:moveTo>
                    <a:pt x="486" y="249"/>
                  </a:moveTo>
                  <a:cubicBezTo>
                    <a:pt x="534" y="358"/>
                    <a:pt x="592" y="527"/>
                    <a:pt x="592" y="715"/>
                  </a:cubicBezTo>
                  <a:cubicBezTo>
                    <a:pt x="592" y="801"/>
                    <a:pt x="580" y="890"/>
                    <a:pt x="557" y="980"/>
                  </a:cubicBezTo>
                  <a:cubicBezTo>
                    <a:pt x="556" y="981"/>
                    <a:pt x="556" y="983"/>
                    <a:pt x="556" y="984"/>
                  </a:cubicBezTo>
                  <a:cubicBezTo>
                    <a:pt x="543" y="1032"/>
                    <a:pt x="527" y="1081"/>
                    <a:pt x="507" y="1130"/>
                  </a:cubicBezTo>
                  <a:cubicBezTo>
                    <a:pt x="440" y="1130"/>
                    <a:pt x="440" y="1130"/>
                    <a:pt x="440" y="1130"/>
                  </a:cubicBezTo>
                  <a:cubicBezTo>
                    <a:pt x="440" y="993"/>
                    <a:pt x="440" y="993"/>
                    <a:pt x="440" y="993"/>
                  </a:cubicBezTo>
                  <a:cubicBezTo>
                    <a:pt x="440" y="974"/>
                    <a:pt x="424" y="959"/>
                    <a:pt x="406" y="959"/>
                  </a:cubicBezTo>
                  <a:cubicBezTo>
                    <a:pt x="387" y="959"/>
                    <a:pt x="372" y="974"/>
                    <a:pt x="372" y="993"/>
                  </a:cubicBezTo>
                  <a:cubicBezTo>
                    <a:pt x="372" y="1130"/>
                    <a:pt x="372" y="1130"/>
                    <a:pt x="372" y="1130"/>
                  </a:cubicBezTo>
                  <a:cubicBezTo>
                    <a:pt x="304" y="1130"/>
                    <a:pt x="304" y="1130"/>
                    <a:pt x="304" y="1130"/>
                  </a:cubicBezTo>
                  <a:cubicBezTo>
                    <a:pt x="285" y="1081"/>
                    <a:pt x="269" y="1032"/>
                    <a:pt x="256" y="984"/>
                  </a:cubicBezTo>
                  <a:cubicBezTo>
                    <a:pt x="256" y="983"/>
                    <a:pt x="255" y="981"/>
                    <a:pt x="255" y="980"/>
                  </a:cubicBezTo>
                  <a:cubicBezTo>
                    <a:pt x="231" y="890"/>
                    <a:pt x="219" y="801"/>
                    <a:pt x="219" y="715"/>
                  </a:cubicBezTo>
                  <a:cubicBezTo>
                    <a:pt x="219" y="527"/>
                    <a:pt x="277" y="358"/>
                    <a:pt x="326" y="249"/>
                  </a:cubicBezTo>
                  <a:cubicBezTo>
                    <a:pt x="355" y="182"/>
                    <a:pt x="385" y="130"/>
                    <a:pt x="406" y="96"/>
                  </a:cubicBezTo>
                  <a:cubicBezTo>
                    <a:pt x="426" y="130"/>
                    <a:pt x="456" y="182"/>
                    <a:pt x="486" y="2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44" name="Rectángulo 143"/>
          <p:cNvSpPr/>
          <p:nvPr/>
        </p:nvSpPr>
        <p:spPr>
          <a:xfrm>
            <a:off x="2527300" y="3149600"/>
            <a:ext cx="254000" cy="787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ángulo 144"/>
          <p:cNvSpPr/>
          <p:nvPr/>
        </p:nvSpPr>
        <p:spPr>
          <a:xfrm>
            <a:off x="4838700" y="3149600"/>
            <a:ext cx="254000" cy="787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ángulo 145"/>
          <p:cNvSpPr/>
          <p:nvPr/>
        </p:nvSpPr>
        <p:spPr>
          <a:xfrm>
            <a:off x="7162800" y="3149600"/>
            <a:ext cx="254000" cy="787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ángulo 146"/>
          <p:cNvSpPr/>
          <p:nvPr/>
        </p:nvSpPr>
        <p:spPr>
          <a:xfrm>
            <a:off x="9467850" y="3149600"/>
            <a:ext cx="254000" cy="787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7" name="Group 27"/>
          <p:cNvGrpSpPr>
            <a:grpSpLocks noChangeAspect="1"/>
          </p:cNvGrpSpPr>
          <p:nvPr/>
        </p:nvGrpSpPr>
        <p:grpSpPr bwMode="auto">
          <a:xfrm>
            <a:off x="2467988" y="3162301"/>
            <a:ext cx="373610" cy="784860"/>
            <a:chOff x="6608" y="2460"/>
            <a:chExt cx="268" cy="563"/>
          </a:xfrm>
          <a:solidFill>
            <a:schemeClr val="bg1">
              <a:lumMod val="50000"/>
            </a:schemeClr>
          </a:solidFill>
        </p:grpSpPr>
        <p:sp>
          <p:nvSpPr>
            <p:cNvPr id="129" name="Freeform 28"/>
            <p:cNvSpPr>
              <a:spLocks noEditPoints="1"/>
            </p:cNvSpPr>
            <p:nvPr/>
          </p:nvSpPr>
          <p:spPr bwMode="auto">
            <a:xfrm>
              <a:off x="6702" y="2602"/>
              <a:ext cx="80" cy="79"/>
            </a:xfrm>
            <a:custGeom>
              <a:avLst/>
              <a:gdLst>
                <a:gd name="T0" fmla="*/ 121 w 241"/>
                <a:gd name="T1" fmla="*/ 0 h 241"/>
                <a:gd name="T2" fmla="*/ 36 w 241"/>
                <a:gd name="T3" fmla="*/ 35 h 241"/>
                <a:gd name="T4" fmla="*/ 0 w 241"/>
                <a:gd name="T5" fmla="*/ 120 h 241"/>
                <a:gd name="T6" fmla="*/ 36 w 241"/>
                <a:gd name="T7" fmla="*/ 206 h 241"/>
                <a:gd name="T8" fmla="*/ 121 w 241"/>
                <a:gd name="T9" fmla="*/ 241 h 241"/>
                <a:gd name="T10" fmla="*/ 206 w 241"/>
                <a:gd name="T11" fmla="*/ 206 h 241"/>
                <a:gd name="T12" fmla="*/ 206 w 241"/>
                <a:gd name="T13" fmla="*/ 206 h 241"/>
                <a:gd name="T14" fmla="*/ 241 w 241"/>
                <a:gd name="T15" fmla="*/ 120 h 241"/>
                <a:gd name="T16" fmla="*/ 206 w 241"/>
                <a:gd name="T17" fmla="*/ 35 h 241"/>
                <a:gd name="T18" fmla="*/ 121 w 241"/>
                <a:gd name="T19" fmla="*/ 0 h 241"/>
                <a:gd name="T20" fmla="*/ 173 w 241"/>
                <a:gd name="T21" fmla="*/ 120 h 241"/>
                <a:gd name="T22" fmla="*/ 158 w 241"/>
                <a:gd name="T23" fmla="*/ 158 h 241"/>
                <a:gd name="T24" fmla="*/ 158 w 241"/>
                <a:gd name="T25" fmla="*/ 158 h 241"/>
                <a:gd name="T26" fmla="*/ 121 w 241"/>
                <a:gd name="T27" fmla="*/ 173 h 241"/>
                <a:gd name="T28" fmla="*/ 83 w 241"/>
                <a:gd name="T29" fmla="*/ 158 h 241"/>
                <a:gd name="T30" fmla="*/ 68 w 241"/>
                <a:gd name="T31" fmla="*/ 120 h 241"/>
                <a:gd name="T32" fmla="*/ 83 w 241"/>
                <a:gd name="T33" fmla="*/ 83 h 241"/>
                <a:gd name="T34" fmla="*/ 121 w 241"/>
                <a:gd name="T35" fmla="*/ 68 h 241"/>
                <a:gd name="T36" fmla="*/ 173 w 241"/>
                <a:gd name="T37" fmla="*/ 12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1" h="241">
                  <a:moveTo>
                    <a:pt x="121" y="0"/>
                  </a:moveTo>
                  <a:cubicBezTo>
                    <a:pt x="89" y="0"/>
                    <a:pt x="58" y="13"/>
                    <a:pt x="36" y="35"/>
                  </a:cubicBezTo>
                  <a:cubicBezTo>
                    <a:pt x="13" y="58"/>
                    <a:pt x="0" y="88"/>
                    <a:pt x="0" y="120"/>
                  </a:cubicBezTo>
                  <a:cubicBezTo>
                    <a:pt x="0" y="153"/>
                    <a:pt x="13" y="183"/>
                    <a:pt x="36" y="206"/>
                  </a:cubicBezTo>
                  <a:cubicBezTo>
                    <a:pt x="58" y="228"/>
                    <a:pt x="89" y="241"/>
                    <a:pt x="121" y="241"/>
                  </a:cubicBezTo>
                  <a:cubicBezTo>
                    <a:pt x="153" y="241"/>
                    <a:pt x="183" y="228"/>
                    <a:pt x="206" y="206"/>
                  </a:cubicBezTo>
                  <a:cubicBezTo>
                    <a:pt x="206" y="206"/>
                    <a:pt x="206" y="206"/>
                    <a:pt x="206" y="206"/>
                  </a:cubicBezTo>
                  <a:cubicBezTo>
                    <a:pt x="229" y="183"/>
                    <a:pt x="241" y="153"/>
                    <a:pt x="241" y="120"/>
                  </a:cubicBezTo>
                  <a:cubicBezTo>
                    <a:pt x="241" y="88"/>
                    <a:pt x="229" y="58"/>
                    <a:pt x="206" y="35"/>
                  </a:cubicBezTo>
                  <a:cubicBezTo>
                    <a:pt x="183" y="13"/>
                    <a:pt x="153" y="0"/>
                    <a:pt x="121" y="0"/>
                  </a:cubicBezTo>
                  <a:close/>
                  <a:moveTo>
                    <a:pt x="173" y="120"/>
                  </a:moveTo>
                  <a:cubicBezTo>
                    <a:pt x="173" y="135"/>
                    <a:pt x="168" y="148"/>
                    <a:pt x="158" y="158"/>
                  </a:cubicBezTo>
                  <a:cubicBezTo>
                    <a:pt x="158" y="158"/>
                    <a:pt x="158" y="158"/>
                    <a:pt x="158" y="158"/>
                  </a:cubicBezTo>
                  <a:cubicBezTo>
                    <a:pt x="148" y="168"/>
                    <a:pt x="135" y="173"/>
                    <a:pt x="121" y="173"/>
                  </a:cubicBezTo>
                  <a:cubicBezTo>
                    <a:pt x="107" y="173"/>
                    <a:pt x="93" y="168"/>
                    <a:pt x="83" y="158"/>
                  </a:cubicBezTo>
                  <a:cubicBezTo>
                    <a:pt x="73" y="148"/>
                    <a:pt x="68" y="135"/>
                    <a:pt x="68" y="120"/>
                  </a:cubicBezTo>
                  <a:cubicBezTo>
                    <a:pt x="68" y="106"/>
                    <a:pt x="73" y="93"/>
                    <a:pt x="83" y="83"/>
                  </a:cubicBezTo>
                  <a:cubicBezTo>
                    <a:pt x="93" y="73"/>
                    <a:pt x="107" y="68"/>
                    <a:pt x="121" y="68"/>
                  </a:cubicBezTo>
                  <a:cubicBezTo>
                    <a:pt x="150" y="68"/>
                    <a:pt x="173" y="91"/>
                    <a:pt x="173"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29"/>
            <p:cNvSpPr>
              <a:spLocks/>
            </p:cNvSpPr>
            <p:nvPr/>
          </p:nvSpPr>
          <p:spPr bwMode="auto">
            <a:xfrm>
              <a:off x="6677" y="2876"/>
              <a:ext cx="22" cy="113"/>
            </a:xfrm>
            <a:custGeom>
              <a:avLst/>
              <a:gdLst>
                <a:gd name="T0" fmla="*/ 58 w 68"/>
                <a:gd name="T1" fmla="*/ 334 h 344"/>
                <a:gd name="T2" fmla="*/ 34 w 68"/>
                <a:gd name="T3" fmla="*/ 344 h 344"/>
                <a:gd name="T4" fmla="*/ 0 w 68"/>
                <a:gd name="T5" fmla="*/ 310 h 344"/>
                <a:gd name="T6" fmla="*/ 0 w 68"/>
                <a:gd name="T7" fmla="*/ 34 h 344"/>
                <a:gd name="T8" fmla="*/ 34 w 68"/>
                <a:gd name="T9" fmla="*/ 0 h 344"/>
                <a:gd name="T10" fmla="*/ 68 w 68"/>
                <a:gd name="T11" fmla="*/ 34 h 344"/>
                <a:gd name="T12" fmla="*/ 68 w 68"/>
                <a:gd name="T13" fmla="*/ 310 h 344"/>
                <a:gd name="T14" fmla="*/ 58 w 68"/>
                <a:gd name="T15" fmla="*/ 334 h 3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44">
                  <a:moveTo>
                    <a:pt x="58" y="334"/>
                  </a:moveTo>
                  <a:cubicBezTo>
                    <a:pt x="52" y="341"/>
                    <a:pt x="43" y="344"/>
                    <a:pt x="34" y="344"/>
                  </a:cubicBezTo>
                  <a:cubicBezTo>
                    <a:pt x="15" y="344"/>
                    <a:pt x="0" y="329"/>
                    <a:pt x="0" y="310"/>
                  </a:cubicBezTo>
                  <a:cubicBezTo>
                    <a:pt x="0" y="34"/>
                    <a:pt x="0" y="34"/>
                    <a:pt x="0" y="34"/>
                  </a:cubicBezTo>
                  <a:cubicBezTo>
                    <a:pt x="0" y="15"/>
                    <a:pt x="15" y="0"/>
                    <a:pt x="34" y="0"/>
                  </a:cubicBezTo>
                  <a:cubicBezTo>
                    <a:pt x="53" y="0"/>
                    <a:pt x="68" y="15"/>
                    <a:pt x="68" y="34"/>
                  </a:cubicBezTo>
                  <a:cubicBezTo>
                    <a:pt x="68" y="310"/>
                    <a:pt x="68" y="310"/>
                    <a:pt x="68" y="310"/>
                  </a:cubicBezTo>
                  <a:cubicBezTo>
                    <a:pt x="68" y="320"/>
                    <a:pt x="64" y="328"/>
                    <a:pt x="58" y="3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30"/>
            <p:cNvSpPr>
              <a:spLocks/>
            </p:cNvSpPr>
            <p:nvPr/>
          </p:nvSpPr>
          <p:spPr bwMode="auto">
            <a:xfrm>
              <a:off x="6731" y="2906"/>
              <a:ext cx="22" cy="117"/>
            </a:xfrm>
            <a:custGeom>
              <a:avLst/>
              <a:gdLst>
                <a:gd name="T0" fmla="*/ 58 w 68"/>
                <a:gd name="T1" fmla="*/ 346 h 356"/>
                <a:gd name="T2" fmla="*/ 34 w 68"/>
                <a:gd name="T3" fmla="*/ 356 h 356"/>
                <a:gd name="T4" fmla="*/ 0 w 68"/>
                <a:gd name="T5" fmla="*/ 322 h 356"/>
                <a:gd name="T6" fmla="*/ 0 w 68"/>
                <a:gd name="T7" fmla="*/ 34 h 356"/>
                <a:gd name="T8" fmla="*/ 34 w 68"/>
                <a:gd name="T9" fmla="*/ 0 h 356"/>
                <a:gd name="T10" fmla="*/ 68 w 68"/>
                <a:gd name="T11" fmla="*/ 34 h 356"/>
                <a:gd name="T12" fmla="*/ 68 w 68"/>
                <a:gd name="T13" fmla="*/ 322 h 356"/>
                <a:gd name="T14" fmla="*/ 58 w 68"/>
                <a:gd name="T15" fmla="*/ 346 h 3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56">
                  <a:moveTo>
                    <a:pt x="58" y="346"/>
                  </a:moveTo>
                  <a:cubicBezTo>
                    <a:pt x="51" y="352"/>
                    <a:pt x="43" y="356"/>
                    <a:pt x="34" y="356"/>
                  </a:cubicBezTo>
                  <a:cubicBezTo>
                    <a:pt x="15" y="356"/>
                    <a:pt x="0" y="341"/>
                    <a:pt x="0" y="322"/>
                  </a:cubicBezTo>
                  <a:cubicBezTo>
                    <a:pt x="0" y="34"/>
                    <a:pt x="0" y="34"/>
                    <a:pt x="0" y="34"/>
                  </a:cubicBezTo>
                  <a:cubicBezTo>
                    <a:pt x="0" y="15"/>
                    <a:pt x="15" y="0"/>
                    <a:pt x="34" y="0"/>
                  </a:cubicBezTo>
                  <a:cubicBezTo>
                    <a:pt x="52" y="0"/>
                    <a:pt x="68" y="15"/>
                    <a:pt x="68" y="34"/>
                  </a:cubicBezTo>
                  <a:cubicBezTo>
                    <a:pt x="68" y="322"/>
                    <a:pt x="68" y="322"/>
                    <a:pt x="68" y="322"/>
                  </a:cubicBezTo>
                  <a:cubicBezTo>
                    <a:pt x="68" y="332"/>
                    <a:pt x="64" y="340"/>
                    <a:pt x="58" y="3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31"/>
            <p:cNvSpPr>
              <a:spLocks/>
            </p:cNvSpPr>
            <p:nvPr/>
          </p:nvSpPr>
          <p:spPr bwMode="auto">
            <a:xfrm>
              <a:off x="6785" y="2876"/>
              <a:ext cx="22" cy="113"/>
            </a:xfrm>
            <a:custGeom>
              <a:avLst/>
              <a:gdLst>
                <a:gd name="T0" fmla="*/ 58 w 68"/>
                <a:gd name="T1" fmla="*/ 334 h 344"/>
                <a:gd name="T2" fmla="*/ 34 w 68"/>
                <a:gd name="T3" fmla="*/ 344 h 344"/>
                <a:gd name="T4" fmla="*/ 0 w 68"/>
                <a:gd name="T5" fmla="*/ 310 h 344"/>
                <a:gd name="T6" fmla="*/ 0 w 68"/>
                <a:gd name="T7" fmla="*/ 34 h 344"/>
                <a:gd name="T8" fmla="*/ 34 w 68"/>
                <a:gd name="T9" fmla="*/ 0 h 344"/>
                <a:gd name="T10" fmla="*/ 68 w 68"/>
                <a:gd name="T11" fmla="*/ 34 h 344"/>
                <a:gd name="T12" fmla="*/ 68 w 68"/>
                <a:gd name="T13" fmla="*/ 310 h 344"/>
                <a:gd name="T14" fmla="*/ 58 w 68"/>
                <a:gd name="T15" fmla="*/ 334 h 3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44">
                  <a:moveTo>
                    <a:pt x="58" y="334"/>
                  </a:moveTo>
                  <a:cubicBezTo>
                    <a:pt x="52" y="341"/>
                    <a:pt x="44" y="344"/>
                    <a:pt x="34" y="344"/>
                  </a:cubicBezTo>
                  <a:cubicBezTo>
                    <a:pt x="16" y="344"/>
                    <a:pt x="0" y="329"/>
                    <a:pt x="0" y="310"/>
                  </a:cubicBezTo>
                  <a:cubicBezTo>
                    <a:pt x="0" y="34"/>
                    <a:pt x="0" y="34"/>
                    <a:pt x="0" y="34"/>
                  </a:cubicBezTo>
                  <a:cubicBezTo>
                    <a:pt x="0" y="15"/>
                    <a:pt x="16" y="0"/>
                    <a:pt x="34" y="0"/>
                  </a:cubicBezTo>
                  <a:cubicBezTo>
                    <a:pt x="53" y="0"/>
                    <a:pt x="68" y="15"/>
                    <a:pt x="68" y="34"/>
                  </a:cubicBezTo>
                  <a:cubicBezTo>
                    <a:pt x="68" y="310"/>
                    <a:pt x="68" y="310"/>
                    <a:pt x="68" y="310"/>
                  </a:cubicBezTo>
                  <a:cubicBezTo>
                    <a:pt x="68" y="320"/>
                    <a:pt x="64" y="328"/>
                    <a:pt x="58" y="3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32"/>
            <p:cNvSpPr>
              <a:spLocks noEditPoints="1"/>
            </p:cNvSpPr>
            <p:nvPr/>
          </p:nvSpPr>
          <p:spPr bwMode="auto">
            <a:xfrm>
              <a:off x="6608" y="2460"/>
              <a:ext cx="268" cy="432"/>
            </a:xfrm>
            <a:custGeom>
              <a:avLst/>
              <a:gdLst>
                <a:gd name="T0" fmla="*/ 406 w 812"/>
                <a:gd name="T1" fmla="*/ 0 h 1315"/>
                <a:gd name="T2" fmla="*/ 378 w 812"/>
                <a:gd name="T3" fmla="*/ 14 h 1315"/>
                <a:gd name="T4" fmla="*/ 265 w 812"/>
                <a:gd name="T5" fmla="*/ 219 h 1315"/>
                <a:gd name="T6" fmla="*/ 187 w 812"/>
                <a:gd name="T7" fmla="*/ 441 h 1315"/>
                <a:gd name="T8" fmla="*/ 151 w 812"/>
                <a:gd name="T9" fmla="*/ 709 h 1315"/>
                <a:gd name="T10" fmla="*/ 6 w 812"/>
                <a:gd name="T11" fmla="*/ 925 h 1315"/>
                <a:gd name="T12" fmla="*/ 0 w 812"/>
                <a:gd name="T13" fmla="*/ 944 h 1315"/>
                <a:gd name="T14" fmla="*/ 0 w 812"/>
                <a:gd name="T15" fmla="*/ 1271 h 1315"/>
                <a:gd name="T16" fmla="*/ 24 w 812"/>
                <a:gd name="T17" fmla="*/ 1303 h 1315"/>
                <a:gd name="T18" fmla="*/ 57 w 812"/>
                <a:gd name="T19" fmla="*/ 1295 h 1315"/>
                <a:gd name="T20" fmla="*/ 62 w 812"/>
                <a:gd name="T21" fmla="*/ 1290 h 1315"/>
                <a:gd name="T22" fmla="*/ 210 w 812"/>
                <a:gd name="T23" fmla="*/ 1069 h 1315"/>
                <a:gd name="T24" fmla="*/ 250 w 812"/>
                <a:gd name="T25" fmla="*/ 1176 h 1315"/>
                <a:gd name="T26" fmla="*/ 281 w 812"/>
                <a:gd name="T27" fmla="*/ 1197 h 1315"/>
                <a:gd name="T28" fmla="*/ 372 w 812"/>
                <a:gd name="T29" fmla="*/ 1197 h 1315"/>
                <a:gd name="T30" fmla="*/ 372 w 812"/>
                <a:gd name="T31" fmla="*/ 1281 h 1315"/>
                <a:gd name="T32" fmla="*/ 406 w 812"/>
                <a:gd name="T33" fmla="*/ 1315 h 1315"/>
                <a:gd name="T34" fmla="*/ 430 w 812"/>
                <a:gd name="T35" fmla="*/ 1305 h 1315"/>
                <a:gd name="T36" fmla="*/ 440 w 812"/>
                <a:gd name="T37" fmla="*/ 1281 h 1315"/>
                <a:gd name="T38" fmla="*/ 440 w 812"/>
                <a:gd name="T39" fmla="*/ 1197 h 1315"/>
                <a:gd name="T40" fmla="*/ 530 w 812"/>
                <a:gd name="T41" fmla="*/ 1197 h 1315"/>
                <a:gd name="T42" fmla="*/ 554 w 812"/>
                <a:gd name="T43" fmla="*/ 1187 h 1315"/>
                <a:gd name="T44" fmla="*/ 561 w 812"/>
                <a:gd name="T45" fmla="*/ 1176 h 1315"/>
                <a:gd name="T46" fmla="*/ 601 w 812"/>
                <a:gd name="T47" fmla="*/ 1069 h 1315"/>
                <a:gd name="T48" fmla="*/ 750 w 812"/>
                <a:gd name="T49" fmla="*/ 1290 h 1315"/>
                <a:gd name="T50" fmla="*/ 788 w 812"/>
                <a:gd name="T51" fmla="*/ 1303 h 1315"/>
                <a:gd name="T52" fmla="*/ 802 w 812"/>
                <a:gd name="T53" fmla="*/ 1295 h 1315"/>
                <a:gd name="T54" fmla="*/ 812 w 812"/>
                <a:gd name="T55" fmla="*/ 1271 h 1315"/>
                <a:gd name="T56" fmla="*/ 811 w 812"/>
                <a:gd name="T57" fmla="*/ 944 h 1315"/>
                <a:gd name="T58" fmla="*/ 805 w 812"/>
                <a:gd name="T59" fmla="*/ 925 h 1315"/>
                <a:gd name="T60" fmla="*/ 660 w 812"/>
                <a:gd name="T61" fmla="*/ 709 h 1315"/>
                <a:gd name="T62" fmla="*/ 624 w 812"/>
                <a:gd name="T63" fmla="*/ 441 h 1315"/>
                <a:gd name="T64" fmla="*/ 547 w 812"/>
                <a:gd name="T65" fmla="*/ 219 h 1315"/>
                <a:gd name="T66" fmla="*/ 433 w 812"/>
                <a:gd name="T67" fmla="*/ 14 h 1315"/>
                <a:gd name="T68" fmla="*/ 406 w 812"/>
                <a:gd name="T69" fmla="*/ 0 h 1315"/>
                <a:gd name="T70" fmla="*/ 67 w 812"/>
                <a:gd name="T71" fmla="*/ 1160 h 1315"/>
                <a:gd name="T72" fmla="*/ 68 w 812"/>
                <a:gd name="T73" fmla="*/ 954 h 1315"/>
                <a:gd name="T74" fmla="*/ 157 w 812"/>
                <a:gd name="T75" fmla="*/ 822 h 1315"/>
                <a:gd name="T76" fmla="*/ 186 w 812"/>
                <a:gd name="T77" fmla="*/ 984 h 1315"/>
                <a:gd name="T78" fmla="*/ 67 w 812"/>
                <a:gd name="T79" fmla="*/ 1160 h 1315"/>
                <a:gd name="T80" fmla="*/ 744 w 812"/>
                <a:gd name="T81" fmla="*/ 954 h 1315"/>
                <a:gd name="T82" fmla="*/ 744 w 812"/>
                <a:gd name="T83" fmla="*/ 1160 h 1315"/>
                <a:gd name="T84" fmla="*/ 625 w 812"/>
                <a:gd name="T85" fmla="*/ 984 h 1315"/>
                <a:gd name="T86" fmla="*/ 654 w 812"/>
                <a:gd name="T87" fmla="*/ 822 h 1315"/>
                <a:gd name="T88" fmla="*/ 744 w 812"/>
                <a:gd name="T89" fmla="*/ 954 h 1315"/>
                <a:gd name="T90" fmla="*/ 486 w 812"/>
                <a:gd name="T91" fmla="*/ 249 h 1315"/>
                <a:gd name="T92" fmla="*/ 592 w 812"/>
                <a:gd name="T93" fmla="*/ 715 h 1315"/>
                <a:gd name="T94" fmla="*/ 557 w 812"/>
                <a:gd name="T95" fmla="*/ 980 h 1315"/>
                <a:gd name="T96" fmla="*/ 556 w 812"/>
                <a:gd name="T97" fmla="*/ 984 h 1315"/>
                <a:gd name="T98" fmla="*/ 507 w 812"/>
                <a:gd name="T99" fmla="*/ 1130 h 1315"/>
                <a:gd name="T100" fmla="*/ 440 w 812"/>
                <a:gd name="T101" fmla="*/ 1130 h 1315"/>
                <a:gd name="T102" fmla="*/ 440 w 812"/>
                <a:gd name="T103" fmla="*/ 993 h 1315"/>
                <a:gd name="T104" fmla="*/ 406 w 812"/>
                <a:gd name="T105" fmla="*/ 959 h 1315"/>
                <a:gd name="T106" fmla="*/ 372 w 812"/>
                <a:gd name="T107" fmla="*/ 993 h 1315"/>
                <a:gd name="T108" fmla="*/ 372 w 812"/>
                <a:gd name="T109" fmla="*/ 1130 h 1315"/>
                <a:gd name="T110" fmla="*/ 304 w 812"/>
                <a:gd name="T111" fmla="*/ 1130 h 1315"/>
                <a:gd name="T112" fmla="*/ 256 w 812"/>
                <a:gd name="T113" fmla="*/ 984 h 1315"/>
                <a:gd name="T114" fmla="*/ 255 w 812"/>
                <a:gd name="T115" fmla="*/ 980 h 1315"/>
                <a:gd name="T116" fmla="*/ 219 w 812"/>
                <a:gd name="T117" fmla="*/ 715 h 1315"/>
                <a:gd name="T118" fmla="*/ 326 w 812"/>
                <a:gd name="T119" fmla="*/ 249 h 1315"/>
                <a:gd name="T120" fmla="*/ 406 w 812"/>
                <a:gd name="T121" fmla="*/ 96 h 1315"/>
                <a:gd name="T122" fmla="*/ 486 w 812"/>
                <a:gd name="T123" fmla="*/ 249 h 1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2" h="1315">
                  <a:moveTo>
                    <a:pt x="406" y="0"/>
                  </a:moveTo>
                  <a:cubicBezTo>
                    <a:pt x="395" y="0"/>
                    <a:pt x="385" y="5"/>
                    <a:pt x="378" y="14"/>
                  </a:cubicBezTo>
                  <a:cubicBezTo>
                    <a:pt x="376" y="17"/>
                    <a:pt x="320" y="94"/>
                    <a:pt x="265" y="219"/>
                  </a:cubicBezTo>
                  <a:cubicBezTo>
                    <a:pt x="232" y="293"/>
                    <a:pt x="206" y="367"/>
                    <a:pt x="187" y="441"/>
                  </a:cubicBezTo>
                  <a:cubicBezTo>
                    <a:pt x="164" y="532"/>
                    <a:pt x="152" y="622"/>
                    <a:pt x="151" y="709"/>
                  </a:cubicBezTo>
                  <a:cubicBezTo>
                    <a:pt x="6" y="925"/>
                    <a:pt x="6" y="925"/>
                    <a:pt x="6" y="925"/>
                  </a:cubicBezTo>
                  <a:cubicBezTo>
                    <a:pt x="2" y="931"/>
                    <a:pt x="0" y="937"/>
                    <a:pt x="0" y="944"/>
                  </a:cubicBezTo>
                  <a:cubicBezTo>
                    <a:pt x="0" y="1271"/>
                    <a:pt x="0" y="1271"/>
                    <a:pt x="0" y="1271"/>
                  </a:cubicBezTo>
                  <a:cubicBezTo>
                    <a:pt x="0" y="1286"/>
                    <a:pt x="9" y="1299"/>
                    <a:pt x="24" y="1303"/>
                  </a:cubicBezTo>
                  <a:cubicBezTo>
                    <a:pt x="36" y="1307"/>
                    <a:pt x="49" y="1304"/>
                    <a:pt x="57" y="1295"/>
                  </a:cubicBezTo>
                  <a:cubicBezTo>
                    <a:pt x="59" y="1293"/>
                    <a:pt x="60" y="1292"/>
                    <a:pt x="62" y="1290"/>
                  </a:cubicBezTo>
                  <a:cubicBezTo>
                    <a:pt x="210" y="1069"/>
                    <a:pt x="210" y="1069"/>
                    <a:pt x="210" y="1069"/>
                  </a:cubicBezTo>
                  <a:cubicBezTo>
                    <a:pt x="222" y="1105"/>
                    <a:pt x="235" y="1141"/>
                    <a:pt x="250" y="1176"/>
                  </a:cubicBezTo>
                  <a:cubicBezTo>
                    <a:pt x="255" y="1189"/>
                    <a:pt x="268" y="1197"/>
                    <a:pt x="281" y="1197"/>
                  </a:cubicBezTo>
                  <a:cubicBezTo>
                    <a:pt x="372" y="1197"/>
                    <a:pt x="372" y="1197"/>
                    <a:pt x="372" y="1197"/>
                  </a:cubicBezTo>
                  <a:cubicBezTo>
                    <a:pt x="372" y="1281"/>
                    <a:pt x="372" y="1281"/>
                    <a:pt x="372" y="1281"/>
                  </a:cubicBezTo>
                  <a:cubicBezTo>
                    <a:pt x="372" y="1300"/>
                    <a:pt x="387" y="1315"/>
                    <a:pt x="406" y="1315"/>
                  </a:cubicBezTo>
                  <a:cubicBezTo>
                    <a:pt x="415" y="1315"/>
                    <a:pt x="423" y="1311"/>
                    <a:pt x="430" y="1305"/>
                  </a:cubicBezTo>
                  <a:cubicBezTo>
                    <a:pt x="436" y="1299"/>
                    <a:pt x="440" y="1291"/>
                    <a:pt x="440" y="1281"/>
                  </a:cubicBezTo>
                  <a:cubicBezTo>
                    <a:pt x="440" y="1197"/>
                    <a:pt x="440" y="1197"/>
                    <a:pt x="440" y="1197"/>
                  </a:cubicBezTo>
                  <a:cubicBezTo>
                    <a:pt x="530" y="1197"/>
                    <a:pt x="530" y="1197"/>
                    <a:pt x="530" y="1197"/>
                  </a:cubicBezTo>
                  <a:cubicBezTo>
                    <a:pt x="539" y="1197"/>
                    <a:pt x="548" y="1194"/>
                    <a:pt x="554" y="1187"/>
                  </a:cubicBezTo>
                  <a:cubicBezTo>
                    <a:pt x="557" y="1184"/>
                    <a:pt x="560" y="1181"/>
                    <a:pt x="561" y="1176"/>
                  </a:cubicBezTo>
                  <a:cubicBezTo>
                    <a:pt x="576" y="1141"/>
                    <a:pt x="589" y="1105"/>
                    <a:pt x="601" y="1069"/>
                  </a:cubicBezTo>
                  <a:cubicBezTo>
                    <a:pt x="750" y="1290"/>
                    <a:pt x="750" y="1290"/>
                    <a:pt x="750" y="1290"/>
                  </a:cubicBezTo>
                  <a:cubicBezTo>
                    <a:pt x="758" y="1302"/>
                    <a:pt x="774" y="1308"/>
                    <a:pt x="788" y="1303"/>
                  </a:cubicBezTo>
                  <a:cubicBezTo>
                    <a:pt x="793" y="1302"/>
                    <a:pt x="798" y="1299"/>
                    <a:pt x="802" y="1295"/>
                  </a:cubicBezTo>
                  <a:cubicBezTo>
                    <a:pt x="808" y="1289"/>
                    <a:pt x="812" y="1280"/>
                    <a:pt x="812" y="1271"/>
                  </a:cubicBezTo>
                  <a:cubicBezTo>
                    <a:pt x="811" y="944"/>
                    <a:pt x="811" y="944"/>
                    <a:pt x="811" y="944"/>
                  </a:cubicBezTo>
                  <a:cubicBezTo>
                    <a:pt x="811" y="937"/>
                    <a:pt x="809" y="931"/>
                    <a:pt x="805" y="925"/>
                  </a:cubicBezTo>
                  <a:cubicBezTo>
                    <a:pt x="660" y="709"/>
                    <a:pt x="660" y="709"/>
                    <a:pt x="660" y="709"/>
                  </a:cubicBezTo>
                  <a:cubicBezTo>
                    <a:pt x="659" y="622"/>
                    <a:pt x="647" y="532"/>
                    <a:pt x="624" y="441"/>
                  </a:cubicBezTo>
                  <a:cubicBezTo>
                    <a:pt x="606" y="367"/>
                    <a:pt x="580" y="293"/>
                    <a:pt x="547" y="219"/>
                  </a:cubicBezTo>
                  <a:cubicBezTo>
                    <a:pt x="491" y="94"/>
                    <a:pt x="435" y="17"/>
                    <a:pt x="433" y="14"/>
                  </a:cubicBezTo>
                  <a:cubicBezTo>
                    <a:pt x="427" y="5"/>
                    <a:pt x="417" y="0"/>
                    <a:pt x="406" y="0"/>
                  </a:cubicBezTo>
                  <a:close/>
                  <a:moveTo>
                    <a:pt x="67" y="1160"/>
                  </a:moveTo>
                  <a:cubicBezTo>
                    <a:pt x="68" y="954"/>
                    <a:pt x="68" y="954"/>
                    <a:pt x="68" y="954"/>
                  </a:cubicBezTo>
                  <a:cubicBezTo>
                    <a:pt x="157" y="822"/>
                    <a:pt x="157" y="822"/>
                    <a:pt x="157" y="822"/>
                  </a:cubicBezTo>
                  <a:cubicBezTo>
                    <a:pt x="163" y="876"/>
                    <a:pt x="172" y="930"/>
                    <a:pt x="186" y="984"/>
                  </a:cubicBezTo>
                  <a:lnTo>
                    <a:pt x="67" y="1160"/>
                  </a:lnTo>
                  <a:close/>
                  <a:moveTo>
                    <a:pt x="744" y="954"/>
                  </a:moveTo>
                  <a:cubicBezTo>
                    <a:pt x="744" y="1160"/>
                    <a:pt x="744" y="1160"/>
                    <a:pt x="744" y="1160"/>
                  </a:cubicBezTo>
                  <a:cubicBezTo>
                    <a:pt x="625" y="984"/>
                    <a:pt x="625" y="984"/>
                    <a:pt x="625" y="984"/>
                  </a:cubicBezTo>
                  <a:cubicBezTo>
                    <a:pt x="639" y="930"/>
                    <a:pt x="649" y="876"/>
                    <a:pt x="654" y="822"/>
                  </a:cubicBezTo>
                  <a:lnTo>
                    <a:pt x="744" y="954"/>
                  </a:lnTo>
                  <a:close/>
                  <a:moveTo>
                    <a:pt x="486" y="249"/>
                  </a:moveTo>
                  <a:cubicBezTo>
                    <a:pt x="534" y="358"/>
                    <a:pt x="592" y="527"/>
                    <a:pt x="592" y="715"/>
                  </a:cubicBezTo>
                  <a:cubicBezTo>
                    <a:pt x="592" y="801"/>
                    <a:pt x="580" y="890"/>
                    <a:pt x="557" y="980"/>
                  </a:cubicBezTo>
                  <a:cubicBezTo>
                    <a:pt x="556" y="981"/>
                    <a:pt x="556" y="983"/>
                    <a:pt x="556" y="984"/>
                  </a:cubicBezTo>
                  <a:cubicBezTo>
                    <a:pt x="543" y="1032"/>
                    <a:pt x="527" y="1081"/>
                    <a:pt x="507" y="1130"/>
                  </a:cubicBezTo>
                  <a:cubicBezTo>
                    <a:pt x="440" y="1130"/>
                    <a:pt x="440" y="1130"/>
                    <a:pt x="440" y="1130"/>
                  </a:cubicBezTo>
                  <a:cubicBezTo>
                    <a:pt x="440" y="993"/>
                    <a:pt x="440" y="993"/>
                    <a:pt x="440" y="993"/>
                  </a:cubicBezTo>
                  <a:cubicBezTo>
                    <a:pt x="440" y="974"/>
                    <a:pt x="424" y="959"/>
                    <a:pt x="406" y="959"/>
                  </a:cubicBezTo>
                  <a:cubicBezTo>
                    <a:pt x="387" y="959"/>
                    <a:pt x="372" y="974"/>
                    <a:pt x="372" y="993"/>
                  </a:cubicBezTo>
                  <a:cubicBezTo>
                    <a:pt x="372" y="1130"/>
                    <a:pt x="372" y="1130"/>
                    <a:pt x="372" y="1130"/>
                  </a:cubicBezTo>
                  <a:cubicBezTo>
                    <a:pt x="304" y="1130"/>
                    <a:pt x="304" y="1130"/>
                    <a:pt x="304" y="1130"/>
                  </a:cubicBezTo>
                  <a:cubicBezTo>
                    <a:pt x="285" y="1081"/>
                    <a:pt x="269" y="1032"/>
                    <a:pt x="256" y="984"/>
                  </a:cubicBezTo>
                  <a:cubicBezTo>
                    <a:pt x="256" y="983"/>
                    <a:pt x="255" y="981"/>
                    <a:pt x="255" y="980"/>
                  </a:cubicBezTo>
                  <a:cubicBezTo>
                    <a:pt x="231" y="890"/>
                    <a:pt x="219" y="801"/>
                    <a:pt x="219" y="715"/>
                  </a:cubicBezTo>
                  <a:cubicBezTo>
                    <a:pt x="219" y="527"/>
                    <a:pt x="277" y="358"/>
                    <a:pt x="326" y="249"/>
                  </a:cubicBezTo>
                  <a:cubicBezTo>
                    <a:pt x="355" y="182"/>
                    <a:pt x="385" y="130"/>
                    <a:pt x="406" y="96"/>
                  </a:cubicBezTo>
                  <a:cubicBezTo>
                    <a:pt x="426" y="130"/>
                    <a:pt x="456" y="182"/>
                    <a:pt x="486" y="2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55" name="Group 27"/>
          <p:cNvGrpSpPr>
            <a:grpSpLocks noChangeAspect="1"/>
          </p:cNvGrpSpPr>
          <p:nvPr/>
        </p:nvGrpSpPr>
        <p:grpSpPr bwMode="auto">
          <a:xfrm rot="10800000">
            <a:off x="4775760" y="3162301"/>
            <a:ext cx="373610" cy="784860"/>
            <a:chOff x="6608" y="2460"/>
            <a:chExt cx="268" cy="563"/>
          </a:xfrm>
          <a:solidFill>
            <a:schemeClr val="bg1">
              <a:lumMod val="50000"/>
            </a:schemeClr>
          </a:solidFill>
        </p:grpSpPr>
        <p:sp>
          <p:nvSpPr>
            <p:cNvPr id="156" name="Freeform 28"/>
            <p:cNvSpPr>
              <a:spLocks noEditPoints="1"/>
            </p:cNvSpPr>
            <p:nvPr/>
          </p:nvSpPr>
          <p:spPr bwMode="auto">
            <a:xfrm>
              <a:off x="6702" y="2602"/>
              <a:ext cx="80" cy="79"/>
            </a:xfrm>
            <a:custGeom>
              <a:avLst/>
              <a:gdLst>
                <a:gd name="T0" fmla="*/ 121 w 241"/>
                <a:gd name="T1" fmla="*/ 0 h 241"/>
                <a:gd name="T2" fmla="*/ 36 w 241"/>
                <a:gd name="T3" fmla="*/ 35 h 241"/>
                <a:gd name="T4" fmla="*/ 0 w 241"/>
                <a:gd name="T5" fmla="*/ 120 h 241"/>
                <a:gd name="T6" fmla="*/ 36 w 241"/>
                <a:gd name="T7" fmla="*/ 206 h 241"/>
                <a:gd name="T8" fmla="*/ 121 w 241"/>
                <a:gd name="T9" fmla="*/ 241 h 241"/>
                <a:gd name="T10" fmla="*/ 206 w 241"/>
                <a:gd name="T11" fmla="*/ 206 h 241"/>
                <a:gd name="T12" fmla="*/ 206 w 241"/>
                <a:gd name="T13" fmla="*/ 206 h 241"/>
                <a:gd name="T14" fmla="*/ 241 w 241"/>
                <a:gd name="T15" fmla="*/ 120 h 241"/>
                <a:gd name="T16" fmla="*/ 206 w 241"/>
                <a:gd name="T17" fmla="*/ 35 h 241"/>
                <a:gd name="T18" fmla="*/ 121 w 241"/>
                <a:gd name="T19" fmla="*/ 0 h 241"/>
                <a:gd name="T20" fmla="*/ 173 w 241"/>
                <a:gd name="T21" fmla="*/ 120 h 241"/>
                <a:gd name="T22" fmla="*/ 158 w 241"/>
                <a:gd name="T23" fmla="*/ 158 h 241"/>
                <a:gd name="T24" fmla="*/ 158 w 241"/>
                <a:gd name="T25" fmla="*/ 158 h 241"/>
                <a:gd name="T26" fmla="*/ 121 w 241"/>
                <a:gd name="T27" fmla="*/ 173 h 241"/>
                <a:gd name="T28" fmla="*/ 83 w 241"/>
                <a:gd name="T29" fmla="*/ 158 h 241"/>
                <a:gd name="T30" fmla="*/ 68 w 241"/>
                <a:gd name="T31" fmla="*/ 120 h 241"/>
                <a:gd name="T32" fmla="*/ 83 w 241"/>
                <a:gd name="T33" fmla="*/ 83 h 241"/>
                <a:gd name="T34" fmla="*/ 121 w 241"/>
                <a:gd name="T35" fmla="*/ 68 h 241"/>
                <a:gd name="T36" fmla="*/ 173 w 241"/>
                <a:gd name="T37" fmla="*/ 12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1" h="241">
                  <a:moveTo>
                    <a:pt x="121" y="0"/>
                  </a:moveTo>
                  <a:cubicBezTo>
                    <a:pt x="89" y="0"/>
                    <a:pt x="58" y="13"/>
                    <a:pt x="36" y="35"/>
                  </a:cubicBezTo>
                  <a:cubicBezTo>
                    <a:pt x="13" y="58"/>
                    <a:pt x="0" y="88"/>
                    <a:pt x="0" y="120"/>
                  </a:cubicBezTo>
                  <a:cubicBezTo>
                    <a:pt x="0" y="153"/>
                    <a:pt x="13" y="183"/>
                    <a:pt x="36" y="206"/>
                  </a:cubicBezTo>
                  <a:cubicBezTo>
                    <a:pt x="58" y="228"/>
                    <a:pt x="89" y="241"/>
                    <a:pt x="121" y="241"/>
                  </a:cubicBezTo>
                  <a:cubicBezTo>
                    <a:pt x="153" y="241"/>
                    <a:pt x="183" y="228"/>
                    <a:pt x="206" y="206"/>
                  </a:cubicBezTo>
                  <a:cubicBezTo>
                    <a:pt x="206" y="206"/>
                    <a:pt x="206" y="206"/>
                    <a:pt x="206" y="206"/>
                  </a:cubicBezTo>
                  <a:cubicBezTo>
                    <a:pt x="229" y="183"/>
                    <a:pt x="241" y="153"/>
                    <a:pt x="241" y="120"/>
                  </a:cubicBezTo>
                  <a:cubicBezTo>
                    <a:pt x="241" y="88"/>
                    <a:pt x="229" y="58"/>
                    <a:pt x="206" y="35"/>
                  </a:cubicBezTo>
                  <a:cubicBezTo>
                    <a:pt x="183" y="13"/>
                    <a:pt x="153" y="0"/>
                    <a:pt x="121" y="0"/>
                  </a:cubicBezTo>
                  <a:close/>
                  <a:moveTo>
                    <a:pt x="173" y="120"/>
                  </a:moveTo>
                  <a:cubicBezTo>
                    <a:pt x="173" y="135"/>
                    <a:pt x="168" y="148"/>
                    <a:pt x="158" y="158"/>
                  </a:cubicBezTo>
                  <a:cubicBezTo>
                    <a:pt x="158" y="158"/>
                    <a:pt x="158" y="158"/>
                    <a:pt x="158" y="158"/>
                  </a:cubicBezTo>
                  <a:cubicBezTo>
                    <a:pt x="148" y="168"/>
                    <a:pt x="135" y="173"/>
                    <a:pt x="121" y="173"/>
                  </a:cubicBezTo>
                  <a:cubicBezTo>
                    <a:pt x="107" y="173"/>
                    <a:pt x="93" y="168"/>
                    <a:pt x="83" y="158"/>
                  </a:cubicBezTo>
                  <a:cubicBezTo>
                    <a:pt x="73" y="148"/>
                    <a:pt x="68" y="135"/>
                    <a:pt x="68" y="120"/>
                  </a:cubicBezTo>
                  <a:cubicBezTo>
                    <a:pt x="68" y="106"/>
                    <a:pt x="73" y="93"/>
                    <a:pt x="83" y="83"/>
                  </a:cubicBezTo>
                  <a:cubicBezTo>
                    <a:pt x="93" y="73"/>
                    <a:pt x="107" y="68"/>
                    <a:pt x="121" y="68"/>
                  </a:cubicBezTo>
                  <a:cubicBezTo>
                    <a:pt x="150" y="68"/>
                    <a:pt x="173" y="91"/>
                    <a:pt x="173"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29"/>
            <p:cNvSpPr>
              <a:spLocks/>
            </p:cNvSpPr>
            <p:nvPr/>
          </p:nvSpPr>
          <p:spPr bwMode="auto">
            <a:xfrm>
              <a:off x="6677" y="2876"/>
              <a:ext cx="22" cy="113"/>
            </a:xfrm>
            <a:custGeom>
              <a:avLst/>
              <a:gdLst>
                <a:gd name="T0" fmla="*/ 58 w 68"/>
                <a:gd name="T1" fmla="*/ 334 h 344"/>
                <a:gd name="T2" fmla="*/ 34 w 68"/>
                <a:gd name="T3" fmla="*/ 344 h 344"/>
                <a:gd name="T4" fmla="*/ 0 w 68"/>
                <a:gd name="T5" fmla="*/ 310 h 344"/>
                <a:gd name="T6" fmla="*/ 0 w 68"/>
                <a:gd name="T7" fmla="*/ 34 h 344"/>
                <a:gd name="T8" fmla="*/ 34 w 68"/>
                <a:gd name="T9" fmla="*/ 0 h 344"/>
                <a:gd name="T10" fmla="*/ 68 w 68"/>
                <a:gd name="T11" fmla="*/ 34 h 344"/>
                <a:gd name="T12" fmla="*/ 68 w 68"/>
                <a:gd name="T13" fmla="*/ 310 h 344"/>
                <a:gd name="T14" fmla="*/ 58 w 68"/>
                <a:gd name="T15" fmla="*/ 334 h 3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44">
                  <a:moveTo>
                    <a:pt x="58" y="334"/>
                  </a:moveTo>
                  <a:cubicBezTo>
                    <a:pt x="52" y="341"/>
                    <a:pt x="43" y="344"/>
                    <a:pt x="34" y="344"/>
                  </a:cubicBezTo>
                  <a:cubicBezTo>
                    <a:pt x="15" y="344"/>
                    <a:pt x="0" y="329"/>
                    <a:pt x="0" y="310"/>
                  </a:cubicBezTo>
                  <a:cubicBezTo>
                    <a:pt x="0" y="34"/>
                    <a:pt x="0" y="34"/>
                    <a:pt x="0" y="34"/>
                  </a:cubicBezTo>
                  <a:cubicBezTo>
                    <a:pt x="0" y="15"/>
                    <a:pt x="15" y="0"/>
                    <a:pt x="34" y="0"/>
                  </a:cubicBezTo>
                  <a:cubicBezTo>
                    <a:pt x="53" y="0"/>
                    <a:pt x="68" y="15"/>
                    <a:pt x="68" y="34"/>
                  </a:cubicBezTo>
                  <a:cubicBezTo>
                    <a:pt x="68" y="310"/>
                    <a:pt x="68" y="310"/>
                    <a:pt x="68" y="310"/>
                  </a:cubicBezTo>
                  <a:cubicBezTo>
                    <a:pt x="68" y="320"/>
                    <a:pt x="64" y="328"/>
                    <a:pt x="58" y="3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30"/>
            <p:cNvSpPr>
              <a:spLocks/>
            </p:cNvSpPr>
            <p:nvPr/>
          </p:nvSpPr>
          <p:spPr bwMode="auto">
            <a:xfrm>
              <a:off x="6731" y="2906"/>
              <a:ext cx="22" cy="117"/>
            </a:xfrm>
            <a:custGeom>
              <a:avLst/>
              <a:gdLst>
                <a:gd name="T0" fmla="*/ 58 w 68"/>
                <a:gd name="T1" fmla="*/ 346 h 356"/>
                <a:gd name="T2" fmla="*/ 34 w 68"/>
                <a:gd name="T3" fmla="*/ 356 h 356"/>
                <a:gd name="T4" fmla="*/ 0 w 68"/>
                <a:gd name="T5" fmla="*/ 322 h 356"/>
                <a:gd name="T6" fmla="*/ 0 w 68"/>
                <a:gd name="T7" fmla="*/ 34 h 356"/>
                <a:gd name="T8" fmla="*/ 34 w 68"/>
                <a:gd name="T9" fmla="*/ 0 h 356"/>
                <a:gd name="T10" fmla="*/ 68 w 68"/>
                <a:gd name="T11" fmla="*/ 34 h 356"/>
                <a:gd name="T12" fmla="*/ 68 w 68"/>
                <a:gd name="T13" fmla="*/ 322 h 356"/>
                <a:gd name="T14" fmla="*/ 58 w 68"/>
                <a:gd name="T15" fmla="*/ 346 h 3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56">
                  <a:moveTo>
                    <a:pt x="58" y="346"/>
                  </a:moveTo>
                  <a:cubicBezTo>
                    <a:pt x="51" y="352"/>
                    <a:pt x="43" y="356"/>
                    <a:pt x="34" y="356"/>
                  </a:cubicBezTo>
                  <a:cubicBezTo>
                    <a:pt x="15" y="356"/>
                    <a:pt x="0" y="341"/>
                    <a:pt x="0" y="322"/>
                  </a:cubicBezTo>
                  <a:cubicBezTo>
                    <a:pt x="0" y="34"/>
                    <a:pt x="0" y="34"/>
                    <a:pt x="0" y="34"/>
                  </a:cubicBezTo>
                  <a:cubicBezTo>
                    <a:pt x="0" y="15"/>
                    <a:pt x="15" y="0"/>
                    <a:pt x="34" y="0"/>
                  </a:cubicBezTo>
                  <a:cubicBezTo>
                    <a:pt x="52" y="0"/>
                    <a:pt x="68" y="15"/>
                    <a:pt x="68" y="34"/>
                  </a:cubicBezTo>
                  <a:cubicBezTo>
                    <a:pt x="68" y="322"/>
                    <a:pt x="68" y="322"/>
                    <a:pt x="68" y="322"/>
                  </a:cubicBezTo>
                  <a:cubicBezTo>
                    <a:pt x="68" y="332"/>
                    <a:pt x="64" y="340"/>
                    <a:pt x="58" y="3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31"/>
            <p:cNvSpPr>
              <a:spLocks/>
            </p:cNvSpPr>
            <p:nvPr/>
          </p:nvSpPr>
          <p:spPr bwMode="auto">
            <a:xfrm>
              <a:off x="6785" y="2876"/>
              <a:ext cx="22" cy="113"/>
            </a:xfrm>
            <a:custGeom>
              <a:avLst/>
              <a:gdLst>
                <a:gd name="T0" fmla="*/ 58 w 68"/>
                <a:gd name="T1" fmla="*/ 334 h 344"/>
                <a:gd name="T2" fmla="*/ 34 w 68"/>
                <a:gd name="T3" fmla="*/ 344 h 344"/>
                <a:gd name="T4" fmla="*/ 0 w 68"/>
                <a:gd name="T5" fmla="*/ 310 h 344"/>
                <a:gd name="T6" fmla="*/ 0 w 68"/>
                <a:gd name="T7" fmla="*/ 34 h 344"/>
                <a:gd name="T8" fmla="*/ 34 w 68"/>
                <a:gd name="T9" fmla="*/ 0 h 344"/>
                <a:gd name="T10" fmla="*/ 68 w 68"/>
                <a:gd name="T11" fmla="*/ 34 h 344"/>
                <a:gd name="T12" fmla="*/ 68 w 68"/>
                <a:gd name="T13" fmla="*/ 310 h 344"/>
                <a:gd name="T14" fmla="*/ 58 w 68"/>
                <a:gd name="T15" fmla="*/ 334 h 3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44">
                  <a:moveTo>
                    <a:pt x="58" y="334"/>
                  </a:moveTo>
                  <a:cubicBezTo>
                    <a:pt x="52" y="341"/>
                    <a:pt x="44" y="344"/>
                    <a:pt x="34" y="344"/>
                  </a:cubicBezTo>
                  <a:cubicBezTo>
                    <a:pt x="16" y="344"/>
                    <a:pt x="0" y="329"/>
                    <a:pt x="0" y="310"/>
                  </a:cubicBezTo>
                  <a:cubicBezTo>
                    <a:pt x="0" y="34"/>
                    <a:pt x="0" y="34"/>
                    <a:pt x="0" y="34"/>
                  </a:cubicBezTo>
                  <a:cubicBezTo>
                    <a:pt x="0" y="15"/>
                    <a:pt x="16" y="0"/>
                    <a:pt x="34" y="0"/>
                  </a:cubicBezTo>
                  <a:cubicBezTo>
                    <a:pt x="53" y="0"/>
                    <a:pt x="68" y="15"/>
                    <a:pt x="68" y="34"/>
                  </a:cubicBezTo>
                  <a:cubicBezTo>
                    <a:pt x="68" y="310"/>
                    <a:pt x="68" y="310"/>
                    <a:pt x="68" y="310"/>
                  </a:cubicBezTo>
                  <a:cubicBezTo>
                    <a:pt x="68" y="320"/>
                    <a:pt x="64" y="328"/>
                    <a:pt x="58" y="3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32"/>
            <p:cNvSpPr>
              <a:spLocks noEditPoints="1"/>
            </p:cNvSpPr>
            <p:nvPr/>
          </p:nvSpPr>
          <p:spPr bwMode="auto">
            <a:xfrm>
              <a:off x="6608" y="2460"/>
              <a:ext cx="268" cy="432"/>
            </a:xfrm>
            <a:custGeom>
              <a:avLst/>
              <a:gdLst>
                <a:gd name="T0" fmla="*/ 406 w 812"/>
                <a:gd name="T1" fmla="*/ 0 h 1315"/>
                <a:gd name="T2" fmla="*/ 378 w 812"/>
                <a:gd name="T3" fmla="*/ 14 h 1315"/>
                <a:gd name="T4" fmla="*/ 265 w 812"/>
                <a:gd name="T5" fmla="*/ 219 h 1315"/>
                <a:gd name="T6" fmla="*/ 187 w 812"/>
                <a:gd name="T7" fmla="*/ 441 h 1315"/>
                <a:gd name="T8" fmla="*/ 151 w 812"/>
                <a:gd name="T9" fmla="*/ 709 h 1315"/>
                <a:gd name="T10" fmla="*/ 6 w 812"/>
                <a:gd name="T11" fmla="*/ 925 h 1315"/>
                <a:gd name="T12" fmla="*/ 0 w 812"/>
                <a:gd name="T13" fmla="*/ 944 h 1315"/>
                <a:gd name="T14" fmla="*/ 0 w 812"/>
                <a:gd name="T15" fmla="*/ 1271 h 1315"/>
                <a:gd name="T16" fmla="*/ 24 w 812"/>
                <a:gd name="T17" fmla="*/ 1303 h 1315"/>
                <a:gd name="T18" fmla="*/ 57 w 812"/>
                <a:gd name="T19" fmla="*/ 1295 h 1315"/>
                <a:gd name="T20" fmla="*/ 62 w 812"/>
                <a:gd name="T21" fmla="*/ 1290 h 1315"/>
                <a:gd name="T22" fmla="*/ 210 w 812"/>
                <a:gd name="T23" fmla="*/ 1069 h 1315"/>
                <a:gd name="T24" fmla="*/ 250 w 812"/>
                <a:gd name="T25" fmla="*/ 1176 h 1315"/>
                <a:gd name="T26" fmla="*/ 281 w 812"/>
                <a:gd name="T27" fmla="*/ 1197 h 1315"/>
                <a:gd name="T28" fmla="*/ 372 w 812"/>
                <a:gd name="T29" fmla="*/ 1197 h 1315"/>
                <a:gd name="T30" fmla="*/ 372 w 812"/>
                <a:gd name="T31" fmla="*/ 1281 h 1315"/>
                <a:gd name="T32" fmla="*/ 406 w 812"/>
                <a:gd name="T33" fmla="*/ 1315 h 1315"/>
                <a:gd name="T34" fmla="*/ 430 w 812"/>
                <a:gd name="T35" fmla="*/ 1305 h 1315"/>
                <a:gd name="T36" fmla="*/ 440 w 812"/>
                <a:gd name="T37" fmla="*/ 1281 h 1315"/>
                <a:gd name="T38" fmla="*/ 440 w 812"/>
                <a:gd name="T39" fmla="*/ 1197 h 1315"/>
                <a:gd name="T40" fmla="*/ 530 w 812"/>
                <a:gd name="T41" fmla="*/ 1197 h 1315"/>
                <a:gd name="T42" fmla="*/ 554 w 812"/>
                <a:gd name="T43" fmla="*/ 1187 h 1315"/>
                <a:gd name="T44" fmla="*/ 561 w 812"/>
                <a:gd name="T45" fmla="*/ 1176 h 1315"/>
                <a:gd name="T46" fmla="*/ 601 w 812"/>
                <a:gd name="T47" fmla="*/ 1069 h 1315"/>
                <a:gd name="T48" fmla="*/ 750 w 812"/>
                <a:gd name="T49" fmla="*/ 1290 h 1315"/>
                <a:gd name="T50" fmla="*/ 788 w 812"/>
                <a:gd name="T51" fmla="*/ 1303 h 1315"/>
                <a:gd name="T52" fmla="*/ 802 w 812"/>
                <a:gd name="T53" fmla="*/ 1295 h 1315"/>
                <a:gd name="T54" fmla="*/ 812 w 812"/>
                <a:gd name="T55" fmla="*/ 1271 h 1315"/>
                <a:gd name="T56" fmla="*/ 811 w 812"/>
                <a:gd name="T57" fmla="*/ 944 h 1315"/>
                <a:gd name="T58" fmla="*/ 805 w 812"/>
                <a:gd name="T59" fmla="*/ 925 h 1315"/>
                <a:gd name="T60" fmla="*/ 660 w 812"/>
                <a:gd name="T61" fmla="*/ 709 h 1315"/>
                <a:gd name="T62" fmla="*/ 624 w 812"/>
                <a:gd name="T63" fmla="*/ 441 h 1315"/>
                <a:gd name="T64" fmla="*/ 547 w 812"/>
                <a:gd name="T65" fmla="*/ 219 h 1315"/>
                <a:gd name="T66" fmla="*/ 433 w 812"/>
                <a:gd name="T67" fmla="*/ 14 h 1315"/>
                <a:gd name="T68" fmla="*/ 406 w 812"/>
                <a:gd name="T69" fmla="*/ 0 h 1315"/>
                <a:gd name="T70" fmla="*/ 67 w 812"/>
                <a:gd name="T71" fmla="*/ 1160 h 1315"/>
                <a:gd name="T72" fmla="*/ 68 w 812"/>
                <a:gd name="T73" fmla="*/ 954 h 1315"/>
                <a:gd name="T74" fmla="*/ 157 w 812"/>
                <a:gd name="T75" fmla="*/ 822 h 1315"/>
                <a:gd name="T76" fmla="*/ 186 w 812"/>
                <a:gd name="T77" fmla="*/ 984 h 1315"/>
                <a:gd name="T78" fmla="*/ 67 w 812"/>
                <a:gd name="T79" fmla="*/ 1160 h 1315"/>
                <a:gd name="T80" fmla="*/ 744 w 812"/>
                <a:gd name="T81" fmla="*/ 954 h 1315"/>
                <a:gd name="T82" fmla="*/ 744 w 812"/>
                <a:gd name="T83" fmla="*/ 1160 h 1315"/>
                <a:gd name="T84" fmla="*/ 625 w 812"/>
                <a:gd name="T85" fmla="*/ 984 h 1315"/>
                <a:gd name="T86" fmla="*/ 654 w 812"/>
                <a:gd name="T87" fmla="*/ 822 h 1315"/>
                <a:gd name="T88" fmla="*/ 744 w 812"/>
                <a:gd name="T89" fmla="*/ 954 h 1315"/>
                <a:gd name="T90" fmla="*/ 486 w 812"/>
                <a:gd name="T91" fmla="*/ 249 h 1315"/>
                <a:gd name="T92" fmla="*/ 592 w 812"/>
                <a:gd name="T93" fmla="*/ 715 h 1315"/>
                <a:gd name="T94" fmla="*/ 557 w 812"/>
                <a:gd name="T95" fmla="*/ 980 h 1315"/>
                <a:gd name="T96" fmla="*/ 556 w 812"/>
                <a:gd name="T97" fmla="*/ 984 h 1315"/>
                <a:gd name="T98" fmla="*/ 507 w 812"/>
                <a:gd name="T99" fmla="*/ 1130 h 1315"/>
                <a:gd name="T100" fmla="*/ 440 w 812"/>
                <a:gd name="T101" fmla="*/ 1130 h 1315"/>
                <a:gd name="T102" fmla="*/ 440 w 812"/>
                <a:gd name="T103" fmla="*/ 993 h 1315"/>
                <a:gd name="T104" fmla="*/ 406 w 812"/>
                <a:gd name="T105" fmla="*/ 959 h 1315"/>
                <a:gd name="T106" fmla="*/ 372 w 812"/>
                <a:gd name="T107" fmla="*/ 993 h 1315"/>
                <a:gd name="T108" fmla="*/ 372 w 812"/>
                <a:gd name="T109" fmla="*/ 1130 h 1315"/>
                <a:gd name="T110" fmla="*/ 304 w 812"/>
                <a:gd name="T111" fmla="*/ 1130 h 1315"/>
                <a:gd name="T112" fmla="*/ 256 w 812"/>
                <a:gd name="T113" fmla="*/ 984 h 1315"/>
                <a:gd name="T114" fmla="*/ 255 w 812"/>
                <a:gd name="T115" fmla="*/ 980 h 1315"/>
                <a:gd name="T116" fmla="*/ 219 w 812"/>
                <a:gd name="T117" fmla="*/ 715 h 1315"/>
                <a:gd name="T118" fmla="*/ 326 w 812"/>
                <a:gd name="T119" fmla="*/ 249 h 1315"/>
                <a:gd name="T120" fmla="*/ 406 w 812"/>
                <a:gd name="T121" fmla="*/ 96 h 1315"/>
                <a:gd name="T122" fmla="*/ 486 w 812"/>
                <a:gd name="T123" fmla="*/ 249 h 1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2" h="1315">
                  <a:moveTo>
                    <a:pt x="406" y="0"/>
                  </a:moveTo>
                  <a:cubicBezTo>
                    <a:pt x="395" y="0"/>
                    <a:pt x="385" y="5"/>
                    <a:pt x="378" y="14"/>
                  </a:cubicBezTo>
                  <a:cubicBezTo>
                    <a:pt x="376" y="17"/>
                    <a:pt x="320" y="94"/>
                    <a:pt x="265" y="219"/>
                  </a:cubicBezTo>
                  <a:cubicBezTo>
                    <a:pt x="232" y="293"/>
                    <a:pt x="206" y="367"/>
                    <a:pt x="187" y="441"/>
                  </a:cubicBezTo>
                  <a:cubicBezTo>
                    <a:pt x="164" y="532"/>
                    <a:pt x="152" y="622"/>
                    <a:pt x="151" y="709"/>
                  </a:cubicBezTo>
                  <a:cubicBezTo>
                    <a:pt x="6" y="925"/>
                    <a:pt x="6" y="925"/>
                    <a:pt x="6" y="925"/>
                  </a:cubicBezTo>
                  <a:cubicBezTo>
                    <a:pt x="2" y="931"/>
                    <a:pt x="0" y="937"/>
                    <a:pt x="0" y="944"/>
                  </a:cubicBezTo>
                  <a:cubicBezTo>
                    <a:pt x="0" y="1271"/>
                    <a:pt x="0" y="1271"/>
                    <a:pt x="0" y="1271"/>
                  </a:cubicBezTo>
                  <a:cubicBezTo>
                    <a:pt x="0" y="1286"/>
                    <a:pt x="9" y="1299"/>
                    <a:pt x="24" y="1303"/>
                  </a:cubicBezTo>
                  <a:cubicBezTo>
                    <a:pt x="36" y="1307"/>
                    <a:pt x="49" y="1304"/>
                    <a:pt x="57" y="1295"/>
                  </a:cubicBezTo>
                  <a:cubicBezTo>
                    <a:pt x="59" y="1293"/>
                    <a:pt x="60" y="1292"/>
                    <a:pt x="62" y="1290"/>
                  </a:cubicBezTo>
                  <a:cubicBezTo>
                    <a:pt x="210" y="1069"/>
                    <a:pt x="210" y="1069"/>
                    <a:pt x="210" y="1069"/>
                  </a:cubicBezTo>
                  <a:cubicBezTo>
                    <a:pt x="222" y="1105"/>
                    <a:pt x="235" y="1141"/>
                    <a:pt x="250" y="1176"/>
                  </a:cubicBezTo>
                  <a:cubicBezTo>
                    <a:pt x="255" y="1189"/>
                    <a:pt x="268" y="1197"/>
                    <a:pt x="281" y="1197"/>
                  </a:cubicBezTo>
                  <a:cubicBezTo>
                    <a:pt x="372" y="1197"/>
                    <a:pt x="372" y="1197"/>
                    <a:pt x="372" y="1197"/>
                  </a:cubicBezTo>
                  <a:cubicBezTo>
                    <a:pt x="372" y="1281"/>
                    <a:pt x="372" y="1281"/>
                    <a:pt x="372" y="1281"/>
                  </a:cubicBezTo>
                  <a:cubicBezTo>
                    <a:pt x="372" y="1300"/>
                    <a:pt x="387" y="1315"/>
                    <a:pt x="406" y="1315"/>
                  </a:cubicBezTo>
                  <a:cubicBezTo>
                    <a:pt x="415" y="1315"/>
                    <a:pt x="423" y="1311"/>
                    <a:pt x="430" y="1305"/>
                  </a:cubicBezTo>
                  <a:cubicBezTo>
                    <a:pt x="436" y="1299"/>
                    <a:pt x="440" y="1291"/>
                    <a:pt x="440" y="1281"/>
                  </a:cubicBezTo>
                  <a:cubicBezTo>
                    <a:pt x="440" y="1197"/>
                    <a:pt x="440" y="1197"/>
                    <a:pt x="440" y="1197"/>
                  </a:cubicBezTo>
                  <a:cubicBezTo>
                    <a:pt x="530" y="1197"/>
                    <a:pt x="530" y="1197"/>
                    <a:pt x="530" y="1197"/>
                  </a:cubicBezTo>
                  <a:cubicBezTo>
                    <a:pt x="539" y="1197"/>
                    <a:pt x="548" y="1194"/>
                    <a:pt x="554" y="1187"/>
                  </a:cubicBezTo>
                  <a:cubicBezTo>
                    <a:pt x="557" y="1184"/>
                    <a:pt x="560" y="1181"/>
                    <a:pt x="561" y="1176"/>
                  </a:cubicBezTo>
                  <a:cubicBezTo>
                    <a:pt x="576" y="1141"/>
                    <a:pt x="589" y="1105"/>
                    <a:pt x="601" y="1069"/>
                  </a:cubicBezTo>
                  <a:cubicBezTo>
                    <a:pt x="750" y="1290"/>
                    <a:pt x="750" y="1290"/>
                    <a:pt x="750" y="1290"/>
                  </a:cubicBezTo>
                  <a:cubicBezTo>
                    <a:pt x="758" y="1302"/>
                    <a:pt x="774" y="1308"/>
                    <a:pt x="788" y="1303"/>
                  </a:cubicBezTo>
                  <a:cubicBezTo>
                    <a:pt x="793" y="1302"/>
                    <a:pt x="798" y="1299"/>
                    <a:pt x="802" y="1295"/>
                  </a:cubicBezTo>
                  <a:cubicBezTo>
                    <a:pt x="808" y="1289"/>
                    <a:pt x="812" y="1280"/>
                    <a:pt x="812" y="1271"/>
                  </a:cubicBezTo>
                  <a:cubicBezTo>
                    <a:pt x="811" y="944"/>
                    <a:pt x="811" y="944"/>
                    <a:pt x="811" y="944"/>
                  </a:cubicBezTo>
                  <a:cubicBezTo>
                    <a:pt x="811" y="937"/>
                    <a:pt x="809" y="931"/>
                    <a:pt x="805" y="925"/>
                  </a:cubicBezTo>
                  <a:cubicBezTo>
                    <a:pt x="660" y="709"/>
                    <a:pt x="660" y="709"/>
                    <a:pt x="660" y="709"/>
                  </a:cubicBezTo>
                  <a:cubicBezTo>
                    <a:pt x="659" y="622"/>
                    <a:pt x="647" y="532"/>
                    <a:pt x="624" y="441"/>
                  </a:cubicBezTo>
                  <a:cubicBezTo>
                    <a:pt x="606" y="367"/>
                    <a:pt x="580" y="293"/>
                    <a:pt x="547" y="219"/>
                  </a:cubicBezTo>
                  <a:cubicBezTo>
                    <a:pt x="491" y="94"/>
                    <a:pt x="435" y="17"/>
                    <a:pt x="433" y="14"/>
                  </a:cubicBezTo>
                  <a:cubicBezTo>
                    <a:pt x="427" y="5"/>
                    <a:pt x="417" y="0"/>
                    <a:pt x="406" y="0"/>
                  </a:cubicBezTo>
                  <a:close/>
                  <a:moveTo>
                    <a:pt x="67" y="1160"/>
                  </a:moveTo>
                  <a:cubicBezTo>
                    <a:pt x="68" y="954"/>
                    <a:pt x="68" y="954"/>
                    <a:pt x="68" y="954"/>
                  </a:cubicBezTo>
                  <a:cubicBezTo>
                    <a:pt x="157" y="822"/>
                    <a:pt x="157" y="822"/>
                    <a:pt x="157" y="822"/>
                  </a:cubicBezTo>
                  <a:cubicBezTo>
                    <a:pt x="163" y="876"/>
                    <a:pt x="172" y="930"/>
                    <a:pt x="186" y="984"/>
                  </a:cubicBezTo>
                  <a:lnTo>
                    <a:pt x="67" y="1160"/>
                  </a:lnTo>
                  <a:close/>
                  <a:moveTo>
                    <a:pt x="744" y="954"/>
                  </a:moveTo>
                  <a:cubicBezTo>
                    <a:pt x="744" y="1160"/>
                    <a:pt x="744" y="1160"/>
                    <a:pt x="744" y="1160"/>
                  </a:cubicBezTo>
                  <a:cubicBezTo>
                    <a:pt x="625" y="984"/>
                    <a:pt x="625" y="984"/>
                    <a:pt x="625" y="984"/>
                  </a:cubicBezTo>
                  <a:cubicBezTo>
                    <a:pt x="639" y="930"/>
                    <a:pt x="649" y="876"/>
                    <a:pt x="654" y="822"/>
                  </a:cubicBezTo>
                  <a:lnTo>
                    <a:pt x="744" y="954"/>
                  </a:lnTo>
                  <a:close/>
                  <a:moveTo>
                    <a:pt x="486" y="249"/>
                  </a:moveTo>
                  <a:cubicBezTo>
                    <a:pt x="534" y="358"/>
                    <a:pt x="592" y="527"/>
                    <a:pt x="592" y="715"/>
                  </a:cubicBezTo>
                  <a:cubicBezTo>
                    <a:pt x="592" y="801"/>
                    <a:pt x="580" y="890"/>
                    <a:pt x="557" y="980"/>
                  </a:cubicBezTo>
                  <a:cubicBezTo>
                    <a:pt x="556" y="981"/>
                    <a:pt x="556" y="983"/>
                    <a:pt x="556" y="984"/>
                  </a:cubicBezTo>
                  <a:cubicBezTo>
                    <a:pt x="543" y="1032"/>
                    <a:pt x="527" y="1081"/>
                    <a:pt x="507" y="1130"/>
                  </a:cubicBezTo>
                  <a:cubicBezTo>
                    <a:pt x="440" y="1130"/>
                    <a:pt x="440" y="1130"/>
                    <a:pt x="440" y="1130"/>
                  </a:cubicBezTo>
                  <a:cubicBezTo>
                    <a:pt x="440" y="993"/>
                    <a:pt x="440" y="993"/>
                    <a:pt x="440" y="993"/>
                  </a:cubicBezTo>
                  <a:cubicBezTo>
                    <a:pt x="440" y="974"/>
                    <a:pt x="424" y="959"/>
                    <a:pt x="406" y="959"/>
                  </a:cubicBezTo>
                  <a:cubicBezTo>
                    <a:pt x="387" y="959"/>
                    <a:pt x="372" y="974"/>
                    <a:pt x="372" y="993"/>
                  </a:cubicBezTo>
                  <a:cubicBezTo>
                    <a:pt x="372" y="1130"/>
                    <a:pt x="372" y="1130"/>
                    <a:pt x="372" y="1130"/>
                  </a:cubicBezTo>
                  <a:cubicBezTo>
                    <a:pt x="304" y="1130"/>
                    <a:pt x="304" y="1130"/>
                    <a:pt x="304" y="1130"/>
                  </a:cubicBezTo>
                  <a:cubicBezTo>
                    <a:pt x="285" y="1081"/>
                    <a:pt x="269" y="1032"/>
                    <a:pt x="256" y="984"/>
                  </a:cubicBezTo>
                  <a:cubicBezTo>
                    <a:pt x="256" y="983"/>
                    <a:pt x="255" y="981"/>
                    <a:pt x="255" y="980"/>
                  </a:cubicBezTo>
                  <a:cubicBezTo>
                    <a:pt x="231" y="890"/>
                    <a:pt x="219" y="801"/>
                    <a:pt x="219" y="715"/>
                  </a:cubicBezTo>
                  <a:cubicBezTo>
                    <a:pt x="219" y="527"/>
                    <a:pt x="277" y="358"/>
                    <a:pt x="326" y="249"/>
                  </a:cubicBezTo>
                  <a:cubicBezTo>
                    <a:pt x="355" y="182"/>
                    <a:pt x="385" y="130"/>
                    <a:pt x="406" y="96"/>
                  </a:cubicBezTo>
                  <a:cubicBezTo>
                    <a:pt x="426" y="130"/>
                    <a:pt x="456" y="182"/>
                    <a:pt x="486" y="2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1" name="Group 27"/>
          <p:cNvGrpSpPr>
            <a:grpSpLocks noChangeAspect="1"/>
          </p:cNvGrpSpPr>
          <p:nvPr/>
        </p:nvGrpSpPr>
        <p:grpSpPr bwMode="auto">
          <a:xfrm>
            <a:off x="7098043" y="3162301"/>
            <a:ext cx="373610" cy="784860"/>
            <a:chOff x="6608" y="2460"/>
            <a:chExt cx="268" cy="563"/>
          </a:xfrm>
          <a:solidFill>
            <a:schemeClr val="bg1">
              <a:lumMod val="50000"/>
            </a:schemeClr>
          </a:solidFill>
        </p:grpSpPr>
        <p:sp>
          <p:nvSpPr>
            <p:cNvPr id="162" name="Freeform 28"/>
            <p:cNvSpPr>
              <a:spLocks noEditPoints="1"/>
            </p:cNvSpPr>
            <p:nvPr/>
          </p:nvSpPr>
          <p:spPr bwMode="auto">
            <a:xfrm>
              <a:off x="6702" y="2602"/>
              <a:ext cx="80" cy="79"/>
            </a:xfrm>
            <a:custGeom>
              <a:avLst/>
              <a:gdLst>
                <a:gd name="T0" fmla="*/ 121 w 241"/>
                <a:gd name="T1" fmla="*/ 0 h 241"/>
                <a:gd name="T2" fmla="*/ 36 w 241"/>
                <a:gd name="T3" fmla="*/ 35 h 241"/>
                <a:gd name="T4" fmla="*/ 0 w 241"/>
                <a:gd name="T5" fmla="*/ 120 h 241"/>
                <a:gd name="T6" fmla="*/ 36 w 241"/>
                <a:gd name="T7" fmla="*/ 206 h 241"/>
                <a:gd name="T8" fmla="*/ 121 w 241"/>
                <a:gd name="T9" fmla="*/ 241 h 241"/>
                <a:gd name="T10" fmla="*/ 206 w 241"/>
                <a:gd name="T11" fmla="*/ 206 h 241"/>
                <a:gd name="T12" fmla="*/ 206 w 241"/>
                <a:gd name="T13" fmla="*/ 206 h 241"/>
                <a:gd name="T14" fmla="*/ 241 w 241"/>
                <a:gd name="T15" fmla="*/ 120 h 241"/>
                <a:gd name="T16" fmla="*/ 206 w 241"/>
                <a:gd name="T17" fmla="*/ 35 h 241"/>
                <a:gd name="T18" fmla="*/ 121 w 241"/>
                <a:gd name="T19" fmla="*/ 0 h 241"/>
                <a:gd name="T20" fmla="*/ 173 w 241"/>
                <a:gd name="T21" fmla="*/ 120 h 241"/>
                <a:gd name="T22" fmla="*/ 158 w 241"/>
                <a:gd name="T23" fmla="*/ 158 h 241"/>
                <a:gd name="T24" fmla="*/ 158 w 241"/>
                <a:gd name="T25" fmla="*/ 158 h 241"/>
                <a:gd name="T26" fmla="*/ 121 w 241"/>
                <a:gd name="T27" fmla="*/ 173 h 241"/>
                <a:gd name="T28" fmla="*/ 83 w 241"/>
                <a:gd name="T29" fmla="*/ 158 h 241"/>
                <a:gd name="T30" fmla="*/ 68 w 241"/>
                <a:gd name="T31" fmla="*/ 120 h 241"/>
                <a:gd name="T32" fmla="*/ 83 w 241"/>
                <a:gd name="T33" fmla="*/ 83 h 241"/>
                <a:gd name="T34" fmla="*/ 121 w 241"/>
                <a:gd name="T35" fmla="*/ 68 h 241"/>
                <a:gd name="T36" fmla="*/ 173 w 241"/>
                <a:gd name="T37" fmla="*/ 12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1" h="241">
                  <a:moveTo>
                    <a:pt x="121" y="0"/>
                  </a:moveTo>
                  <a:cubicBezTo>
                    <a:pt x="89" y="0"/>
                    <a:pt x="58" y="13"/>
                    <a:pt x="36" y="35"/>
                  </a:cubicBezTo>
                  <a:cubicBezTo>
                    <a:pt x="13" y="58"/>
                    <a:pt x="0" y="88"/>
                    <a:pt x="0" y="120"/>
                  </a:cubicBezTo>
                  <a:cubicBezTo>
                    <a:pt x="0" y="153"/>
                    <a:pt x="13" y="183"/>
                    <a:pt x="36" y="206"/>
                  </a:cubicBezTo>
                  <a:cubicBezTo>
                    <a:pt x="58" y="228"/>
                    <a:pt x="89" y="241"/>
                    <a:pt x="121" y="241"/>
                  </a:cubicBezTo>
                  <a:cubicBezTo>
                    <a:pt x="153" y="241"/>
                    <a:pt x="183" y="228"/>
                    <a:pt x="206" y="206"/>
                  </a:cubicBezTo>
                  <a:cubicBezTo>
                    <a:pt x="206" y="206"/>
                    <a:pt x="206" y="206"/>
                    <a:pt x="206" y="206"/>
                  </a:cubicBezTo>
                  <a:cubicBezTo>
                    <a:pt x="229" y="183"/>
                    <a:pt x="241" y="153"/>
                    <a:pt x="241" y="120"/>
                  </a:cubicBezTo>
                  <a:cubicBezTo>
                    <a:pt x="241" y="88"/>
                    <a:pt x="229" y="58"/>
                    <a:pt x="206" y="35"/>
                  </a:cubicBezTo>
                  <a:cubicBezTo>
                    <a:pt x="183" y="13"/>
                    <a:pt x="153" y="0"/>
                    <a:pt x="121" y="0"/>
                  </a:cubicBezTo>
                  <a:close/>
                  <a:moveTo>
                    <a:pt x="173" y="120"/>
                  </a:moveTo>
                  <a:cubicBezTo>
                    <a:pt x="173" y="135"/>
                    <a:pt x="168" y="148"/>
                    <a:pt x="158" y="158"/>
                  </a:cubicBezTo>
                  <a:cubicBezTo>
                    <a:pt x="158" y="158"/>
                    <a:pt x="158" y="158"/>
                    <a:pt x="158" y="158"/>
                  </a:cubicBezTo>
                  <a:cubicBezTo>
                    <a:pt x="148" y="168"/>
                    <a:pt x="135" y="173"/>
                    <a:pt x="121" y="173"/>
                  </a:cubicBezTo>
                  <a:cubicBezTo>
                    <a:pt x="107" y="173"/>
                    <a:pt x="93" y="168"/>
                    <a:pt x="83" y="158"/>
                  </a:cubicBezTo>
                  <a:cubicBezTo>
                    <a:pt x="73" y="148"/>
                    <a:pt x="68" y="135"/>
                    <a:pt x="68" y="120"/>
                  </a:cubicBezTo>
                  <a:cubicBezTo>
                    <a:pt x="68" y="106"/>
                    <a:pt x="73" y="93"/>
                    <a:pt x="83" y="83"/>
                  </a:cubicBezTo>
                  <a:cubicBezTo>
                    <a:pt x="93" y="73"/>
                    <a:pt x="107" y="68"/>
                    <a:pt x="121" y="68"/>
                  </a:cubicBezTo>
                  <a:cubicBezTo>
                    <a:pt x="150" y="68"/>
                    <a:pt x="173" y="91"/>
                    <a:pt x="173"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29"/>
            <p:cNvSpPr>
              <a:spLocks/>
            </p:cNvSpPr>
            <p:nvPr/>
          </p:nvSpPr>
          <p:spPr bwMode="auto">
            <a:xfrm>
              <a:off x="6677" y="2876"/>
              <a:ext cx="22" cy="113"/>
            </a:xfrm>
            <a:custGeom>
              <a:avLst/>
              <a:gdLst>
                <a:gd name="T0" fmla="*/ 58 w 68"/>
                <a:gd name="T1" fmla="*/ 334 h 344"/>
                <a:gd name="T2" fmla="*/ 34 w 68"/>
                <a:gd name="T3" fmla="*/ 344 h 344"/>
                <a:gd name="T4" fmla="*/ 0 w 68"/>
                <a:gd name="T5" fmla="*/ 310 h 344"/>
                <a:gd name="T6" fmla="*/ 0 w 68"/>
                <a:gd name="T7" fmla="*/ 34 h 344"/>
                <a:gd name="T8" fmla="*/ 34 w 68"/>
                <a:gd name="T9" fmla="*/ 0 h 344"/>
                <a:gd name="T10" fmla="*/ 68 w 68"/>
                <a:gd name="T11" fmla="*/ 34 h 344"/>
                <a:gd name="T12" fmla="*/ 68 w 68"/>
                <a:gd name="T13" fmla="*/ 310 h 344"/>
                <a:gd name="T14" fmla="*/ 58 w 68"/>
                <a:gd name="T15" fmla="*/ 334 h 3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44">
                  <a:moveTo>
                    <a:pt x="58" y="334"/>
                  </a:moveTo>
                  <a:cubicBezTo>
                    <a:pt x="52" y="341"/>
                    <a:pt x="43" y="344"/>
                    <a:pt x="34" y="344"/>
                  </a:cubicBezTo>
                  <a:cubicBezTo>
                    <a:pt x="15" y="344"/>
                    <a:pt x="0" y="329"/>
                    <a:pt x="0" y="310"/>
                  </a:cubicBezTo>
                  <a:cubicBezTo>
                    <a:pt x="0" y="34"/>
                    <a:pt x="0" y="34"/>
                    <a:pt x="0" y="34"/>
                  </a:cubicBezTo>
                  <a:cubicBezTo>
                    <a:pt x="0" y="15"/>
                    <a:pt x="15" y="0"/>
                    <a:pt x="34" y="0"/>
                  </a:cubicBezTo>
                  <a:cubicBezTo>
                    <a:pt x="53" y="0"/>
                    <a:pt x="68" y="15"/>
                    <a:pt x="68" y="34"/>
                  </a:cubicBezTo>
                  <a:cubicBezTo>
                    <a:pt x="68" y="310"/>
                    <a:pt x="68" y="310"/>
                    <a:pt x="68" y="310"/>
                  </a:cubicBezTo>
                  <a:cubicBezTo>
                    <a:pt x="68" y="320"/>
                    <a:pt x="64" y="328"/>
                    <a:pt x="58" y="3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30"/>
            <p:cNvSpPr>
              <a:spLocks/>
            </p:cNvSpPr>
            <p:nvPr/>
          </p:nvSpPr>
          <p:spPr bwMode="auto">
            <a:xfrm>
              <a:off x="6731" y="2906"/>
              <a:ext cx="22" cy="117"/>
            </a:xfrm>
            <a:custGeom>
              <a:avLst/>
              <a:gdLst>
                <a:gd name="T0" fmla="*/ 58 w 68"/>
                <a:gd name="T1" fmla="*/ 346 h 356"/>
                <a:gd name="T2" fmla="*/ 34 w 68"/>
                <a:gd name="T3" fmla="*/ 356 h 356"/>
                <a:gd name="T4" fmla="*/ 0 w 68"/>
                <a:gd name="T5" fmla="*/ 322 h 356"/>
                <a:gd name="T6" fmla="*/ 0 w 68"/>
                <a:gd name="T7" fmla="*/ 34 h 356"/>
                <a:gd name="T8" fmla="*/ 34 w 68"/>
                <a:gd name="T9" fmla="*/ 0 h 356"/>
                <a:gd name="T10" fmla="*/ 68 w 68"/>
                <a:gd name="T11" fmla="*/ 34 h 356"/>
                <a:gd name="T12" fmla="*/ 68 w 68"/>
                <a:gd name="T13" fmla="*/ 322 h 356"/>
                <a:gd name="T14" fmla="*/ 58 w 68"/>
                <a:gd name="T15" fmla="*/ 346 h 3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56">
                  <a:moveTo>
                    <a:pt x="58" y="346"/>
                  </a:moveTo>
                  <a:cubicBezTo>
                    <a:pt x="51" y="352"/>
                    <a:pt x="43" y="356"/>
                    <a:pt x="34" y="356"/>
                  </a:cubicBezTo>
                  <a:cubicBezTo>
                    <a:pt x="15" y="356"/>
                    <a:pt x="0" y="341"/>
                    <a:pt x="0" y="322"/>
                  </a:cubicBezTo>
                  <a:cubicBezTo>
                    <a:pt x="0" y="34"/>
                    <a:pt x="0" y="34"/>
                    <a:pt x="0" y="34"/>
                  </a:cubicBezTo>
                  <a:cubicBezTo>
                    <a:pt x="0" y="15"/>
                    <a:pt x="15" y="0"/>
                    <a:pt x="34" y="0"/>
                  </a:cubicBezTo>
                  <a:cubicBezTo>
                    <a:pt x="52" y="0"/>
                    <a:pt x="68" y="15"/>
                    <a:pt x="68" y="34"/>
                  </a:cubicBezTo>
                  <a:cubicBezTo>
                    <a:pt x="68" y="322"/>
                    <a:pt x="68" y="322"/>
                    <a:pt x="68" y="322"/>
                  </a:cubicBezTo>
                  <a:cubicBezTo>
                    <a:pt x="68" y="332"/>
                    <a:pt x="64" y="340"/>
                    <a:pt x="58" y="3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31"/>
            <p:cNvSpPr>
              <a:spLocks/>
            </p:cNvSpPr>
            <p:nvPr/>
          </p:nvSpPr>
          <p:spPr bwMode="auto">
            <a:xfrm>
              <a:off x="6785" y="2876"/>
              <a:ext cx="22" cy="113"/>
            </a:xfrm>
            <a:custGeom>
              <a:avLst/>
              <a:gdLst>
                <a:gd name="T0" fmla="*/ 58 w 68"/>
                <a:gd name="T1" fmla="*/ 334 h 344"/>
                <a:gd name="T2" fmla="*/ 34 w 68"/>
                <a:gd name="T3" fmla="*/ 344 h 344"/>
                <a:gd name="T4" fmla="*/ 0 w 68"/>
                <a:gd name="T5" fmla="*/ 310 h 344"/>
                <a:gd name="T6" fmla="*/ 0 w 68"/>
                <a:gd name="T7" fmla="*/ 34 h 344"/>
                <a:gd name="T8" fmla="*/ 34 w 68"/>
                <a:gd name="T9" fmla="*/ 0 h 344"/>
                <a:gd name="T10" fmla="*/ 68 w 68"/>
                <a:gd name="T11" fmla="*/ 34 h 344"/>
                <a:gd name="T12" fmla="*/ 68 w 68"/>
                <a:gd name="T13" fmla="*/ 310 h 344"/>
                <a:gd name="T14" fmla="*/ 58 w 68"/>
                <a:gd name="T15" fmla="*/ 334 h 3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44">
                  <a:moveTo>
                    <a:pt x="58" y="334"/>
                  </a:moveTo>
                  <a:cubicBezTo>
                    <a:pt x="52" y="341"/>
                    <a:pt x="44" y="344"/>
                    <a:pt x="34" y="344"/>
                  </a:cubicBezTo>
                  <a:cubicBezTo>
                    <a:pt x="16" y="344"/>
                    <a:pt x="0" y="329"/>
                    <a:pt x="0" y="310"/>
                  </a:cubicBezTo>
                  <a:cubicBezTo>
                    <a:pt x="0" y="34"/>
                    <a:pt x="0" y="34"/>
                    <a:pt x="0" y="34"/>
                  </a:cubicBezTo>
                  <a:cubicBezTo>
                    <a:pt x="0" y="15"/>
                    <a:pt x="16" y="0"/>
                    <a:pt x="34" y="0"/>
                  </a:cubicBezTo>
                  <a:cubicBezTo>
                    <a:pt x="53" y="0"/>
                    <a:pt x="68" y="15"/>
                    <a:pt x="68" y="34"/>
                  </a:cubicBezTo>
                  <a:cubicBezTo>
                    <a:pt x="68" y="310"/>
                    <a:pt x="68" y="310"/>
                    <a:pt x="68" y="310"/>
                  </a:cubicBezTo>
                  <a:cubicBezTo>
                    <a:pt x="68" y="320"/>
                    <a:pt x="64" y="328"/>
                    <a:pt x="58" y="3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32"/>
            <p:cNvSpPr>
              <a:spLocks noEditPoints="1"/>
            </p:cNvSpPr>
            <p:nvPr/>
          </p:nvSpPr>
          <p:spPr bwMode="auto">
            <a:xfrm>
              <a:off x="6608" y="2460"/>
              <a:ext cx="268" cy="432"/>
            </a:xfrm>
            <a:custGeom>
              <a:avLst/>
              <a:gdLst>
                <a:gd name="T0" fmla="*/ 406 w 812"/>
                <a:gd name="T1" fmla="*/ 0 h 1315"/>
                <a:gd name="T2" fmla="*/ 378 w 812"/>
                <a:gd name="T3" fmla="*/ 14 h 1315"/>
                <a:gd name="T4" fmla="*/ 265 w 812"/>
                <a:gd name="T5" fmla="*/ 219 h 1315"/>
                <a:gd name="T6" fmla="*/ 187 w 812"/>
                <a:gd name="T7" fmla="*/ 441 h 1315"/>
                <a:gd name="T8" fmla="*/ 151 w 812"/>
                <a:gd name="T9" fmla="*/ 709 h 1315"/>
                <a:gd name="T10" fmla="*/ 6 w 812"/>
                <a:gd name="T11" fmla="*/ 925 h 1315"/>
                <a:gd name="T12" fmla="*/ 0 w 812"/>
                <a:gd name="T13" fmla="*/ 944 h 1315"/>
                <a:gd name="T14" fmla="*/ 0 w 812"/>
                <a:gd name="T15" fmla="*/ 1271 h 1315"/>
                <a:gd name="T16" fmla="*/ 24 w 812"/>
                <a:gd name="T17" fmla="*/ 1303 h 1315"/>
                <a:gd name="T18" fmla="*/ 57 w 812"/>
                <a:gd name="T19" fmla="*/ 1295 h 1315"/>
                <a:gd name="T20" fmla="*/ 62 w 812"/>
                <a:gd name="T21" fmla="*/ 1290 h 1315"/>
                <a:gd name="T22" fmla="*/ 210 w 812"/>
                <a:gd name="T23" fmla="*/ 1069 h 1315"/>
                <a:gd name="T24" fmla="*/ 250 w 812"/>
                <a:gd name="T25" fmla="*/ 1176 h 1315"/>
                <a:gd name="T26" fmla="*/ 281 w 812"/>
                <a:gd name="T27" fmla="*/ 1197 h 1315"/>
                <a:gd name="T28" fmla="*/ 372 w 812"/>
                <a:gd name="T29" fmla="*/ 1197 h 1315"/>
                <a:gd name="T30" fmla="*/ 372 w 812"/>
                <a:gd name="T31" fmla="*/ 1281 h 1315"/>
                <a:gd name="T32" fmla="*/ 406 w 812"/>
                <a:gd name="T33" fmla="*/ 1315 h 1315"/>
                <a:gd name="T34" fmla="*/ 430 w 812"/>
                <a:gd name="T35" fmla="*/ 1305 h 1315"/>
                <a:gd name="T36" fmla="*/ 440 w 812"/>
                <a:gd name="T37" fmla="*/ 1281 h 1315"/>
                <a:gd name="T38" fmla="*/ 440 w 812"/>
                <a:gd name="T39" fmla="*/ 1197 h 1315"/>
                <a:gd name="T40" fmla="*/ 530 w 812"/>
                <a:gd name="T41" fmla="*/ 1197 h 1315"/>
                <a:gd name="T42" fmla="*/ 554 w 812"/>
                <a:gd name="T43" fmla="*/ 1187 h 1315"/>
                <a:gd name="T44" fmla="*/ 561 w 812"/>
                <a:gd name="T45" fmla="*/ 1176 h 1315"/>
                <a:gd name="T46" fmla="*/ 601 w 812"/>
                <a:gd name="T47" fmla="*/ 1069 h 1315"/>
                <a:gd name="T48" fmla="*/ 750 w 812"/>
                <a:gd name="T49" fmla="*/ 1290 h 1315"/>
                <a:gd name="T50" fmla="*/ 788 w 812"/>
                <a:gd name="T51" fmla="*/ 1303 h 1315"/>
                <a:gd name="T52" fmla="*/ 802 w 812"/>
                <a:gd name="T53" fmla="*/ 1295 h 1315"/>
                <a:gd name="T54" fmla="*/ 812 w 812"/>
                <a:gd name="T55" fmla="*/ 1271 h 1315"/>
                <a:gd name="T56" fmla="*/ 811 w 812"/>
                <a:gd name="T57" fmla="*/ 944 h 1315"/>
                <a:gd name="T58" fmla="*/ 805 w 812"/>
                <a:gd name="T59" fmla="*/ 925 h 1315"/>
                <a:gd name="T60" fmla="*/ 660 w 812"/>
                <a:gd name="T61" fmla="*/ 709 h 1315"/>
                <a:gd name="T62" fmla="*/ 624 w 812"/>
                <a:gd name="T63" fmla="*/ 441 h 1315"/>
                <a:gd name="T64" fmla="*/ 547 w 812"/>
                <a:gd name="T65" fmla="*/ 219 h 1315"/>
                <a:gd name="T66" fmla="*/ 433 w 812"/>
                <a:gd name="T67" fmla="*/ 14 h 1315"/>
                <a:gd name="T68" fmla="*/ 406 w 812"/>
                <a:gd name="T69" fmla="*/ 0 h 1315"/>
                <a:gd name="T70" fmla="*/ 67 w 812"/>
                <a:gd name="T71" fmla="*/ 1160 h 1315"/>
                <a:gd name="T72" fmla="*/ 68 w 812"/>
                <a:gd name="T73" fmla="*/ 954 h 1315"/>
                <a:gd name="T74" fmla="*/ 157 w 812"/>
                <a:gd name="T75" fmla="*/ 822 h 1315"/>
                <a:gd name="T76" fmla="*/ 186 w 812"/>
                <a:gd name="T77" fmla="*/ 984 h 1315"/>
                <a:gd name="T78" fmla="*/ 67 w 812"/>
                <a:gd name="T79" fmla="*/ 1160 h 1315"/>
                <a:gd name="T80" fmla="*/ 744 w 812"/>
                <a:gd name="T81" fmla="*/ 954 h 1315"/>
                <a:gd name="T82" fmla="*/ 744 w 812"/>
                <a:gd name="T83" fmla="*/ 1160 h 1315"/>
                <a:gd name="T84" fmla="*/ 625 w 812"/>
                <a:gd name="T85" fmla="*/ 984 h 1315"/>
                <a:gd name="T86" fmla="*/ 654 w 812"/>
                <a:gd name="T87" fmla="*/ 822 h 1315"/>
                <a:gd name="T88" fmla="*/ 744 w 812"/>
                <a:gd name="T89" fmla="*/ 954 h 1315"/>
                <a:gd name="T90" fmla="*/ 486 w 812"/>
                <a:gd name="T91" fmla="*/ 249 h 1315"/>
                <a:gd name="T92" fmla="*/ 592 w 812"/>
                <a:gd name="T93" fmla="*/ 715 h 1315"/>
                <a:gd name="T94" fmla="*/ 557 w 812"/>
                <a:gd name="T95" fmla="*/ 980 h 1315"/>
                <a:gd name="T96" fmla="*/ 556 w 812"/>
                <a:gd name="T97" fmla="*/ 984 h 1315"/>
                <a:gd name="T98" fmla="*/ 507 w 812"/>
                <a:gd name="T99" fmla="*/ 1130 h 1315"/>
                <a:gd name="T100" fmla="*/ 440 w 812"/>
                <a:gd name="T101" fmla="*/ 1130 h 1315"/>
                <a:gd name="T102" fmla="*/ 440 w 812"/>
                <a:gd name="T103" fmla="*/ 993 h 1315"/>
                <a:gd name="T104" fmla="*/ 406 w 812"/>
                <a:gd name="T105" fmla="*/ 959 h 1315"/>
                <a:gd name="T106" fmla="*/ 372 w 812"/>
                <a:gd name="T107" fmla="*/ 993 h 1315"/>
                <a:gd name="T108" fmla="*/ 372 w 812"/>
                <a:gd name="T109" fmla="*/ 1130 h 1315"/>
                <a:gd name="T110" fmla="*/ 304 w 812"/>
                <a:gd name="T111" fmla="*/ 1130 h 1315"/>
                <a:gd name="T112" fmla="*/ 256 w 812"/>
                <a:gd name="T113" fmla="*/ 984 h 1315"/>
                <a:gd name="T114" fmla="*/ 255 w 812"/>
                <a:gd name="T115" fmla="*/ 980 h 1315"/>
                <a:gd name="T116" fmla="*/ 219 w 812"/>
                <a:gd name="T117" fmla="*/ 715 h 1315"/>
                <a:gd name="T118" fmla="*/ 326 w 812"/>
                <a:gd name="T119" fmla="*/ 249 h 1315"/>
                <a:gd name="T120" fmla="*/ 406 w 812"/>
                <a:gd name="T121" fmla="*/ 96 h 1315"/>
                <a:gd name="T122" fmla="*/ 486 w 812"/>
                <a:gd name="T123" fmla="*/ 249 h 1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2" h="1315">
                  <a:moveTo>
                    <a:pt x="406" y="0"/>
                  </a:moveTo>
                  <a:cubicBezTo>
                    <a:pt x="395" y="0"/>
                    <a:pt x="385" y="5"/>
                    <a:pt x="378" y="14"/>
                  </a:cubicBezTo>
                  <a:cubicBezTo>
                    <a:pt x="376" y="17"/>
                    <a:pt x="320" y="94"/>
                    <a:pt x="265" y="219"/>
                  </a:cubicBezTo>
                  <a:cubicBezTo>
                    <a:pt x="232" y="293"/>
                    <a:pt x="206" y="367"/>
                    <a:pt x="187" y="441"/>
                  </a:cubicBezTo>
                  <a:cubicBezTo>
                    <a:pt x="164" y="532"/>
                    <a:pt x="152" y="622"/>
                    <a:pt x="151" y="709"/>
                  </a:cubicBezTo>
                  <a:cubicBezTo>
                    <a:pt x="6" y="925"/>
                    <a:pt x="6" y="925"/>
                    <a:pt x="6" y="925"/>
                  </a:cubicBezTo>
                  <a:cubicBezTo>
                    <a:pt x="2" y="931"/>
                    <a:pt x="0" y="937"/>
                    <a:pt x="0" y="944"/>
                  </a:cubicBezTo>
                  <a:cubicBezTo>
                    <a:pt x="0" y="1271"/>
                    <a:pt x="0" y="1271"/>
                    <a:pt x="0" y="1271"/>
                  </a:cubicBezTo>
                  <a:cubicBezTo>
                    <a:pt x="0" y="1286"/>
                    <a:pt x="9" y="1299"/>
                    <a:pt x="24" y="1303"/>
                  </a:cubicBezTo>
                  <a:cubicBezTo>
                    <a:pt x="36" y="1307"/>
                    <a:pt x="49" y="1304"/>
                    <a:pt x="57" y="1295"/>
                  </a:cubicBezTo>
                  <a:cubicBezTo>
                    <a:pt x="59" y="1293"/>
                    <a:pt x="60" y="1292"/>
                    <a:pt x="62" y="1290"/>
                  </a:cubicBezTo>
                  <a:cubicBezTo>
                    <a:pt x="210" y="1069"/>
                    <a:pt x="210" y="1069"/>
                    <a:pt x="210" y="1069"/>
                  </a:cubicBezTo>
                  <a:cubicBezTo>
                    <a:pt x="222" y="1105"/>
                    <a:pt x="235" y="1141"/>
                    <a:pt x="250" y="1176"/>
                  </a:cubicBezTo>
                  <a:cubicBezTo>
                    <a:pt x="255" y="1189"/>
                    <a:pt x="268" y="1197"/>
                    <a:pt x="281" y="1197"/>
                  </a:cubicBezTo>
                  <a:cubicBezTo>
                    <a:pt x="372" y="1197"/>
                    <a:pt x="372" y="1197"/>
                    <a:pt x="372" y="1197"/>
                  </a:cubicBezTo>
                  <a:cubicBezTo>
                    <a:pt x="372" y="1281"/>
                    <a:pt x="372" y="1281"/>
                    <a:pt x="372" y="1281"/>
                  </a:cubicBezTo>
                  <a:cubicBezTo>
                    <a:pt x="372" y="1300"/>
                    <a:pt x="387" y="1315"/>
                    <a:pt x="406" y="1315"/>
                  </a:cubicBezTo>
                  <a:cubicBezTo>
                    <a:pt x="415" y="1315"/>
                    <a:pt x="423" y="1311"/>
                    <a:pt x="430" y="1305"/>
                  </a:cubicBezTo>
                  <a:cubicBezTo>
                    <a:pt x="436" y="1299"/>
                    <a:pt x="440" y="1291"/>
                    <a:pt x="440" y="1281"/>
                  </a:cubicBezTo>
                  <a:cubicBezTo>
                    <a:pt x="440" y="1197"/>
                    <a:pt x="440" y="1197"/>
                    <a:pt x="440" y="1197"/>
                  </a:cubicBezTo>
                  <a:cubicBezTo>
                    <a:pt x="530" y="1197"/>
                    <a:pt x="530" y="1197"/>
                    <a:pt x="530" y="1197"/>
                  </a:cubicBezTo>
                  <a:cubicBezTo>
                    <a:pt x="539" y="1197"/>
                    <a:pt x="548" y="1194"/>
                    <a:pt x="554" y="1187"/>
                  </a:cubicBezTo>
                  <a:cubicBezTo>
                    <a:pt x="557" y="1184"/>
                    <a:pt x="560" y="1181"/>
                    <a:pt x="561" y="1176"/>
                  </a:cubicBezTo>
                  <a:cubicBezTo>
                    <a:pt x="576" y="1141"/>
                    <a:pt x="589" y="1105"/>
                    <a:pt x="601" y="1069"/>
                  </a:cubicBezTo>
                  <a:cubicBezTo>
                    <a:pt x="750" y="1290"/>
                    <a:pt x="750" y="1290"/>
                    <a:pt x="750" y="1290"/>
                  </a:cubicBezTo>
                  <a:cubicBezTo>
                    <a:pt x="758" y="1302"/>
                    <a:pt x="774" y="1308"/>
                    <a:pt x="788" y="1303"/>
                  </a:cubicBezTo>
                  <a:cubicBezTo>
                    <a:pt x="793" y="1302"/>
                    <a:pt x="798" y="1299"/>
                    <a:pt x="802" y="1295"/>
                  </a:cubicBezTo>
                  <a:cubicBezTo>
                    <a:pt x="808" y="1289"/>
                    <a:pt x="812" y="1280"/>
                    <a:pt x="812" y="1271"/>
                  </a:cubicBezTo>
                  <a:cubicBezTo>
                    <a:pt x="811" y="944"/>
                    <a:pt x="811" y="944"/>
                    <a:pt x="811" y="944"/>
                  </a:cubicBezTo>
                  <a:cubicBezTo>
                    <a:pt x="811" y="937"/>
                    <a:pt x="809" y="931"/>
                    <a:pt x="805" y="925"/>
                  </a:cubicBezTo>
                  <a:cubicBezTo>
                    <a:pt x="660" y="709"/>
                    <a:pt x="660" y="709"/>
                    <a:pt x="660" y="709"/>
                  </a:cubicBezTo>
                  <a:cubicBezTo>
                    <a:pt x="659" y="622"/>
                    <a:pt x="647" y="532"/>
                    <a:pt x="624" y="441"/>
                  </a:cubicBezTo>
                  <a:cubicBezTo>
                    <a:pt x="606" y="367"/>
                    <a:pt x="580" y="293"/>
                    <a:pt x="547" y="219"/>
                  </a:cubicBezTo>
                  <a:cubicBezTo>
                    <a:pt x="491" y="94"/>
                    <a:pt x="435" y="17"/>
                    <a:pt x="433" y="14"/>
                  </a:cubicBezTo>
                  <a:cubicBezTo>
                    <a:pt x="427" y="5"/>
                    <a:pt x="417" y="0"/>
                    <a:pt x="406" y="0"/>
                  </a:cubicBezTo>
                  <a:close/>
                  <a:moveTo>
                    <a:pt x="67" y="1160"/>
                  </a:moveTo>
                  <a:cubicBezTo>
                    <a:pt x="68" y="954"/>
                    <a:pt x="68" y="954"/>
                    <a:pt x="68" y="954"/>
                  </a:cubicBezTo>
                  <a:cubicBezTo>
                    <a:pt x="157" y="822"/>
                    <a:pt x="157" y="822"/>
                    <a:pt x="157" y="822"/>
                  </a:cubicBezTo>
                  <a:cubicBezTo>
                    <a:pt x="163" y="876"/>
                    <a:pt x="172" y="930"/>
                    <a:pt x="186" y="984"/>
                  </a:cubicBezTo>
                  <a:lnTo>
                    <a:pt x="67" y="1160"/>
                  </a:lnTo>
                  <a:close/>
                  <a:moveTo>
                    <a:pt x="744" y="954"/>
                  </a:moveTo>
                  <a:cubicBezTo>
                    <a:pt x="744" y="1160"/>
                    <a:pt x="744" y="1160"/>
                    <a:pt x="744" y="1160"/>
                  </a:cubicBezTo>
                  <a:cubicBezTo>
                    <a:pt x="625" y="984"/>
                    <a:pt x="625" y="984"/>
                    <a:pt x="625" y="984"/>
                  </a:cubicBezTo>
                  <a:cubicBezTo>
                    <a:pt x="639" y="930"/>
                    <a:pt x="649" y="876"/>
                    <a:pt x="654" y="822"/>
                  </a:cubicBezTo>
                  <a:lnTo>
                    <a:pt x="744" y="954"/>
                  </a:lnTo>
                  <a:close/>
                  <a:moveTo>
                    <a:pt x="486" y="249"/>
                  </a:moveTo>
                  <a:cubicBezTo>
                    <a:pt x="534" y="358"/>
                    <a:pt x="592" y="527"/>
                    <a:pt x="592" y="715"/>
                  </a:cubicBezTo>
                  <a:cubicBezTo>
                    <a:pt x="592" y="801"/>
                    <a:pt x="580" y="890"/>
                    <a:pt x="557" y="980"/>
                  </a:cubicBezTo>
                  <a:cubicBezTo>
                    <a:pt x="556" y="981"/>
                    <a:pt x="556" y="983"/>
                    <a:pt x="556" y="984"/>
                  </a:cubicBezTo>
                  <a:cubicBezTo>
                    <a:pt x="543" y="1032"/>
                    <a:pt x="527" y="1081"/>
                    <a:pt x="507" y="1130"/>
                  </a:cubicBezTo>
                  <a:cubicBezTo>
                    <a:pt x="440" y="1130"/>
                    <a:pt x="440" y="1130"/>
                    <a:pt x="440" y="1130"/>
                  </a:cubicBezTo>
                  <a:cubicBezTo>
                    <a:pt x="440" y="993"/>
                    <a:pt x="440" y="993"/>
                    <a:pt x="440" y="993"/>
                  </a:cubicBezTo>
                  <a:cubicBezTo>
                    <a:pt x="440" y="974"/>
                    <a:pt x="424" y="959"/>
                    <a:pt x="406" y="959"/>
                  </a:cubicBezTo>
                  <a:cubicBezTo>
                    <a:pt x="387" y="959"/>
                    <a:pt x="372" y="974"/>
                    <a:pt x="372" y="993"/>
                  </a:cubicBezTo>
                  <a:cubicBezTo>
                    <a:pt x="372" y="1130"/>
                    <a:pt x="372" y="1130"/>
                    <a:pt x="372" y="1130"/>
                  </a:cubicBezTo>
                  <a:cubicBezTo>
                    <a:pt x="304" y="1130"/>
                    <a:pt x="304" y="1130"/>
                    <a:pt x="304" y="1130"/>
                  </a:cubicBezTo>
                  <a:cubicBezTo>
                    <a:pt x="285" y="1081"/>
                    <a:pt x="269" y="1032"/>
                    <a:pt x="256" y="984"/>
                  </a:cubicBezTo>
                  <a:cubicBezTo>
                    <a:pt x="256" y="983"/>
                    <a:pt x="255" y="981"/>
                    <a:pt x="255" y="980"/>
                  </a:cubicBezTo>
                  <a:cubicBezTo>
                    <a:pt x="231" y="890"/>
                    <a:pt x="219" y="801"/>
                    <a:pt x="219" y="715"/>
                  </a:cubicBezTo>
                  <a:cubicBezTo>
                    <a:pt x="219" y="527"/>
                    <a:pt x="277" y="358"/>
                    <a:pt x="326" y="249"/>
                  </a:cubicBezTo>
                  <a:cubicBezTo>
                    <a:pt x="355" y="182"/>
                    <a:pt x="385" y="130"/>
                    <a:pt x="406" y="96"/>
                  </a:cubicBezTo>
                  <a:cubicBezTo>
                    <a:pt x="426" y="130"/>
                    <a:pt x="456" y="182"/>
                    <a:pt x="486" y="2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7" name="Group 27"/>
          <p:cNvGrpSpPr>
            <a:grpSpLocks noChangeAspect="1"/>
          </p:cNvGrpSpPr>
          <p:nvPr/>
        </p:nvGrpSpPr>
        <p:grpSpPr bwMode="auto">
          <a:xfrm rot="10800000">
            <a:off x="9391303" y="3162301"/>
            <a:ext cx="373610" cy="784860"/>
            <a:chOff x="6608" y="2460"/>
            <a:chExt cx="268" cy="563"/>
          </a:xfrm>
          <a:solidFill>
            <a:schemeClr val="bg1">
              <a:lumMod val="50000"/>
            </a:schemeClr>
          </a:solidFill>
        </p:grpSpPr>
        <p:sp>
          <p:nvSpPr>
            <p:cNvPr id="168" name="Freeform 28"/>
            <p:cNvSpPr>
              <a:spLocks noEditPoints="1"/>
            </p:cNvSpPr>
            <p:nvPr/>
          </p:nvSpPr>
          <p:spPr bwMode="auto">
            <a:xfrm>
              <a:off x="6702" y="2602"/>
              <a:ext cx="80" cy="79"/>
            </a:xfrm>
            <a:custGeom>
              <a:avLst/>
              <a:gdLst>
                <a:gd name="T0" fmla="*/ 121 w 241"/>
                <a:gd name="T1" fmla="*/ 0 h 241"/>
                <a:gd name="T2" fmla="*/ 36 w 241"/>
                <a:gd name="T3" fmla="*/ 35 h 241"/>
                <a:gd name="T4" fmla="*/ 0 w 241"/>
                <a:gd name="T5" fmla="*/ 120 h 241"/>
                <a:gd name="T6" fmla="*/ 36 w 241"/>
                <a:gd name="T7" fmla="*/ 206 h 241"/>
                <a:gd name="T8" fmla="*/ 121 w 241"/>
                <a:gd name="T9" fmla="*/ 241 h 241"/>
                <a:gd name="T10" fmla="*/ 206 w 241"/>
                <a:gd name="T11" fmla="*/ 206 h 241"/>
                <a:gd name="T12" fmla="*/ 206 w 241"/>
                <a:gd name="T13" fmla="*/ 206 h 241"/>
                <a:gd name="T14" fmla="*/ 241 w 241"/>
                <a:gd name="T15" fmla="*/ 120 h 241"/>
                <a:gd name="T16" fmla="*/ 206 w 241"/>
                <a:gd name="T17" fmla="*/ 35 h 241"/>
                <a:gd name="T18" fmla="*/ 121 w 241"/>
                <a:gd name="T19" fmla="*/ 0 h 241"/>
                <a:gd name="T20" fmla="*/ 173 w 241"/>
                <a:gd name="T21" fmla="*/ 120 h 241"/>
                <a:gd name="T22" fmla="*/ 158 w 241"/>
                <a:gd name="T23" fmla="*/ 158 h 241"/>
                <a:gd name="T24" fmla="*/ 158 w 241"/>
                <a:gd name="T25" fmla="*/ 158 h 241"/>
                <a:gd name="T26" fmla="*/ 121 w 241"/>
                <a:gd name="T27" fmla="*/ 173 h 241"/>
                <a:gd name="T28" fmla="*/ 83 w 241"/>
                <a:gd name="T29" fmla="*/ 158 h 241"/>
                <a:gd name="T30" fmla="*/ 68 w 241"/>
                <a:gd name="T31" fmla="*/ 120 h 241"/>
                <a:gd name="T32" fmla="*/ 83 w 241"/>
                <a:gd name="T33" fmla="*/ 83 h 241"/>
                <a:gd name="T34" fmla="*/ 121 w 241"/>
                <a:gd name="T35" fmla="*/ 68 h 241"/>
                <a:gd name="T36" fmla="*/ 173 w 241"/>
                <a:gd name="T37" fmla="*/ 12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1" h="241">
                  <a:moveTo>
                    <a:pt x="121" y="0"/>
                  </a:moveTo>
                  <a:cubicBezTo>
                    <a:pt x="89" y="0"/>
                    <a:pt x="58" y="13"/>
                    <a:pt x="36" y="35"/>
                  </a:cubicBezTo>
                  <a:cubicBezTo>
                    <a:pt x="13" y="58"/>
                    <a:pt x="0" y="88"/>
                    <a:pt x="0" y="120"/>
                  </a:cubicBezTo>
                  <a:cubicBezTo>
                    <a:pt x="0" y="153"/>
                    <a:pt x="13" y="183"/>
                    <a:pt x="36" y="206"/>
                  </a:cubicBezTo>
                  <a:cubicBezTo>
                    <a:pt x="58" y="228"/>
                    <a:pt x="89" y="241"/>
                    <a:pt x="121" y="241"/>
                  </a:cubicBezTo>
                  <a:cubicBezTo>
                    <a:pt x="153" y="241"/>
                    <a:pt x="183" y="228"/>
                    <a:pt x="206" y="206"/>
                  </a:cubicBezTo>
                  <a:cubicBezTo>
                    <a:pt x="206" y="206"/>
                    <a:pt x="206" y="206"/>
                    <a:pt x="206" y="206"/>
                  </a:cubicBezTo>
                  <a:cubicBezTo>
                    <a:pt x="229" y="183"/>
                    <a:pt x="241" y="153"/>
                    <a:pt x="241" y="120"/>
                  </a:cubicBezTo>
                  <a:cubicBezTo>
                    <a:pt x="241" y="88"/>
                    <a:pt x="229" y="58"/>
                    <a:pt x="206" y="35"/>
                  </a:cubicBezTo>
                  <a:cubicBezTo>
                    <a:pt x="183" y="13"/>
                    <a:pt x="153" y="0"/>
                    <a:pt x="121" y="0"/>
                  </a:cubicBezTo>
                  <a:close/>
                  <a:moveTo>
                    <a:pt x="173" y="120"/>
                  </a:moveTo>
                  <a:cubicBezTo>
                    <a:pt x="173" y="135"/>
                    <a:pt x="168" y="148"/>
                    <a:pt x="158" y="158"/>
                  </a:cubicBezTo>
                  <a:cubicBezTo>
                    <a:pt x="158" y="158"/>
                    <a:pt x="158" y="158"/>
                    <a:pt x="158" y="158"/>
                  </a:cubicBezTo>
                  <a:cubicBezTo>
                    <a:pt x="148" y="168"/>
                    <a:pt x="135" y="173"/>
                    <a:pt x="121" y="173"/>
                  </a:cubicBezTo>
                  <a:cubicBezTo>
                    <a:pt x="107" y="173"/>
                    <a:pt x="93" y="168"/>
                    <a:pt x="83" y="158"/>
                  </a:cubicBezTo>
                  <a:cubicBezTo>
                    <a:pt x="73" y="148"/>
                    <a:pt x="68" y="135"/>
                    <a:pt x="68" y="120"/>
                  </a:cubicBezTo>
                  <a:cubicBezTo>
                    <a:pt x="68" y="106"/>
                    <a:pt x="73" y="93"/>
                    <a:pt x="83" y="83"/>
                  </a:cubicBezTo>
                  <a:cubicBezTo>
                    <a:pt x="93" y="73"/>
                    <a:pt x="107" y="68"/>
                    <a:pt x="121" y="68"/>
                  </a:cubicBezTo>
                  <a:cubicBezTo>
                    <a:pt x="150" y="68"/>
                    <a:pt x="173" y="91"/>
                    <a:pt x="173"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29"/>
            <p:cNvSpPr>
              <a:spLocks/>
            </p:cNvSpPr>
            <p:nvPr/>
          </p:nvSpPr>
          <p:spPr bwMode="auto">
            <a:xfrm>
              <a:off x="6677" y="2876"/>
              <a:ext cx="22" cy="113"/>
            </a:xfrm>
            <a:custGeom>
              <a:avLst/>
              <a:gdLst>
                <a:gd name="T0" fmla="*/ 58 w 68"/>
                <a:gd name="T1" fmla="*/ 334 h 344"/>
                <a:gd name="T2" fmla="*/ 34 w 68"/>
                <a:gd name="T3" fmla="*/ 344 h 344"/>
                <a:gd name="T4" fmla="*/ 0 w 68"/>
                <a:gd name="T5" fmla="*/ 310 h 344"/>
                <a:gd name="T6" fmla="*/ 0 w 68"/>
                <a:gd name="T7" fmla="*/ 34 h 344"/>
                <a:gd name="T8" fmla="*/ 34 w 68"/>
                <a:gd name="T9" fmla="*/ 0 h 344"/>
                <a:gd name="T10" fmla="*/ 68 w 68"/>
                <a:gd name="T11" fmla="*/ 34 h 344"/>
                <a:gd name="T12" fmla="*/ 68 w 68"/>
                <a:gd name="T13" fmla="*/ 310 h 344"/>
                <a:gd name="T14" fmla="*/ 58 w 68"/>
                <a:gd name="T15" fmla="*/ 334 h 3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44">
                  <a:moveTo>
                    <a:pt x="58" y="334"/>
                  </a:moveTo>
                  <a:cubicBezTo>
                    <a:pt x="52" y="341"/>
                    <a:pt x="43" y="344"/>
                    <a:pt x="34" y="344"/>
                  </a:cubicBezTo>
                  <a:cubicBezTo>
                    <a:pt x="15" y="344"/>
                    <a:pt x="0" y="329"/>
                    <a:pt x="0" y="310"/>
                  </a:cubicBezTo>
                  <a:cubicBezTo>
                    <a:pt x="0" y="34"/>
                    <a:pt x="0" y="34"/>
                    <a:pt x="0" y="34"/>
                  </a:cubicBezTo>
                  <a:cubicBezTo>
                    <a:pt x="0" y="15"/>
                    <a:pt x="15" y="0"/>
                    <a:pt x="34" y="0"/>
                  </a:cubicBezTo>
                  <a:cubicBezTo>
                    <a:pt x="53" y="0"/>
                    <a:pt x="68" y="15"/>
                    <a:pt x="68" y="34"/>
                  </a:cubicBezTo>
                  <a:cubicBezTo>
                    <a:pt x="68" y="310"/>
                    <a:pt x="68" y="310"/>
                    <a:pt x="68" y="310"/>
                  </a:cubicBezTo>
                  <a:cubicBezTo>
                    <a:pt x="68" y="320"/>
                    <a:pt x="64" y="328"/>
                    <a:pt x="58" y="3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30"/>
            <p:cNvSpPr>
              <a:spLocks/>
            </p:cNvSpPr>
            <p:nvPr/>
          </p:nvSpPr>
          <p:spPr bwMode="auto">
            <a:xfrm>
              <a:off x="6731" y="2906"/>
              <a:ext cx="22" cy="117"/>
            </a:xfrm>
            <a:custGeom>
              <a:avLst/>
              <a:gdLst>
                <a:gd name="T0" fmla="*/ 58 w 68"/>
                <a:gd name="T1" fmla="*/ 346 h 356"/>
                <a:gd name="T2" fmla="*/ 34 w 68"/>
                <a:gd name="T3" fmla="*/ 356 h 356"/>
                <a:gd name="T4" fmla="*/ 0 w 68"/>
                <a:gd name="T5" fmla="*/ 322 h 356"/>
                <a:gd name="T6" fmla="*/ 0 w 68"/>
                <a:gd name="T7" fmla="*/ 34 h 356"/>
                <a:gd name="T8" fmla="*/ 34 w 68"/>
                <a:gd name="T9" fmla="*/ 0 h 356"/>
                <a:gd name="T10" fmla="*/ 68 w 68"/>
                <a:gd name="T11" fmla="*/ 34 h 356"/>
                <a:gd name="T12" fmla="*/ 68 w 68"/>
                <a:gd name="T13" fmla="*/ 322 h 356"/>
                <a:gd name="T14" fmla="*/ 58 w 68"/>
                <a:gd name="T15" fmla="*/ 346 h 3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56">
                  <a:moveTo>
                    <a:pt x="58" y="346"/>
                  </a:moveTo>
                  <a:cubicBezTo>
                    <a:pt x="51" y="352"/>
                    <a:pt x="43" y="356"/>
                    <a:pt x="34" y="356"/>
                  </a:cubicBezTo>
                  <a:cubicBezTo>
                    <a:pt x="15" y="356"/>
                    <a:pt x="0" y="341"/>
                    <a:pt x="0" y="322"/>
                  </a:cubicBezTo>
                  <a:cubicBezTo>
                    <a:pt x="0" y="34"/>
                    <a:pt x="0" y="34"/>
                    <a:pt x="0" y="34"/>
                  </a:cubicBezTo>
                  <a:cubicBezTo>
                    <a:pt x="0" y="15"/>
                    <a:pt x="15" y="0"/>
                    <a:pt x="34" y="0"/>
                  </a:cubicBezTo>
                  <a:cubicBezTo>
                    <a:pt x="52" y="0"/>
                    <a:pt x="68" y="15"/>
                    <a:pt x="68" y="34"/>
                  </a:cubicBezTo>
                  <a:cubicBezTo>
                    <a:pt x="68" y="322"/>
                    <a:pt x="68" y="322"/>
                    <a:pt x="68" y="322"/>
                  </a:cubicBezTo>
                  <a:cubicBezTo>
                    <a:pt x="68" y="332"/>
                    <a:pt x="64" y="340"/>
                    <a:pt x="58" y="3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31"/>
            <p:cNvSpPr>
              <a:spLocks/>
            </p:cNvSpPr>
            <p:nvPr/>
          </p:nvSpPr>
          <p:spPr bwMode="auto">
            <a:xfrm>
              <a:off x="6785" y="2876"/>
              <a:ext cx="22" cy="113"/>
            </a:xfrm>
            <a:custGeom>
              <a:avLst/>
              <a:gdLst>
                <a:gd name="T0" fmla="*/ 58 w 68"/>
                <a:gd name="T1" fmla="*/ 334 h 344"/>
                <a:gd name="T2" fmla="*/ 34 w 68"/>
                <a:gd name="T3" fmla="*/ 344 h 344"/>
                <a:gd name="T4" fmla="*/ 0 w 68"/>
                <a:gd name="T5" fmla="*/ 310 h 344"/>
                <a:gd name="T6" fmla="*/ 0 w 68"/>
                <a:gd name="T7" fmla="*/ 34 h 344"/>
                <a:gd name="T8" fmla="*/ 34 w 68"/>
                <a:gd name="T9" fmla="*/ 0 h 344"/>
                <a:gd name="T10" fmla="*/ 68 w 68"/>
                <a:gd name="T11" fmla="*/ 34 h 344"/>
                <a:gd name="T12" fmla="*/ 68 w 68"/>
                <a:gd name="T13" fmla="*/ 310 h 344"/>
                <a:gd name="T14" fmla="*/ 58 w 68"/>
                <a:gd name="T15" fmla="*/ 334 h 3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44">
                  <a:moveTo>
                    <a:pt x="58" y="334"/>
                  </a:moveTo>
                  <a:cubicBezTo>
                    <a:pt x="52" y="341"/>
                    <a:pt x="44" y="344"/>
                    <a:pt x="34" y="344"/>
                  </a:cubicBezTo>
                  <a:cubicBezTo>
                    <a:pt x="16" y="344"/>
                    <a:pt x="0" y="329"/>
                    <a:pt x="0" y="310"/>
                  </a:cubicBezTo>
                  <a:cubicBezTo>
                    <a:pt x="0" y="34"/>
                    <a:pt x="0" y="34"/>
                    <a:pt x="0" y="34"/>
                  </a:cubicBezTo>
                  <a:cubicBezTo>
                    <a:pt x="0" y="15"/>
                    <a:pt x="16" y="0"/>
                    <a:pt x="34" y="0"/>
                  </a:cubicBezTo>
                  <a:cubicBezTo>
                    <a:pt x="53" y="0"/>
                    <a:pt x="68" y="15"/>
                    <a:pt x="68" y="34"/>
                  </a:cubicBezTo>
                  <a:cubicBezTo>
                    <a:pt x="68" y="310"/>
                    <a:pt x="68" y="310"/>
                    <a:pt x="68" y="310"/>
                  </a:cubicBezTo>
                  <a:cubicBezTo>
                    <a:pt x="68" y="320"/>
                    <a:pt x="64" y="328"/>
                    <a:pt x="58" y="3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32"/>
            <p:cNvSpPr>
              <a:spLocks noEditPoints="1"/>
            </p:cNvSpPr>
            <p:nvPr/>
          </p:nvSpPr>
          <p:spPr bwMode="auto">
            <a:xfrm>
              <a:off x="6608" y="2460"/>
              <a:ext cx="268" cy="432"/>
            </a:xfrm>
            <a:custGeom>
              <a:avLst/>
              <a:gdLst>
                <a:gd name="T0" fmla="*/ 406 w 812"/>
                <a:gd name="T1" fmla="*/ 0 h 1315"/>
                <a:gd name="T2" fmla="*/ 378 w 812"/>
                <a:gd name="T3" fmla="*/ 14 h 1315"/>
                <a:gd name="T4" fmla="*/ 265 w 812"/>
                <a:gd name="T5" fmla="*/ 219 h 1315"/>
                <a:gd name="T6" fmla="*/ 187 w 812"/>
                <a:gd name="T7" fmla="*/ 441 h 1315"/>
                <a:gd name="T8" fmla="*/ 151 w 812"/>
                <a:gd name="T9" fmla="*/ 709 h 1315"/>
                <a:gd name="T10" fmla="*/ 6 w 812"/>
                <a:gd name="T11" fmla="*/ 925 h 1315"/>
                <a:gd name="T12" fmla="*/ 0 w 812"/>
                <a:gd name="T13" fmla="*/ 944 h 1315"/>
                <a:gd name="T14" fmla="*/ 0 w 812"/>
                <a:gd name="T15" fmla="*/ 1271 h 1315"/>
                <a:gd name="T16" fmla="*/ 24 w 812"/>
                <a:gd name="T17" fmla="*/ 1303 h 1315"/>
                <a:gd name="T18" fmla="*/ 57 w 812"/>
                <a:gd name="T19" fmla="*/ 1295 h 1315"/>
                <a:gd name="T20" fmla="*/ 62 w 812"/>
                <a:gd name="T21" fmla="*/ 1290 h 1315"/>
                <a:gd name="T22" fmla="*/ 210 w 812"/>
                <a:gd name="T23" fmla="*/ 1069 h 1315"/>
                <a:gd name="T24" fmla="*/ 250 w 812"/>
                <a:gd name="T25" fmla="*/ 1176 h 1315"/>
                <a:gd name="T26" fmla="*/ 281 w 812"/>
                <a:gd name="T27" fmla="*/ 1197 h 1315"/>
                <a:gd name="T28" fmla="*/ 372 w 812"/>
                <a:gd name="T29" fmla="*/ 1197 h 1315"/>
                <a:gd name="T30" fmla="*/ 372 w 812"/>
                <a:gd name="T31" fmla="*/ 1281 h 1315"/>
                <a:gd name="T32" fmla="*/ 406 w 812"/>
                <a:gd name="T33" fmla="*/ 1315 h 1315"/>
                <a:gd name="T34" fmla="*/ 430 w 812"/>
                <a:gd name="T35" fmla="*/ 1305 h 1315"/>
                <a:gd name="T36" fmla="*/ 440 w 812"/>
                <a:gd name="T37" fmla="*/ 1281 h 1315"/>
                <a:gd name="T38" fmla="*/ 440 w 812"/>
                <a:gd name="T39" fmla="*/ 1197 h 1315"/>
                <a:gd name="T40" fmla="*/ 530 w 812"/>
                <a:gd name="T41" fmla="*/ 1197 h 1315"/>
                <a:gd name="T42" fmla="*/ 554 w 812"/>
                <a:gd name="T43" fmla="*/ 1187 h 1315"/>
                <a:gd name="T44" fmla="*/ 561 w 812"/>
                <a:gd name="T45" fmla="*/ 1176 h 1315"/>
                <a:gd name="T46" fmla="*/ 601 w 812"/>
                <a:gd name="T47" fmla="*/ 1069 h 1315"/>
                <a:gd name="T48" fmla="*/ 750 w 812"/>
                <a:gd name="T49" fmla="*/ 1290 h 1315"/>
                <a:gd name="T50" fmla="*/ 788 w 812"/>
                <a:gd name="T51" fmla="*/ 1303 h 1315"/>
                <a:gd name="T52" fmla="*/ 802 w 812"/>
                <a:gd name="T53" fmla="*/ 1295 h 1315"/>
                <a:gd name="T54" fmla="*/ 812 w 812"/>
                <a:gd name="T55" fmla="*/ 1271 h 1315"/>
                <a:gd name="T56" fmla="*/ 811 w 812"/>
                <a:gd name="T57" fmla="*/ 944 h 1315"/>
                <a:gd name="T58" fmla="*/ 805 w 812"/>
                <a:gd name="T59" fmla="*/ 925 h 1315"/>
                <a:gd name="T60" fmla="*/ 660 w 812"/>
                <a:gd name="T61" fmla="*/ 709 h 1315"/>
                <a:gd name="T62" fmla="*/ 624 w 812"/>
                <a:gd name="T63" fmla="*/ 441 h 1315"/>
                <a:gd name="T64" fmla="*/ 547 w 812"/>
                <a:gd name="T65" fmla="*/ 219 h 1315"/>
                <a:gd name="T66" fmla="*/ 433 w 812"/>
                <a:gd name="T67" fmla="*/ 14 h 1315"/>
                <a:gd name="T68" fmla="*/ 406 w 812"/>
                <a:gd name="T69" fmla="*/ 0 h 1315"/>
                <a:gd name="T70" fmla="*/ 67 w 812"/>
                <a:gd name="T71" fmla="*/ 1160 h 1315"/>
                <a:gd name="T72" fmla="*/ 68 w 812"/>
                <a:gd name="T73" fmla="*/ 954 h 1315"/>
                <a:gd name="T74" fmla="*/ 157 w 812"/>
                <a:gd name="T75" fmla="*/ 822 h 1315"/>
                <a:gd name="T76" fmla="*/ 186 w 812"/>
                <a:gd name="T77" fmla="*/ 984 h 1315"/>
                <a:gd name="T78" fmla="*/ 67 w 812"/>
                <a:gd name="T79" fmla="*/ 1160 h 1315"/>
                <a:gd name="T80" fmla="*/ 744 w 812"/>
                <a:gd name="T81" fmla="*/ 954 h 1315"/>
                <a:gd name="T82" fmla="*/ 744 w 812"/>
                <a:gd name="T83" fmla="*/ 1160 h 1315"/>
                <a:gd name="T84" fmla="*/ 625 w 812"/>
                <a:gd name="T85" fmla="*/ 984 h 1315"/>
                <a:gd name="T86" fmla="*/ 654 w 812"/>
                <a:gd name="T87" fmla="*/ 822 h 1315"/>
                <a:gd name="T88" fmla="*/ 744 w 812"/>
                <a:gd name="T89" fmla="*/ 954 h 1315"/>
                <a:gd name="T90" fmla="*/ 486 w 812"/>
                <a:gd name="T91" fmla="*/ 249 h 1315"/>
                <a:gd name="T92" fmla="*/ 592 w 812"/>
                <a:gd name="T93" fmla="*/ 715 h 1315"/>
                <a:gd name="T94" fmla="*/ 557 w 812"/>
                <a:gd name="T95" fmla="*/ 980 h 1315"/>
                <a:gd name="T96" fmla="*/ 556 w 812"/>
                <a:gd name="T97" fmla="*/ 984 h 1315"/>
                <a:gd name="T98" fmla="*/ 507 w 812"/>
                <a:gd name="T99" fmla="*/ 1130 h 1315"/>
                <a:gd name="T100" fmla="*/ 440 w 812"/>
                <a:gd name="T101" fmla="*/ 1130 h 1315"/>
                <a:gd name="T102" fmla="*/ 440 w 812"/>
                <a:gd name="T103" fmla="*/ 993 h 1315"/>
                <a:gd name="T104" fmla="*/ 406 w 812"/>
                <a:gd name="T105" fmla="*/ 959 h 1315"/>
                <a:gd name="T106" fmla="*/ 372 w 812"/>
                <a:gd name="T107" fmla="*/ 993 h 1315"/>
                <a:gd name="T108" fmla="*/ 372 w 812"/>
                <a:gd name="T109" fmla="*/ 1130 h 1315"/>
                <a:gd name="T110" fmla="*/ 304 w 812"/>
                <a:gd name="T111" fmla="*/ 1130 h 1315"/>
                <a:gd name="T112" fmla="*/ 256 w 812"/>
                <a:gd name="T113" fmla="*/ 984 h 1315"/>
                <a:gd name="T114" fmla="*/ 255 w 812"/>
                <a:gd name="T115" fmla="*/ 980 h 1315"/>
                <a:gd name="T116" fmla="*/ 219 w 812"/>
                <a:gd name="T117" fmla="*/ 715 h 1315"/>
                <a:gd name="T118" fmla="*/ 326 w 812"/>
                <a:gd name="T119" fmla="*/ 249 h 1315"/>
                <a:gd name="T120" fmla="*/ 406 w 812"/>
                <a:gd name="T121" fmla="*/ 96 h 1315"/>
                <a:gd name="T122" fmla="*/ 486 w 812"/>
                <a:gd name="T123" fmla="*/ 249 h 1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2" h="1315">
                  <a:moveTo>
                    <a:pt x="406" y="0"/>
                  </a:moveTo>
                  <a:cubicBezTo>
                    <a:pt x="395" y="0"/>
                    <a:pt x="385" y="5"/>
                    <a:pt x="378" y="14"/>
                  </a:cubicBezTo>
                  <a:cubicBezTo>
                    <a:pt x="376" y="17"/>
                    <a:pt x="320" y="94"/>
                    <a:pt x="265" y="219"/>
                  </a:cubicBezTo>
                  <a:cubicBezTo>
                    <a:pt x="232" y="293"/>
                    <a:pt x="206" y="367"/>
                    <a:pt x="187" y="441"/>
                  </a:cubicBezTo>
                  <a:cubicBezTo>
                    <a:pt x="164" y="532"/>
                    <a:pt x="152" y="622"/>
                    <a:pt x="151" y="709"/>
                  </a:cubicBezTo>
                  <a:cubicBezTo>
                    <a:pt x="6" y="925"/>
                    <a:pt x="6" y="925"/>
                    <a:pt x="6" y="925"/>
                  </a:cubicBezTo>
                  <a:cubicBezTo>
                    <a:pt x="2" y="931"/>
                    <a:pt x="0" y="937"/>
                    <a:pt x="0" y="944"/>
                  </a:cubicBezTo>
                  <a:cubicBezTo>
                    <a:pt x="0" y="1271"/>
                    <a:pt x="0" y="1271"/>
                    <a:pt x="0" y="1271"/>
                  </a:cubicBezTo>
                  <a:cubicBezTo>
                    <a:pt x="0" y="1286"/>
                    <a:pt x="9" y="1299"/>
                    <a:pt x="24" y="1303"/>
                  </a:cubicBezTo>
                  <a:cubicBezTo>
                    <a:pt x="36" y="1307"/>
                    <a:pt x="49" y="1304"/>
                    <a:pt x="57" y="1295"/>
                  </a:cubicBezTo>
                  <a:cubicBezTo>
                    <a:pt x="59" y="1293"/>
                    <a:pt x="60" y="1292"/>
                    <a:pt x="62" y="1290"/>
                  </a:cubicBezTo>
                  <a:cubicBezTo>
                    <a:pt x="210" y="1069"/>
                    <a:pt x="210" y="1069"/>
                    <a:pt x="210" y="1069"/>
                  </a:cubicBezTo>
                  <a:cubicBezTo>
                    <a:pt x="222" y="1105"/>
                    <a:pt x="235" y="1141"/>
                    <a:pt x="250" y="1176"/>
                  </a:cubicBezTo>
                  <a:cubicBezTo>
                    <a:pt x="255" y="1189"/>
                    <a:pt x="268" y="1197"/>
                    <a:pt x="281" y="1197"/>
                  </a:cubicBezTo>
                  <a:cubicBezTo>
                    <a:pt x="372" y="1197"/>
                    <a:pt x="372" y="1197"/>
                    <a:pt x="372" y="1197"/>
                  </a:cubicBezTo>
                  <a:cubicBezTo>
                    <a:pt x="372" y="1281"/>
                    <a:pt x="372" y="1281"/>
                    <a:pt x="372" y="1281"/>
                  </a:cubicBezTo>
                  <a:cubicBezTo>
                    <a:pt x="372" y="1300"/>
                    <a:pt x="387" y="1315"/>
                    <a:pt x="406" y="1315"/>
                  </a:cubicBezTo>
                  <a:cubicBezTo>
                    <a:pt x="415" y="1315"/>
                    <a:pt x="423" y="1311"/>
                    <a:pt x="430" y="1305"/>
                  </a:cubicBezTo>
                  <a:cubicBezTo>
                    <a:pt x="436" y="1299"/>
                    <a:pt x="440" y="1291"/>
                    <a:pt x="440" y="1281"/>
                  </a:cubicBezTo>
                  <a:cubicBezTo>
                    <a:pt x="440" y="1197"/>
                    <a:pt x="440" y="1197"/>
                    <a:pt x="440" y="1197"/>
                  </a:cubicBezTo>
                  <a:cubicBezTo>
                    <a:pt x="530" y="1197"/>
                    <a:pt x="530" y="1197"/>
                    <a:pt x="530" y="1197"/>
                  </a:cubicBezTo>
                  <a:cubicBezTo>
                    <a:pt x="539" y="1197"/>
                    <a:pt x="548" y="1194"/>
                    <a:pt x="554" y="1187"/>
                  </a:cubicBezTo>
                  <a:cubicBezTo>
                    <a:pt x="557" y="1184"/>
                    <a:pt x="560" y="1181"/>
                    <a:pt x="561" y="1176"/>
                  </a:cubicBezTo>
                  <a:cubicBezTo>
                    <a:pt x="576" y="1141"/>
                    <a:pt x="589" y="1105"/>
                    <a:pt x="601" y="1069"/>
                  </a:cubicBezTo>
                  <a:cubicBezTo>
                    <a:pt x="750" y="1290"/>
                    <a:pt x="750" y="1290"/>
                    <a:pt x="750" y="1290"/>
                  </a:cubicBezTo>
                  <a:cubicBezTo>
                    <a:pt x="758" y="1302"/>
                    <a:pt x="774" y="1308"/>
                    <a:pt x="788" y="1303"/>
                  </a:cubicBezTo>
                  <a:cubicBezTo>
                    <a:pt x="793" y="1302"/>
                    <a:pt x="798" y="1299"/>
                    <a:pt x="802" y="1295"/>
                  </a:cubicBezTo>
                  <a:cubicBezTo>
                    <a:pt x="808" y="1289"/>
                    <a:pt x="812" y="1280"/>
                    <a:pt x="812" y="1271"/>
                  </a:cubicBezTo>
                  <a:cubicBezTo>
                    <a:pt x="811" y="944"/>
                    <a:pt x="811" y="944"/>
                    <a:pt x="811" y="944"/>
                  </a:cubicBezTo>
                  <a:cubicBezTo>
                    <a:pt x="811" y="937"/>
                    <a:pt x="809" y="931"/>
                    <a:pt x="805" y="925"/>
                  </a:cubicBezTo>
                  <a:cubicBezTo>
                    <a:pt x="660" y="709"/>
                    <a:pt x="660" y="709"/>
                    <a:pt x="660" y="709"/>
                  </a:cubicBezTo>
                  <a:cubicBezTo>
                    <a:pt x="659" y="622"/>
                    <a:pt x="647" y="532"/>
                    <a:pt x="624" y="441"/>
                  </a:cubicBezTo>
                  <a:cubicBezTo>
                    <a:pt x="606" y="367"/>
                    <a:pt x="580" y="293"/>
                    <a:pt x="547" y="219"/>
                  </a:cubicBezTo>
                  <a:cubicBezTo>
                    <a:pt x="491" y="94"/>
                    <a:pt x="435" y="17"/>
                    <a:pt x="433" y="14"/>
                  </a:cubicBezTo>
                  <a:cubicBezTo>
                    <a:pt x="427" y="5"/>
                    <a:pt x="417" y="0"/>
                    <a:pt x="406" y="0"/>
                  </a:cubicBezTo>
                  <a:close/>
                  <a:moveTo>
                    <a:pt x="67" y="1160"/>
                  </a:moveTo>
                  <a:cubicBezTo>
                    <a:pt x="68" y="954"/>
                    <a:pt x="68" y="954"/>
                    <a:pt x="68" y="954"/>
                  </a:cubicBezTo>
                  <a:cubicBezTo>
                    <a:pt x="157" y="822"/>
                    <a:pt x="157" y="822"/>
                    <a:pt x="157" y="822"/>
                  </a:cubicBezTo>
                  <a:cubicBezTo>
                    <a:pt x="163" y="876"/>
                    <a:pt x="172" y="930"/>
                    <a:pt x="186" y="984"/>
                  </a:cubicBezTo>
                  <a:lnTo>
                    <a:pt x="67" y="1160"/>
                  </a:lnTo>
                  <a:close/>
                  <a:moveTo>
                    <a:pt x="744" y="954"/>
                  </a:moveTo>
                  <a:cubicBezTo>
                    <a:pt x="744" y="1160"/>
                    <a:pt x="744" y="1160"/>
                    <a:pt x="744" y="1160"/>
                  </a:cubicBezTo>
                  <a:cubicBezTo>
                    <a:pt x="625" y="984"/>
                    <a:pt x="625" y="984"/>
                    <a:pt x="625" y="984"/>
                  </a:cubicBezTo>
                  <a:cubicBezTo>
                    <a:pt x="639" y="930"/>
                    <a:pt x="649" y="876"/>
                    <a:pt x="654" y="822"/>
                  </a:cubicBezTo>
                  <a:lnTo>
                    <a:pt x="744" y="954"/>
                  </a:lnTo>
                  <a:close/>
                  <a:moveTo>
                    <a:pt x="486" y="249"/>
                  </a:moveTo>
                  <a:cubicBezTo>
                    <a:pt x="534" y="358"/>
                    <a:pt x="592" y="527"/>
                    <a:pt x="592" y="715"/>
                  </a:cubicBezTo>
                  <a:cubicBezTo>
                    <a:pt x="592" y="801"/>
                    <a:pt x="580" y="890"/>
                    <a:pt x="557" y="980"/>
                  </a:cubicBezTo>
                  <a:cubicBezTo>
                    <a:pt x="556" y="981"/>
                    <a:pt x="556" y="983"/>
                    <a:pt x="556" y="984"/>
                  </a:cubicBezTo>
                  <a:cubicBezTo>
                    <a:pt x="543" y="1032"/>
                    <a:pt x="527" y="1081"/>
                    <a:pt x="507" y="1130"/>
                  </a:cubicBezTo>
                  <a:cubicBezTo>
                    <a:pt x="440" y="1130"/>
                    <a:pt x="440" y="1130"/>
                    <a:pt x="440" y="1130"/>
                  </a:cubicBezTo>
                  <a:cubicBezTo>
                    <a:pt x="440" y="993"/>
                    <a:pt x="440" y="993"/>
                    <a:pt x="440" y="993"/>
                  </a:cubicBezTo>
                  <a:cubicBezTo>
                    <a:pt x="440" y="974"/>
                    <a:pt x="424" y="959"/>
                    <a:pt x="406" y="959"/>
                  </a:cubicBezTo>
                  <a:cubicBezTo>
                    <a:pt x="387" y="959"/>
                    <a:pt x="372" y="974"/>
                    <a:pt x="372" y="993"/>
                  </a:cubicBezTo>
                  <a:cubicBezTo>
                    <a:pt x="372" y="1130"/>
                    <a:pt x="372" y="1130"/>
                    <a:pt x="372" y="1130"/>
                  </a:cubicBezTo>
                  <a:cubicBezTo>
                    <a:pt x="304" y="1130"/>
                    <a:pt x="304" y="1130"/>
                    <a:pt x="304" y="1130"/>
                  </a:cubicBezTo>
                  <a:cubicBezTo>
                    <a:pt x="285" y="1081"/>
                    <a:pt x="269" y="1032"/>
                    <a:pt x="256" y="984"/>
                  </a:cubicBezTo>
                  <a:cubicBezTo>
                    <a:pt x="256" y="983"/>
                    <a:pt x="255" y="981"/>
                    <a:pt x="255" y="980"/>
                  </a:cubicBezTo>
                  <a:cubicBezTo>
                    <a:pt x="231" y="890"/>
                    <a:pt x="219" y="801"/>
                    <a:pt x="219" y="715"/>
                  </a:cubicBezTo>
                  <a:cubicBezTo>
                    <a:pt x="219" y="527"/>
                    <a:pt x="277" y="358"/>
                    <a:pt x="326" y="249"/>
                  </a:cubicBezTo>
                  <a:cubicBezTo>
                    <a:pt x="355" y="182"/>
                    <a:pt x="385" y="130"/>
                    <a:pt x="406" y="96"/>
                  </a:cubicBezTo>
                  <a:cubicBezTo>
                    <a:pt x="426" y="130"/>
                    <a:pt x="456" y="182"/>
                    <a:pt x="486" y="2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79" name="CuadroTexto 178"/>
          <p:cNvSpPr txBox="1"/>
          <p:nvPr/>
        </p:nvSpPr>
        <p:spPr>
          <a:xfrm>
            <a:off x="838200" y="1714500"/>
            <a:ext cx="1390650" cy="461665"/>
          </a:xfrm>
          <a:prstGeom prst="rect">
            <a:avLst/>
          </a:prstGeom>
          <a:noFill/>
        </p:spPr>
        <p:txBody>
          <a:bodyPr wrap="square" rtlCol="0">
            <a:spAutoFit/>
          </a:bodyPr>
          <a:lstStyle/>
          <a:p>
            <a:pPr algn="ctr"/>
            <a:r>
              <a:rPr lang="en-US" sz="2400" dirty="0">
                <a:solidFill>
                  <a:schemeClr val="bg1"/>
                </a:solidFill>
                <a:latin typeface="Arial Narrow" panose="020B0606020202030204" pitchFamily="34" charset="0"/>
              </a:rPr>
              <a:t>TITLE</a:t>
            </a:r>
          </a:p>
        </p:txBody>
      </p:sp>
      <p:sp>
        <p:nvSpPr>
          <p:cNvPr id="180" name="CuadroTexto 179"/>
          <p:cNvSpPr txBox="1"/>
          <p:nvPr/>
        </p:nvSpPr>
        <p:spPr>
          <a:xfrm>
            <a:off x="3105150" y="3886200"/>
            <a:ext cx="1390650" cy="461665"/>
          </a:xfrm>
          <a:prstGeom prst="rect">
            <a:avLst/>
          </a:prstGeom>
          <a:noFill/>
        </p:spPr>
        <p:txBody>
          <a:bodyPr wrap="square" rtlCol="0">
            <a:spAutoFit/>
          </a:bodyPr>
          <a:lstStyle/>
          <a:p>
            <a:pPr algn="ctr"/>
            <a:r>
              <a:rPr lang="en-US" sz="2400" dirty="0">
                <a:solidFill>
                  <a:schemeClr val="bg1"/>
                </a:solidFill>
                <a:latin typeface="Arial Narrow" panose="020B0606020202030204" pitchFamily="34" charset="0"/>
              </a:rPr>
              <a:t>TITLE</a:t>
            </a:r>
          </a:p>
        </p:txBody>
      </p:sp>
      <p:sp>
        <p:nvSpPr>
          <p:cNvPr id="181" name="CuadroTexto 180"/>
          <p:cNvSpPr txBox="1"/>
          <p:nvPr/>
        </p:nvSpPr>
        <p:spPr>
          <a:xfrm>
            <a:off x="5505450" y="1733550"/>
            <a:ext cx="1390650" cy="461665"/>
          </a:xfrm>
          <a:prstGeom prst="rect">
            <a:avLst/>
          </a:prstGeom>
          <a:noFill/>
        </p:spPr>
        <p:txBody>
          <a:bodyPr wrap="square" rtlCol="0">
            <a:spAutoFit/>
          </a:bodyPr>
          <a:lstStyle/>
          <a:p>
            <a:pPr algn="ctr"/>
            <a:r>
              <a:rPr lang="en-US" sz="2400" dirty="0">
                <a:solidFill>
                  <a:schemeClr val="bg1"/>
                </a:solidFill>
                <a:latin typeface="Arial Narrow" panose="020B0606020202030204" pitchFamily="34" charset="0"/>
              </a:rPr>
              <a:t>TITLE</a:t>
            </a:r>
          </a:p>
        </p:txBody>
      </p:sp>
      <p:sp>
        <p:nvSpPr>
          <p:cNvPr id="182" name="CuadroTexto 181"/>
          <p:cNvSpPr txBox="1"/>
          <p:nvPr/>
        </p:nvSpPr>
        <p:spPr>
          <a:xfrm>
            <a:off x="7810500" y="3867150"/>
            <a:ext cx="1390650" cy="461665"/>
          </a:xfrm>
          <a:prstGeom prst="rect">
            <a:avLst/>
          </a:prstGeom>
          <a:noFill/>
        </p:spPr>
        <p:txBody>
          <a:bodyPr wrap="square" rtlCol="0">
            <a:spAutoFit/>
          </a:bodyPr>
          <a:lstStyle/>
          <a:p>
            <a:pPr algn="ctr"/>
            <a:r>
              <a:rPr lang="en-US" sz="2400" dirty="0">
                <a:solidFill>
                  <a:schemeClr val="bg1"/>
                </a:solidFill>
                <a:latin typeface="Arial Narrow" panose="020B0606020202030204" pitchFamily="34" charset="0"/>
              </a:rPr>
              <a:t>TITLE</a:t>
            </a:r>
          </a:p>
        </p:txBody>
      </p:sp>
      <p:sp>
        <p:nvSpPr>
          <p:cNvPr id="183" name="CuadroTexto 182"/>
          <p:cNvSpPr txBox="1"/>
          <p:nvPr/>
        </p:nvSpPr>
        <p:spPr>
          <a:xfrm>
            <a:off x="10001250" y="1714500"/>
            <a:ext cx="1390650" cy="461665"/>
          </a:xfrm>
          <a:prstGeom prst="rect">
            <a:avLst/>
          </a:prstGeom>
          <a:noFill/>
        </p:spPr>
        <p:txBody>
          <a:bodyPr wrap="square" rtlCol="0">
            <a:spAutoFit/>
          </a:bodyPr>
          <a:lstStyle/>
          <a:p>
            <a:pPr algn="ctr"/>
            <a:r>
              <a:rPr lang="en-US" sz="2400" dirty="0">
                <a:solidFill>
                  <a:schemeClr val="bg1"/>
                </a:solidFill>
                <a:latin typeface="Arial Narrow" panose="020B0606020202030204" pitchFamily="34" charset="0"/>
              </a:rPr>
              <a:t>TITLE</a:t>
            </a:r>
          </a:p>
        </p:txBody>
      </p:sp>
      <p:sp>
        <p:nvSpPr>
          <p:cNvPr id="189" name="CuadroTexto 188"/>
          <p:cNvSpPr txBox="1"/>
          <p:nvPr/>
        </p:nvSpPr>
        <p:spPr>
          <a:xfrm>
            <a:off x="938464" y="2237874"/>
            <a:ext cx="1347536" cy="923330"/>
          </a:xfrm>
          <a:prstGeom prst="rect">
            <a:avLst/>
          </a:prstGeom>
          <a:noFill/>
        </p:spPr>
        <p:txBody>
          <a:bodyPr wrap="square" rtlCol="0">
            <a:spAutoFit/>
          </a:bodyPr>
          <a:lstStyle/>
          <a:p>
            <a:pPr algn="ctr"/>
            <a:r>
              <a:rPr lang="en-US" dirty="0"/>
              <a:t>Lorem ipsum dolor sit </a:t>
            </a:r>
            <a:r>
              <a:rPr lang="en-US" dirty="0" err="1"/>
              <a:t>amet</a:t>
            </a:r>
            <a:r>
              <a:rPr lang="en-US" dirty="0"/>
              <a:t>, </a:t>
            </a:r>
          </a:p>
        </p:txBody>
      </p:sp>
      <p:sp>
        <p:nvSpPr>
          <p:cNvPr id="190" name="CuadroTexto 189"/>
          <p:cNvSpPr txBox="1"/>
          <p:nvPr/>
        </p:nvSpPr>
        <p:spPr>
          <a:xfrm>
            <a:off x="3056022" y="4451684"/>
            <a:ext cx="1347536" cy="923330"/>
          </a:xfrm>
          <a:prstGeom prst="rect">
            <a:avLst/>
          </a:prstGeom>
          <a:noFill/>
        </p:spPr>
        <p:txBody>
          <a:bodyPr wrap="square" rtlCol="0">
            <a:spAutoFit/>
          </a:bodyPr>
          <a:lstStyle/>
          <a:p>
            <a:pPr algn="ctr"/>
            <a:r>
              <a:rPr lang="en-US" dirty="0"/>
              <a:t>Lorem ipsum dolor sit </a:t>
            </a:r>
            <a:r>
              <a:rPr lang="en-US" dirty="0" err="1"/>
              <a:t>amet</a:t>
            </a:r>
            <a:r>
              <a:rPr lang="en-US" dirty="0"/>
              <a:t>, </a:t>
            </a:r>
          </a:p>
        </p:txBody>
      </p:sp>
      <p:sp>
        <p:nvSpPr>
          <p:cNvPr id="191" name="CuadroTexto 190"/>
          <p:cNvSpPr txBox="1"/>
          <p:nvPr/>
        </p:nvSpPr>
        <p:spPr>
          <a:xfrm>
            <a:off x="5462338" y="2237874"/>
            <a:ext cx="1347536" cy="923330"/>
          </a:xfrm>
          <a:prstGeom prst="rect">
            <a:avLst/>
          </a:prstGeom>
          <a:noFill/>
        </p:spPr>
        <p:txBody>
          <a:bodyPr wrap="square" rtlCol="0">
            <a:spAutoFit/>
          </a:bodyPr>
          <a:lstStyle/>
          <a:p>
            <a:pPr algn="ctr"/>
            <a:r>
              <a:rPr lang="en-US" dirty="0"/>
              <a:t>Lorem ipsum dolor sit </a:t>
            </a:r>
            <a:r>
              <a:rPr lang="en-US" dirty="0" err="1"/>
              <a:t>amet</a:t>
            </a:r>
            <a:r>
              <a:rPr lang="en-US" dirty="0"/>
              <a:t>, </a:t>
            </a:r>
          </a:p>
        </p:txBody>
      </p:sp>
      <p:sp>
        <p:nvSpPr>
          <p:cNvPr id="192" name="CuadroTexto 191"/>
          <p:cNvSpPr txBox="1"/>
          <p:nvPr/>
        </p:nvSpPr>
        <p:spPr>
          <a:xfrm>
            <a:off x="9986212" y="2286000"/>
            <a:ext cx="1347536" cy="923330"/>
          </a:xfrm>
          <a:prstGeom prst="rect">
            <a:avLst/>
          </a:prstGeom>
          <a:noFill/>
        </p:spPr>
        <p:txBody>
          <a:bodyPr wrap="square" rtlCol="0">
            <a:spAutoFit/>
          </a:bodyPr>
          <a:lstStyle/>
          <a:p>
            <a:pPr algn="ctr"/>
            <a:r>
              <a:rPr lang="en-US" dirty="0"/>
              <a:t>Lorem ipsum dolor sit </a:t>
            </a:r>
            <a:r>
              <a:rPr lang="en-US" dirty="0" err="1"/>
              <a:t>amet</a:t>
            </a:r>
            <a:r>
              <a:rPr lang="en-US" dirty="0"/>
              <a:t>, </a:t>
            </a:r>
          </a:p>
        </p:txBody>
      </p:sp>
      <p:sp>
        <p:nvSpPr>
          <p:cNvPr id="193" name="CuadroTexto 192"/>
          <p:cNvSpPr txBox="1"/>
          <p:nvPr/>
        </p:nvSpPr>
        <p:spPr>
          <a:xfrm>
            <a:off x="7796464" y="4499811"/>
            <a:ext cx="1347536" cy="923330"/>
          </a:xfrm>
          <a:prstGeom prst="rect">
            <a:avLst/>
          </a:prstGeom>
          <a:noFill/>
        </p:spPr>
        <p:txBody>
          <a:bodyPr wrap="square" rtlCol="0">
            <a:spAutoFit/>
          </a:bodyPr>
          <a:lstStyle/>
          <a:p>
            <a:pPr algn="ctr"/>
            <a:r>
              <a:rPr lang="en-US" dirty="0"/>
              <a:t>Lorem ipsum dolor sit </a:t>
            </a:r>
            <a:r>
              <a:rPr lang="en-US" dirty="0" err="1"/>
              <a:t>amet</a:t>
            </a:r>
            <a:r>
              <a:rPr lang="en-US" dirty="0"/>
              <a:t>, </a:t>
            </a:r>
          </a:p>
        </p:txBody>
      </p:sp>
      <p:sp>
        <p:nvSpPr>
          <p:cNvPr id="195" name="CuadroTexto 194"/>
          <p:cNvSpPr txBox="1"/>
          <p:nvPr/>
        </p:nvSpPr>
        <p:spPr>
          <a:xfrm>
            <a:off x="3729789" y="409074"/>
            <a:ext cx="4186989" cy="769441"/>
          </a:xfrm>
          <a:prstGeom prst="rect">
            <a:avLst/>
          </a:prstGeom>
          <a:noFill/>
        </p:spPr>
        <p:txBody>
          <a:bodyPr wrap="square" rtlCol="0">
            <a:spAutoFit/>
          </a:bodyPr>
          <a:lstStyle/>
          <a:p>
            <a:pPr algn="ctr"/>
            <a:r>
              <a:rPr lang="en-US" sz="4400" b="1" dirty="0">
                <a:solidFill>
                  <a:srgbClr val="27A3B5"/>
                </a:solidFill>
                <a:latin typeface="Arial Narrow" panose="020B0606020202030204" pitchFamily="34" charset="0"/>
              </a:rPr>
              <a:t>ROADMAP</a:t>
            </a:r>
            <a:r>
              <a:rPr lang="en-US" sz="4400" b="1" dirty="0">
                <a:latin typeface="Arial Narrow" panose="020B0606020202030204" pitchFamily="34" charset="0"/>
              </a:rPr>
              <a:t> </a:t>
            </a:r>
            <a:r>
              <a:rPr lang="en-US" sz="4400" b="1" dirty="0">
                <a:solidFill>
                  <a:srgbClr val="FA7377"/>
                </a:solidFill>
                <a:latin typeface="Arial Narrow" panose="020B0606020202030204" pitchFamily="34" charset="0"/>
              </a:rPr>
              <a:t>TITLE</a:t>
            </a:r>
          </a:p>
        </p:txBody>
      </p:sp>
    </p:spTree>
    <p:extLst>
      <p:ext uri="{BB962C8B-B14F-4D97-AF65-F5344CB8AC3E}">
        <p14:creationId xmlns:p14="http://schemas.microsoft.com/office/powerpoint/2010/main" val="1603981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accent3">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556660646"/>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heme/theme1.xml><?xml version="1.0" encoding="utf-8"?>
<a:theme xmlns:a="http://schemas.openxmlformats.org/drawingml/2006/main" name="Company Introduction PPThemes">
  <a:themeElements>
    <a:clrScheme name="New Theme">
      <a:dk1>
        <a:srgbClr val="000000"/>
      </a:dk1>
      <a:lt1>
        <a:srgbClr val="FFFFFF"/>
      </a:lt1>
      <a:dk2>
        <a:srgbClr val="5B9BD5"/>
      </a:dk2>
      <a:lt2>
        <a:srgbClr val="E7E6E6"/>
      </a:lt2>
      <a:accent1>
        <a:srgbClr val="3AF2D3"/>
      </a:accent1>
      <a:accent2>
        <a:srgbClr val="E3088D"/>
      </a:accent2>
      <a:accent3>
        <a:srgbClr val="0945B3"/>
      </a:accent3>
      <a:accent4>
        <a:srgbClr val="FDCF32"/>
      </a:accent4>
      <a:accent5>
        <a:srgbClr val="F83E70"/>
      </a:accent5>
      <a:accent6>
        <a:srgbClr val="461ABE"/>
      </a:accent6>
      <a:hlink>
        <a:srgbClr val="ABCCD5"/>
      </a:hlink>
      <a:folHlink>
        <a:srgbClr val="7E77BA"/>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8590</TotalTime>
  <Words>729</Words>
  <Application>Microsoft Office PowerPoint</Application>
  <PresentationFormat>Widescreen</PresentationFormat>
  <Paragraphs>98</Paragraphs>
  <Slides>8</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8</vt:i4>
      </vt:variant>
    </vt:vector>
  </HeadingPairs>
  <TitlesOfParts>
    <vt:vector size="21" baseType="lpstr">
      <vt:lpstr>Arial</vt:lpstr>
      <vt:lpstr>Arial Narrow</vt:lpstr>
      <vt:lpstr>Calibri</vt:lpstr>
      <vt:lpstr>Calibri Light</vt:lpstr>
      <vt:lpstr>Gill Sans</vt:lpstr>
      <vt:lpstr>Lato</vt:lpstr>
      <vt:lpstr>Lato Black</vt:lpstr>
      <vt:lpstr>Lato Light</vt:lpstr>
      <vt:lpstr>Montserrat</vt:lpstr>
      <vt:lpstr>Montserrat ExtraBold</vt:lpstr>
      <vt:lpstr>Montserrat Light</vt:lpstr>
      <vt:lpstr>Poppins</vt:lpstr>
      <vt:lpstr>Company Introduction PPThemes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491</cp:revision>
  <dcterms:created xsi:type="dcterms:W3CDTF">2020-03-21T22:03:23Z</dcterms:created>
  <dcterms:modified xsi:type="dcterms:W3CDTF">2025-04-29T19:10:16Z</dcterms:modified>
</cp:coreProperties>
</file>