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819" r:id="rId2"/>
    <p:sldId id="1795" r:id="rId3"/>
    <p:sldId id="1796" r:id="rId4"/>
    <p:sldId id="1797" r:id="rId5"/>
    <p:sldId id="1798" r:id="rId6"/>
    <p:sldId id="1799" r:id="rId7"/>
    <p:sldId id="1800" r:id="rId8"/>
    <p:sldId id="1801" r:id="rId9"/>
    <p:sldId id="1802" r:id="rId10"/>
    <p:sldId id="1803" r:id="rId11"/>
    <p:sldId id="1804" r:id="rId12"/>
    <p:sldId id="1805" r:id="rId13"/>
    <p:sldId id="1806" r:id="rId14"/>
    <p:sldId id="1807" r:id="rId15"/>
    <p:sldId id="1808" r:id="rId16"/>
    <p:sldId id="1809" r:id="rId17"/>
    <p:sldId id="1810" r:id="rId18"/>
    <p:sldId id="1811" r:id="rId19"/>
    <p:sldId id="1812" r:id="rId20"/>
    <p:sldId id="1813" r:id="rId21"/>
    <p:sldId id="1814" r:id="rId22"/>
    <p:sldId id="1817" r:id="rId23"/>
    <p:sldId id="1818" r:id="rId24"/>
    <p:sldId id="1815" r:id="rId25"/>
    <p:sldId id="1816" r:id="rId26"/>
    <p:sldId id="1780"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168"/>
    <a:srgbClr val="F1AF4A"/>
    <a:srgbClr val="9EDFD4"/>
    <a:srgbClr val="DC6689"/>
    <a:srgbClr val="2AC7A0"/>
    <a:srgbClr val="CE6E9B"/>
    <a:srgbClr val="25C59F"/>
    <a:srgbClr val="E4A950"/>
    <a:srgbClr val="A58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97B59-C003-4929-8377-EA86DE80BEC5}" v="1" dt="2025-04-26T15:52:26.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11" autoAdjust="0"/>
    <p:restoredTop sz="94660"/>
  </p:normalViewPr>
  <p:slideViewPr>
    <p:cSldViewPr snapToGrid="0">
      <p:cViewPr varScale="1">
        <p:scale>
          <a:sx n="112" d="100"/>
          <a:sy n="112" d="100"/>
        </p:scale>
        <p:origin x="10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4097B59-C003-4929-8377-EA86DE80BEC5}"/>
    <pc:docChg chg="addSld modSld sldOrd">
      <pc:chgData name="Jolie Serrano Delgado" userId="d52b4219-5c60-4a0c-87ad-b1ec335c0c37" providerId="ADAL" clId="{44097B59-C003-4929-8377-EA86DE80BEC5}" dt="2025-04-26T15:52:35.783" v="4"/>
      <pc:docMkLst>
        <pc:docMk/>
      </pc:docMkLst>
      <pc:sldChg chg="add ord">
        <pc:chgData name="Jolie Serrano Delgado" userId="d52b4219-5c60-4a0c-87ad-b1ec335c0c37" providerId="ADAL" clId="{44097B59-C003-4929-8377-EA86DE80BEC5}" dt="2025-04-26T15:52:35.783" v="4"/>
        <pc:sldMkLst>
          <pc:docMk/>
          <pc:sldMk cId="3104945146" sldId="1780"/>
        </pc:sldMkLst>
      </pc:sldChg>
      <pc:sldChg chg="add">
        <pc:chgData name="Jolie Serrano Delgado" userId="d52b4219-5c60-4a0c-87ad-b1ec335c0c37" providerId="ADAL" clId="{44097B59-C003-4929-8377-EA86DE80BEC5}" dt="2025-04-26T15:52:26.581" v="0"/>
        <pc:sldMkLst>
          <pc:docMk/>
          <pc:sldMk cId="0" sldId="1819"/>
        </pc:sldMkLst>
      </pc:sldChg>
    </pc:docChg>
  </pc:docChgLst>
</pc:chgInfo>
</file>

<file path=ppt/charts/_rels/chart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package" Target="../embeddings/Microsoft_Excel_Worksheet.xlsx"/><Relationship Id="rId2" Type="http://schemas.microsoft.com/office/2011/relationships/chartColorStyle" Target="colors1.xml"/><Relationship Id="rId16" Type="http://schemas.openxmlformats.org/officeDocument/2006/relationships/image" Target="../media/image39.svg"/><Relationship Id="rId1" Type="http://schemas.microsoft.com/office/2011/relationships/chartStyle" Target="style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charts/_rels/chart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package" Target="../embeddings/Microsoft_Excel_Worksheet1.xlsx"/><Relationship Id="rId2" Type="http://schemas.microsoft.com/office/2011/relationships/chartColorStyle" Target="colors2.xml"/><Relationship Id="rId16" Type="http://schemas.openxmlformats.org/officeDocument/2006/relationships/image" Target="../media/image39.svg"/><Relationship Id="rId1" Type="http://schemas.microsoft.com/office/2011/relationships/chartStyle" Target="style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charts/_rels/chart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package" Target="../embeddings/Microsoft_Excel_Worksheet2.xlsx"/><Relationship Id="rId2" Type="http://schemas.microsoft.com/office/2011/relationships/chartColorStyle" Target="colors3.xml"/><Relationship Id="rId16" Type="http://schemas.openxmlformats.org/officeDocument/2006/relationships/image" Target="../media/image39.svg"/><Relationship Id="rId1" Type="http://schemas.microsoft.com/office/2011/relationships/chartStyle" Target="style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USERS</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extLst>
              <c:ext xmlns:c16="http://schemas.microsoft.com/office/drawing/2014/chart" uri="{C3380CC4-5D6E-409C-BE32-E72D297353CC}">
                <c16:uniqueId val="{00000001-AA63-7847-B61B-88FCACE218BF}"/>
              </c:ext>
            </c:extLst>
          </c:dPt>
          <c:dPt>
            <c:idx val="1"/>
            <c:invertIfNegative val="0"/>
            <c:bubble3D val="0"/>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extLst>
              <c:ext xmlns:c16="http://schemas.microsoft.com/office/drawing/2014/chart" uri="{C3380CC4-5D6E-409C-BE32-E72D297353CC}">
                <c16:uniqueId val="{00000003-AA63-7847-B61B-88FCACE218BF}"/>
              </c:ext>
            </c:extLst>
          </c:dPt>
          <c:dPt>
            <c:idx val="2"/>
            <c:invertIfNegative val="0"/>
            <c:bubble3D val="0"/>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extLst>
              <c:ext xmlns:c16="http://schemas.microsoft.com/office/drawing/2014/chart" uri="{C3380CC4-5D6E-409C-BE32-E72D297353CC}">
                <c16:uniqueId val="{00000005-AA63-7847-B61B-88FCACE218BF}"/>
              </c:ext>
            </c:extLst>
          </c:dPt>
          <c:dPt>
            <c:idx val="3"/>
            <c:invertIfNegative val="0"/>
            <c:bubble3D val="0"/>
            <c: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a:effectLst/>
            </c:spPr>
            <c:extLst>
              <c:ext xmlns:c16="http://schemas.microsoft.com/office/drawing/2014/chart" uri="{C3380CC4-5D6E-409C-BE32-E72D297353CC}">
                <c16:uniqueId val="{00000007-AA63-7847-B61B-88FCACE218BF}"/>
              </c:ext>
            </c:extLst>
          </c:dPt>
          <c:dPt>
            <c:idx val="4"/>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9-AA63-7847-B61B-88FCACE218BF}"/>
              </c:ext>
            </c:extLst>
          </c:dPt>
          <c:dPt>
            <c:idx val="5"/>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0B-AA63-7847-B61B-88FCACE218BF}"/>
              </c:ext>
            </c:extLst>
          </c:dPt>
          <c:dPt>
            <c:idx val="6"/>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0D-AA63-7847-B61B-88FCACE218BF}"/>
              </c:ext>
            </c:extLst>
          </c:dPt>
          <c:dPt>
            <c:idx val="7"/>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F-AA63-7847-B61B-88FCACE218BF}"/>
              </c:ext>
            </c:extLst>
          </c:dPt>
          <c:dPt>
            <c:idx val="8"/>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11-AA63-7847-B61B-88FCACE218BF}"/>
              </c:ext>
            </c:extLst>
          </c:dPt>
          <c:dPt>
            <c:idx val="9"/>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13-AA63-7847-B61B-88FCACE218BF}"/>
              </c:ext>
            </c:extLst>
          </c:dPt>
          <c:dPt>
            <c:idx val="10"/>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15-AA63-7847-B61B-88FCACE218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Hoja1!$B$2:$B$12</c:f>
              <c:numCache>
                <c:formatCode>General</c:formatCode>
                <c:ptCount val="11"/>
                <c:pt idx="0">
                  <c:v>1.482</c:v>
                </c:pt>
                <c:pt idx="1">
                  <c:v>1.72</c:v>
                </c:pt>
                <c:pt idx="2">
                  <c:v>1.857</c:v>
                </c:pt>
                <c:pt idx="3">
                  <c:v>2.0779999999999998</c:v>
                </c:pt>
                <c:pt idx="4">
                  <c:v>2.3069999999999999</c:v>
                </c:pt>
                <c:pt idx="5">
                  <c:v>2.7890000000000001</c:v>
                </c:pt>
                <c:pt idx="6">
                  <c:v>3.1960000000000002</c:v>
                </c:pt>
                <c:pt idx="7">
                  <c:v>3.4609999999999999</c:v>
                </c:pt>
                <c:pt idx="8">
                  <c:v>3.7090000000000001</c:v>
                </c:pt>
                <c:pt idx="9">
                  <c:v>4.1989999999999998</c:v>
                </c:pt>
                <c:pt idx="10">
                  <c:v>4.6230000000000002</c:v>
                </c:pt>
              </c:numCache>
            </c:numRef>
          </c:val>
          <c:extLst>
            <c:ext xmlns:c16="http://schemas.microsoft.com/office/drawing/2014/chart" uri="{C3380CC4-5D6E-409C-BE32-E72D297353CC}">
              <c16:uniqueId val="{00000016-AA63-7847-B61B-88FCACE218BF}"/>
            </c:ext>
          </c:extLst>
        </c:ser>
        <c:dLbls>
          <c:dLblPos val="outEnd"/>
          <c:showLegendKey val="0"/>
          <c:showVal val="1"/>
          <c:showCatName val="0"/>
          <c:showSerName val="0"/>
          <c:showPercent val="0"/>
          <c:showBubbleSize val="0"/>
        </c:dLbls>
        <c:gapWidth val="0"/>
        <c:overlap val="7"/>
        <c:axId val="1005561296"/>
        <c:axId val="1005562944"/>
      </c:barChart>
      <c:catAx>
        <c:axId val="100556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CO"/>
          </a:p>
        </c:txPr>
        <c:crossAx val="1005562944"/>
        <c:crosses val="autoZero"/>
        <c:auto val="1"/>
        <c:lblAlgn val="ctr"/>
        <c:lblOffset val="100"/>
        <c:noMultiLvlLbl val="0"/>
      </c:catAx>
      <c:valAx>
        <c:axId val="1005562944"/>
        <c:scaling>
          <c:orientation val="minMax"/>
        </c:scaling>
        <c:delete val="1"/>
        <c:axPos val="l"/>
        <c:numFmt formatCode="General" sourceLinked="1"/>
        <c:majorTickMark val="none"/>
        <c:minorTickMark val="none"/>
        <c:tickLblPos val="nextTo"/>
        <c:crossAx val="10055612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round/>
    </a:ln>
    <a:effectLst/>
  </c:spPr>
  <c:txPr>
    <a:bodyPr/>
    <a:lstStyle/>
    <a:p>
      <a:pPr>
        <a:defRPr>
          <a:solidFill>
            <a:schemeClr val="bg1"/>
          </a:solidFill>
        </a:defRPr>
      </a:pPr>
      <a:endParaRPr lang="en-CO"/>
    </a:p>
  </c:txPr>
  <c:externalData r:id="rId1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USERS</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extLst>
              <c:ext xmlns:c16="http://schemas.microsoft.com/office/drawing/2014/chart" uri="{C3380CC4-5D6E-409C-BE32-E72D297353CC}">
                <c16:uniqueId val="{00000005-BB25-9343-8B55-58C51F055631}"/>
              </c:ext>
            </c:extLst>
          </c:dPt>
          <c:dPt>
            <c:idx val="1"/>
            <c:invertIfNegative val="0"/>
            <c:bubble3D val="0"/>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extLst>
              <c:ext xmlns:c16="http://schemas.microsoft.com/office/drawing/2014/chart" uri="{C3380CC4-5D6E-409C-BE32-E72D297353CC}">
                <c16:uniqueId val="{00000006-BB25-9343-8B55-58C51F055631}"/>
              </c:ext>
            </c:extLst>
          </c:dPt>
          <c:dPt>
            <c:idx val="2"/>
            <c:invertIfNegative val="0"/>
            <c:bubble3D val="0"/>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extLst>
              <c:ext xmlns:c16="http://schemas.microsoft.com/office/drawing/2014/chart" uri="{C3380CC4-5D6E-409C-BE32-E72D297353CC}">
                <c16:uniqueId val="{00000008-BB25-9343-8B55-58C51F055631}"/>
              </c:ext>
            </c:extLst>
          </c:dPt>
          <c:dPt>
            <c:idx val="3"/>
            <c:invertIfNegative val="0"/>
            <c:bubble3D val="0"/>
            <c: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a:effectLst/>
            </c:spPr>
            <c:extLst>
              <c:ext xmlns:c16="http://schemas.microsoft.com/office/drawing/2014/chart" uri="{C3380CC4-5D6E-409C-BE32-E72D297353CC}">
                <c16:uniqueId val="{00000009-BB25-9343-8B55-58C51F055631}"/>
              </c:ext>
            </c:extLst>
          </c:dPt>
          <c:dPt>
            <c:idx val="4"/>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A-BB25-9343-8B55-58C51F055631}"/>
              </c:ext>
            </c:extLst>
          </c:dPt>
          <c:dPt>
            <c:idx val="5"/>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0D-BB25-9343-8B55-58C51F055631}"/>
              </c:ext>
            </c:extLst>
          </c:dPt>
          <c:dPt>
            <c:idx val="6"/>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0F-BB25-9343-8B55-58C51F055631}"/>
              </c:ext>
            </c:extLst>
          </c:dPt>
          <c:dPt>
            <c:idx val="7"/>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B-BB25-9343-8B55-58C51F055631}"/>
              </c:ext>
            </c:extLst>
          </c:dPt>
          <c:dPt>
            <c:idx val="8"/>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10-BB25-9343-8B55-58C51F055631}"/>
              </c:ext>
            </c:extLst>
          </c:dPt>
          <c:dPt>
            <c:idx val="9"/>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0E-BB25-9343-8B55-58C51F055631}"/>
              </c:ext>
            </c:extLst>
          </c:dPt>
          <c:dPt>
            <c:idx val="10"/>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C-BB25-9343-8B55-58C51F0556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Hoja1!$B$2:$B$12</c:f>
              <c:numCache>
                <c:formatCode>General</c:formatCode>
                <c:ptCount val="11"/>
                <c:pt idx="0">
                  <c:v>1.482</c:v>
                </c:pt>
                <c:pt idx="1">
                  <c:v>1.72</c:v>
                </c:pt>
                <c:pt idx="2">
                  <c:v>1.857</c:v>
                </c:pt>
                <c:pt idx="3">
                  <c:v>2.0779999999999998</c:v>
                </c:pt>
                <c:pt idx="4">
                  <c:v>2.3069999999999999</c:v>
                </c:pt>
                <c:pt idx="5">
                  <c:v>2.7890000000000001</c:v>
                </c:pt>
                <c:pt idx="6">
                  <c:v>3.1960000000000002</c:v>
                </c:pt>
                <c:pt idx="7">
                  <c:v>3.4609999999999999</c:v>
                </c:pt>
                <c:pt idx="8">
                  <c:v>3.7090000000000001</c:v>
                </c:pt>
                <c:pt idx="9">
                  <c:v>4.1989999999999998</c:v>
                </c:pt>
                <c:pt idx="10">
                  <c:v>4.6230000000000002</c:v>
                </c:pt>
              </c:numCache>
            </c:numRef>
          </c:val>
          <c:extLst>
            <c:ext xmlns:c16="http://schemas.microsoft.com/office/drawing/2014/chart" uri="{C3380CC4-5D6E-409C-BE32-E72D297353CC}">
              <c16:uniqueId val="{00000000-BB25-9343-8B55-58C51F055631}"/>
            </c:ext>
          </c:extLst>
        </c:ser>
        <c:dLbls>
          <c:dLblPos val="outEnd"/>
          <c:showLegendKey val="0"/>
          <c:showVal val="1"/>
          <c:showCatName val="0"/>
          <c:showSerName val="0"/>
          <c:showPercent val="0"/>
          <c:showBubbleSize val="0"/>
        </c:dLbls>
        <c:gapWidth val="0"/>
        <c:overlap val="7"/>
        <c:axId val="1005561296"/>
        <c:axId val="1005562944"/>
      </c:barChart>
      <c:catAx>
        <c:axId val="100556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CO"/>
          </a:p>
        </c:txPr>
        <c:crossAx val="1005562944"/>
        <c:crosses val="autoZero"/>
        <c:auto val="1"/>
        <c:lblAlgn val="ctr"/>
        <c:lblOffset val="100"/>
        <c:noMultiLvlLbl val="0"/>
      </c:catAx>
      <c:valAx>
        <c:axId val="1005562944"/>
        <c:scaling>
          <c:orientation val="minMax"/>
        </c:scaling>
        <c:delete val="1"/>
        <c:axPos val="l"/>
        <c:numFmt formatCode="General" sourceLinked="1"/>
        <c:majorTickMark val="none"/>
        <c:minorTickMark val="none"/>
        <c:tickLblPos val="nextTo"/>
        <c:crossAx val="10055612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round/>
    </a:ln>
    <a:effectLst/>
  </c:spPr>
  <c:txPr>
    <a:bodyPr/>
    <a:lstStyle/>
    <a:p>
      <a:pPr>
        <a:defRPr>
          <a:solidFill>
            <a:schemeClr val="bg1"/>
          </a:solidFill>
        </a:defRPr>
      </a:pPr>
      <a:endParaRPr lang="en-CO"/>
    </a:p>
  </c:txPr>
  <c:externalData r:id="rId17">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USERS</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extLst>
              <c:ext xmlns:c16="http://schemas.microsoft.com/office/drawing/2014/chart" uri="{C3380CC4-5D6E-409C-BE32-E72D297353CC}">
                <c16:uniqueId val="{00000005-BB25-9343-8B55-58C51F055631}"/>
              </c:ext>
            </c:extLst>
          </c:dPt>
          <c:dPt>
            <c:idx val="1"/>
            <c:invertIfNegative val="0"/>
            <c:bubble3D val="0"/>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extLst>
              <c:ext xmlns:c16="http://schemas.microsoft.com/office/drawing/2014/chart" uri="{C3380CC4-5D6E-409C-BE32-E72D297353CC}">
                <c16:uniqueId val="{00000006-BB25-9343-8B55-58C51F055631}"/>
              </c:ext>
            </c:extLst>
          </c:dPt>
          <c:dPt>
            <c:idx val="2"/>
            <c:invertIfNegative val="0"/>
            <c:bubble3D val="0"/>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extLst>
              <c:ext xmlns:c16="http://schemas.microsoft.com/office/drawing/2014/chart" uri="{C3380CC4-5D6E-409C-BE32-E72D297353CC}">
                <c16:uniqueId val="{00000008-BB25-9343-8B55-58C51F055631}"/>
              </c:ext>
            </c:extLst>
          </c:dPt>
          <c:dPt>
            <c:idx val="3"/>
            <c:invertIfNegative val="0"/>
            <c:bubble3D val="0"/>
            <c: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a:effectLst/>
            </c:spPr>
            <c:extLst>
              <c:ext xmlns:c16="http://schemas.microsoft.com/office/drawing/2014/chart" uri="{C3380CC4-5D6E-409C-BE32-E72D297353CC}">
                <c16:uniqueId val="{00000009-BB25-9343-8B55-58C51F055631}"/>
              </c:ext>
            </c:extLst>
          </c:dPt>
          <c:dPt>
            <c:idx val="4"/>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A-BB25-9343-8B55-58C51F055631}"/>
              </c:ext>
            </c:extLst>
          </c:dPt>
          <c:dPt>
            <c:idx val="5"/>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0D-BB25-9343-8B55-58C51F055631}"/>
              </c:ext>
            </c:extLst>
          </c:dPt>
          <c:dPt>
            <c:idx val="6"/>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0F-BB25-9343-8B55-58C51F055631}"/>
              </c:ext>
            </c:extLst>
          </c:dPt>
          <c:dPt>
            <c:idx val="7"/>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B-BB25-9343-8B55-58C51F055631}"/>
              </c:ext>
            </c:extLst>
          </c:dPt>
          <c:dPt>
            <c:idx val="8"/>
            <c:invertIfNegative val="0"/>
            <c:bubble3D val="0"/>
            <c:spPr>
              <a:blipFill>
                <a:blip xmlns:r="http://schemas.openxmlformats.org/officeDocument/2006/relationships" r:embed="rId15">
                  <a:extLst>
                    <a:ext uri="{96DAC541-7B7A-43D3-8B79-37D633B846F1}">
                      <asvg:svgBlip xmlns:asvg="http://schemas.microsoft.com/office/drawing/2016/SVG/main" r:embed="rId16"/>
                    </a:ext>
                  </a:extLst>
                </a:blip>
                <a:stretch>
                  <a:fillRect/>
                </a:stretch>
              </a:blipFill>
              <a:ln>
                <a:noFill/>
              </a:ln>
              <a:effectLst/>
            </c:spPr>
            <c:extLst>
              <c:ext xmlns:c16="http://schemas.microsoft.com/office/drawing/2014/chart" uri="{C3380CC4-5D6E-409C-BE32-E72D297353CC}">
                <c16:uniqueId val="{00000010-BB25-9343-8B55-58C51F055631}"/>
              </c:ext>
            </c:extLst>
          </c:dPt>
          <c:dPt>
            <c:idx val="9"/>
            <c:invertIfNegative val="0"/>
            <c:bubble3D val="0"/>
            <c: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a:noFill/>
              </a:ln>
              <a:effectLst/>
            </c:spPr>
            <c:extLst>
              <c:ext xmlns:c16="http://schemas.microsoft.com/office/drawing/2014/chart" uri="{C3380CC4-5D6E-409C-BE32-E72D297353CC}">
                <c16:uniqueId val="{0000000E-BB25-9343-8B55-58C51F055631}"/>
              </c:ext>
            </c:extLst>
          </c:dPt>
          <c:dPt>
            <c:idx val="10"/>
            <c:invertIfNegative val="0"/>
            <c:bubble3D val="0"/>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a:effectLst/>
            </c:spPr>
            <c:extLst>
              <c:ext xmlns:c16="http://schemas.microsoft.com/office/drawing/2014/chart" uri="{C3380CC4-5D6E-409C-BE32-E72D297353CC}">
                <c16:uniqueId val="{0000000C-BB25-9343-8B55-58C51F0556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Hoja1!$B$2:$B$12</c:f>
              <c:numCache>
                <c:formatCode>General</c:formatCode>
                <c:ptCount val="11"/>
                <c:pt idx="0">
                  <c:v>1.482</c:v>
                </c:pt>
                <c:pt idx="1">
                  <c:v>1.72</c:v>
                </c:pt>
                <c:pt idx="2">
                  <c:v>1.857</c:v>
                </c:pt>
                <c:pt idx="3">
                  <c:v>2.0779999999999998</c:v>
                </c:pt>
                <c:pt idx="4">
                  <c:v>2.3069999999999999</c:v>
                </c:pt>
                <c:pt idx="5">
                  <c:v>2.7890000000000001</c:v>
                </c:pt>
                <c:pt idx="6">
                  <c:v>3.1960000000000002</c:v>
                </c:pt>
                <c:pt idx="7">
                  <c:v>3.4609999999999999</c:v>
                </c:pt>
                <c:pt idx="8">
                  <c:v>3.7090000000000001</c:v>
                </c:pt>
                <c:pt idx="9">
                  <c:v>4.1989999999999998</c:v>
                </c:pt>
                <c:pt idx="10">
                  <c:v>4.6230000000000002</c:v>
                </c:pt>
              </c:numCache>
            </c:numRef>
          </c:val>
          <c:extLst>
            <c:ext xmlns:c16="http://schemas.microsoft.com/office/drawing/2014/chart" uri="{C3380CC4-5D6E-409C-BE32-E72D297353CC}">
              <c16:uniqueId val="{00000000-BB25-9343-8B55-58C51F055631}"/>
            </c:ext>
          </c:extLst>
        </c:ser>
        <c:dLbls>
          <c:dLblPos val="outEnd"/>
          <c:showLegendKey val="0"/>
          <c:showVal val="1"/>
          <c:showCatName val="0"/>
          <c:showSerName val="0"/>
          <c:showPercent val="0"/>
          <c:showBubbleSize val="0"/>
        </c:dLbls>
        <c:gapWidth val="0"/>
        <c:overlap val="7"/>
        <c:axId val="1005561296"/>
        <c:axId val="1005562944"/>
      </c:barChart>
      <c:catAx>
        <c:axId val="100556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CO"/>
          </a:p>
        </c:txPr>
        <c:crossAx val="1005562944"/>
        <c:crosses val="autoZero"/>
        <c:auto val="1"/>
        <c:lblAlgn val="ctr"/>
        <c:lblOffset val="100"/>
        <c:noMultiLvlLbl val="0"/>
      </c:catAx>
      <c:valAx>
        <c:axId val="1005562944"/>
        <c:scaling>
          <c:orientation val="minMax"/>
        </c:scaling>
        <c:delete val="1"/>
        <c:axPos val="l"/>
        <c:numFmt formatCode="General" sourceLinked="1"/>
        <c:majorTickMark val="none"/>
        <c:minorTickMark val="none"/>
        <c:tickLblPos val="nextTo"/>
        <c:crossAx val="10055612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round/>
    </a:ln>
    <a:effectLst/>
  </c:spPr>
  <c:txPr>
    <a:bodyPr/>
    <a:lstStyle/>
    <a:p>
      <a:pPr>
        <a:defRPr>
          <a:solidFill>
            <a:schemeClr val="bg1"/>
          </a:solidFill>
        </a:defRPr>
      </a:pPr>
      <a:endParaRPr lang="en-CO"/>
    </a:p>
  </c:txPr>
  <c:externalData r:id="rId1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044AC-7659-4AC3-9AE9-5D85F8E282DB}" type="datetimeFigureOut">
              <a:rPr lang="es-CO" smtClean="0"/>
              <a:t>26/04/2025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FA7FF-65D8-464A-A701-117887CD82F4}" type="slidenum">
              <a:rPr lang="es-CO" smtClean="0"/>
              <a:t>‹#›</a:t>
            </a:fld>
            <a:endParaRPr lang="es-CO"/>
          </a:p>
        </p:txBody>
      </p:sp>
    </p:spTree>
    <p:extLst>
      <p:ext uri="{BB962C8B-B14F-4D97-AF65-F5344CB8AC3E}">
        <p14:creationId xmlns:p14="http://schemas.microsoft.com/office/powerpoint/2010/main" val="381682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8606A-0142-D632-9F3F-2248EEEB302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8540ABA-F957-F4D9-365D-3721DB68282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4FE2471-835E-1466-B0E3-5CC3A35C8FA3}"/>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4982A2E2-D3A6-6593-3DF1-5466061FCE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CB68AB3-546C-F278-38B5-3951ADFFD894}"/>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12257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CE0D2-6138-7C6D-6853-FE5AA2B04CC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181B9BB-53FC-61D5-6EF7-0E75CA3C5457}"/>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5A6B868-C5AA-9E1B-194C-5F7BD796176E}"/>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B83C044C-0C28-F516-DEC1-66541AF746C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409B6038-004D-9F37-5D0C-598B15892C97}"/>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1949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98EAFD-EFB7-40F7-1A92-79A255356CFB}"/>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F997450-D5E0-A4C7-EF90-F89845414CF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D2461F3-CBED-B05C-289B-BF0DAEF85BEC}"/>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0E7E9F4F-2690-F52E-7BD0-68DF4F920C4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430528B0-7DA9-8549-E580-C5463D0F031F}"/>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27602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1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52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A22D9-FC87-8777-587E-82D91D44585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E1949E-9DD9-CD56-0004-F86D94DC63E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F46C9D-72CF-2976-C8D1-BE7C8ED8B429}"/>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EADA7588-CB72-5072-8850-FEDAF167820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BA14CCB-2546-C86A-E2FB-458444EEEC7D}"/>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146993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93D16-E128-E15E-BA72-F2875AC1AA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9DE69C0-9B7C-0BB3-5C1F-A5F5553656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ECAEF9C-1617-3D8F-5E96-992EDC856B3F}"/>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8F6437E7-1F79-699E-9A3C-9D557445508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7F83015-762F-6F0B-CF8A-728768F472DA}"/>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50267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7F28D-BF80-1DEF-3398-0691004526E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F2534A-D084-2730-3722-08DC2499CBA1}"/>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08DFB6F-B29A-ACF1-4061-A67A2E930175}"/>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10B2B3E-BE4D-27BA-F93C-625760D35C87}"/>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6" name="Marcador de pie de página 5">
            <a:extLst>
              <a:ext uri="{FF2B5EF4-FFF2-40B4-BE49-F238E27FC236}">
                <a16:creationId xmlns:a16="http://schemas.microsoft.com/office/drawing/2014/main" id="{F6D61B6B-97DA-EE04-913B-34924305AD7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07547624-7E71-3A36-7FC1-EEF980CE4079}"/>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152838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B7F8C-F541-3F1E-3A1B-02929A5FB5A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C891939-B148-9E47-D2BA-272A802E47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EC4818-330F-36BC-2C2B-BFE74FEE1757}"/>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8A2D3A8-AE4B-5ECA-3464-8472F5E346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B9AC29-2404-A7DC-68D6-8119956C077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FD8AA9A-4BE6-9A4B-160B-D6B4E82E361E}"/>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8" name="Marcador de pie de página 7">
            <a:extLst>
              <a:ext uri="{FF2B5EF4-FFF2-40B4-BE49-F238E27FC236}">
                <a16:creationId xmlns:a16="http://schemas.microsoft.com/office/drawing/2014/main" id="{A95592EA-D077-B267-F518-739B7F3D95C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4913242F-0609-932D-6EF1-F57D63B6B0B9}"/>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6929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7BBEA-006B-BEF4-73D6-1470EF38E4D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E2E16F9-4EA5-E828-0BEB-DAE4B8E6BC12}"/>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4" name="Marcador de pie de página 3">
            <a:extLst>
              <a:ext uri="{FF2B5EF4-FFF2-40B4-BE49-F238E27FC236}">
                <a16:creationId xmlns:a16="http://schemas.microsoft.com/office/drawing/2014/main" id="{15317205-2900-1437-B3CC-F46AA2F27BD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A2B9E1A1-B95C-2EF5-D182-B5DAF571BFBB}"/>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293543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72C80F-DB7B-BF48-FD3D-75525C91787B}"/>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3" name="Marcador de pie de página 2">
            <a:extLst>
              <a:ext uri="{FF2B5EF4-FFF2-40B4-BE49-F238E27FC236}">
                <a16:creationId xmlns:a16="http://schemas.microsoft.com/office/drawing/2014/main" id="{9685C13B-FA31-D4A6-88D0-1481D73258F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BE0F1164-2149-B523-EAA2-8901AD5AF5E4}"/>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661712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9332265-61C9-7D12-DB95-C3A3C23DA951}"/>
              </a:ext>
            </a:extLst>
          </p:cNvPr>
          <p:cNvGrpSpPr/>
          <p:nvPr userDrawn="1"/>
        </p:nvGrpSpPr>
        <p:grpSpPr>
          <a:xfrm>
            <a:off x="519537" y="2179193"/>
            <a:ext cx="1869927" cy="2705042"/>
            <a:chOff x="519537" y="2179193"/>
            <a:chExt cx="1869927" cy="2705042"/>
          </a:xfrm>
        </p:grpSpPr>
        <p:sp>
          <p:nvSpPr>
            <p:cNvPr id="9" name="Rounded Rectangle 8">
              <a:extLst>
                <a:ext uri="{FF2B5EF4-FFF2-40B4-BE49-F238E27FC236}">
                  <a16:creationId xmlns:a16="http://schemas.microsoft.com/office/drawing/2014/main" id="{39DA4F7F-D2CE-1FE2-D6EA-6662441B82DE}"/>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4E07E0-8200-FB2F-C8A5-AE8219F53299}"/>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86B9260-37BA-AA4C-D14E-142E0BAC5941}"/>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12" name="Graphic 11" descr="Radio microphone">
              <a:extLst>
                <a:ext uri="{FF2B5EF4-FFF2-40B4-BE49-F238E27FC236}">
                  <a16:creationId xmlns:a16="http://schemas.microsoft.com/office/drawing/2014/main" id="{1C9A5BDD-1B31-65F6-22DC-367F897B7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830" y="2316731"/>
              <a:ext cx="627278" cy="627278"/>
            </a:xfrm>
            <a:prstGeom prst="rect">
              <a:avLst/>
            </a:prstGeom>
          </p:spPr>
        </p:pic>
        <p:sp>
          <p:nvSpPr>
            <p:cNvPr id="13" name="TextBox 12">
              <a:extLst>
                <a:ext uri="{FF2B5EF4-FFF2-40B4-BE49-F238E27FC236}">
                  <a16:creationId xmlns:a16="http://schemas.microsoft.com/office/drawing/2014/main" id="{CC394CF3-2A42-CE31-98E6-55BC9F22B041}"/>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4" name="Rounded Rectangle 13">
              <a:extLst>
                <a:ext uri="{FF2B5EF4-FFF2-40B4-BE49-F238E27FC236}">
                  <a16:creationId xmlns:a16="http://schemas.microsoft.com/office/drawing/2014/main" id="{87CF345C-B683-EBBC-8AFD-BF91DC1645ED}"/>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5" name="Group 14">
            <a:extLst>
              <a:ext uri="{FF2B5EF4-FFF2-40B4-BE49-F238E27FC236}">
                <a16:creationId xmlns:a16="http://schemas.microsoft.com/office/drawing/2014/main" id="{C6631B98-4701-7196-34A3-7E4B86E32B1B}"/>
              </a:ext>
            </a:extLst>
          </p:cNvPr>
          <p:cNvGrpSpPr/>
          <p:nvPr userDrawn="1"/>
        </p:nvGrpSpPr>
        <p:grpSpPr>
          <a:xfrm>
            <a:off x="2627717" y="1889335"/>
            <a:ext cx="2115888" cy="2994900"/>
            <a:chOff x="2627717" y="1889335"/>
            <a:chExt cx="2115888" cy="2994900"/>
          </a:xfrm>
        </p:grpSpPr>
        <p:sp>
          <p:nvSpPr>
            <p:cNvPr id="16" name="Rounded Rectangle 15">
              <a:extLst>
                <a:ext uri="{FF2B5EF4-FFF2-40B4-BE49-F238E27FC236}">
                  <a16:creationId xmlns:a16="http://schemas.microsoft.com/office/drawing/2014/main" id="{4FD37E3F-FD8A-0FC7-30A2-E63AAC15581D}"/>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CABEFF-3EE6-AFD9-80CA-FBB338589BFD}"/>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48639C1-F3EB-4B20-C332-ACE122EDAD65}"/>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02 ACTIVITY </a:t>
              </a:r>
            </a:p>
          </p:txBody>
        </p:sp>
        <p:pic>
          <p:nvPicPr>
            <p:cNvPr id="19" name="Graphic 18" descr="Medal">
              <a:extLst>
                <a:ext uri="{FF2B5EF4-FFF2-40B4-BE49-F238E27FC236}">
                  <a16:creationId xmlns:a16="http://schemas.microsoft.com/office/drawing/2014/main" id="{8F4F60F1-E90A-4910-FD40-0B4F26E36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1893" y="2042858"/>
              <a:ext cx="718926" cy="718926"/>
            </a:xfrm>
            <a:prstGeom prst="rect">
              <a:avLst/>
            </a:prstGeom>
          </p:spPr>
        </p:pic>
        <p:sp>
          <p:nvSpPr>
            <p:cNvPr id="20" name="TextBox 19">
              <a:extLst>
                <a:ext uri="{FF2B5EF4-FFF2-40B4-BE49-F238E27FC236}">
                  <a16:creationId xmlns:a16="http://schemas.microsoft.com/office/drawing/2014/main" id="{85D509F1-31F7-CA00-22F1-2BC1FC64EA15}"/>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1" name="Rounded Rectangle 20">
              <a:extLst>
                <a:ext uri="{FF2B5EF4-FFF2-40B4-BE49-F238E27FC236}">
                  <a16:creationId xmlns:a16="http://schemas.microsoft.com/office/drawing/2014/main" id="{2DAD4865-F89F-0DBA-6084-61C3967B0CAB}"/>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22" name="Group 21">
            <a:extLst>
              <a:ext uri="{FF2B5EF4-FFF2-40B4-BE49-F238E27FC236}">
                <a16:creationId xmlns:a16="http://schemas.microsoft.com/office/drawing/2014/main" id="{22C7A7FF-25F8-647A-5E21-F8490D546137}"/>
              </a:ext>
            </a:extLst>
          </p:cNvPr>
          <p:cNvGrpSpPr/>
          <p:nvPr userDrawn="1"/>
        </p:nvGrpSpPr>
        <p:grpSpPr>
          <a:xfrm>
            <a:off x="5037360" y="1058141"/>
            <a:ext cx="2479047" cy="3826094"/>
            <a:chOff x="5037360" y="1058141"/>
            <a:chExt cx="2479047" cy="3826094"/>
          </a:xfrm>
        </p:grpSpPr>
        <p:sp>
          <p:nvSpPr>
            <p:cNvPr id="23" name="Rounded Rectangle 22">
              <a:extLst>
                <a:ext uri="{FF2B5EF4-FFF2-40B4-BE49-F238E27FC236}">
                  <a16:creationId xmlns:a16="http://schemas.microsoft.com/office/drawing/2014/main" id="{22251FAE-445A-F326-FDEA-E11DECC315F2}"/>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88">
              <a:extLst>
                <a:ext uri="{FF2B5EF4-FFF2-40B4-BE49-F238E27FC236}">
                  <a16:creationId xmlns:a16="http://schemas.microsoft.com/office/drawing/2014/main" id="{5D959E01-2813-BBD9-2173-1A609B28DD63}"/>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06F1FC1-3FDD-77ED-9A85-5430D7571827}"/>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ExtraBold" pitchFamily="2" charset="77"/>
                </a:rPr>
                <a:t>01 ACTIVITY </a:t>
              </a:r>
            </a:p>
          </p:txBody>
        </p:sp>
        <p:pic>
          <p:nvPicPr>
            <p:cNvPr id="26" name="Graphic 25" descr="City">
              <a:extLst>
                <a:ext uri="{FF2B5EF4-FFF2-40B4-BE49-F238E27FC236}">
                  <a16:creationId xmlns:a16="http://schemas.microsoft.com/office/drawing/2014/main" id="{B6D8685D-BDD5-7B73-7719-5F7F541AA1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303" y="1226691"/>
              <a:ext cx="914400" cy="914400"/>
            </a:xfrm>
            <a:prstGeom prst="rect">
              <a:avLst/>
            </a:prstGeom>
          </p:spPr>
        </p:pic>
        <p:sp>
          <p:nvSpPr>
            <p:cNvPr id="27" name="TextBox 26">
              <a:extLst>
                <a:ext uri="{FF2B5EF4-FFF2-40B4-BE49-F238E27FC236}">
                  <a16:creationId xmlns:a16="http://schemas.microsoft.com/office/drawing/2014/main" id="{AD526F01-98E2-F7E6-DCD1-82286A7A3EC8}"/>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28" name="Rounded Rectangle 27">
              <a:extLst>
                <a:ext uri="{FF2B5EF4-FFF2-40B4-BE49-F238E27FC236}">
                  <a16:creationId xmlns:a16="http://schemas.microsoft.com/office/drawing/2014/main" id="{4F690602-C9A9-F9AD-1054-FEDDCBFACDB3}"/>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29" name="Group 28">
            <a:extLst>
              <a:ext uri="{FF2B5EF4-FFF2-40B4-BE49-F238E27FC236}">
                <a16:creationId xmlns:a16="http://schemas.microsoft.com/office/drawing/2014/main" id="{74AE1CCA-23CF-07E9-AEDE-BFF256B7176B}"/>
              </a:ext>
            </a:extLst>
          </p:cNvPr>
          <p:cNvGrpSpPr/>
          <p:nvPr userDrawn="1"/>
        </p:nvGrpSpPr>
        <p:grpSpPr>
          <a:xfrm>
            <a:off x="7681086" y="1889334"/>
            <a:ext cx="2115888" cy="2994901"/>
            <a:chOff x="7681086" y="1889334"/>
            <a:chExt cx="2115888" cy="2994901"/>
          </a:xfrm>
        </p:grpSpPr>
        <p:sp>
          <p:nvSpPr>
            <p:cNvPr id="30" name="Rounded Rectangle 29">
              <a:extLst>
                <a:ext uri="{FF2B5EF4-FFF2-40B4-BE49-F238E27FC236}">
                  <a16:creationId xmlns:a16="http://schemas.microsoft.com/office/drawing/2014/main" id="{B86CC808-CF94-4946-08EB-0AA80915B0F2}"/>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5A5E4C3-860D-3FBF-5D78-8A44E4ED5EF6}"/>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3FAEC032-A35B-2EFB-305E-4666E5758D2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33" name="Graphic 32" descr="Chat">
              <a:extLst>
                <a:ext uri="{FF2B5EF4-FFF2-40B4-BE49-F238E27FC236}">
                  <a16:creationId xmlns:a16="http://schemas.microsoft.com/office/drawing/2014/main" id="{1A0BE228-E290-4D36-ED20-D963AB16D0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6345" y="2042858"/>
              <a:ext cx="718926" cy="718926"/>
            </a:xfrm>
            <a:prstGeom prst="rect">
              <a:avLst/>
            </a:prstGeom>
          </p:spPr>
        </p:pic>
        <p:sp>
          <p:nvSpPr>
            <p:cNvPr id="34" name="TextBox 33">
              <a:extLst>
                <a:ext uri="{FF2B5EF4-FFF2-40B4-BE49-F238E27FC236}">
                  <a16:creationId xmlns:a16="http://schemas.microsoft.com/office/drawing/2014/main" id="{158A520F-0D1C-DE56-C12D-7B49F927E658}"/>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35" name="Rounded Rectangle 34">
              <a:extLst>
                <a:ext uri="{FF2B5EF4-FFF2-40B4-BE49-F238E27FC236}">
                  <a16:creationId xmlns:a16="http://schemas.microsoft.com/office/drawing/2014/main" id="{91DDD303-0AAA-49A2-4B4E-8DF27F872939}"/>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11:30/12:00</a:t>
              </a:r>
            </a:p>
          </p:txBody>
        </p:sp>
      </p:grpSp>
      <p:grpSp>
        <p:nvGrpSpPr>
          <p:cNvPr id="36" name="Group 35">
            <a:extLst>
              <a:ext uri="{FF2B5EF4-FFF2-40B4-BE49-F238E27FC236}">
                <a16:creationId xmlns:a16="http://schemas.microsoft.com/office/drawing/2014/main" id="{95AF7DFC-647C-9A8D-67B7-6D1888E61265}"/>
              </a:ext>
            </a:extLst>
          </p:cNvPr>
          <p:cNvGrpSpPr/>
          <p:nvPr userDrawn="1"/>
        </p:nvGrpSpPr>
        <p:grpSpPr>
          <a:xfrm>
            <a:off x="9954178" y="2149564"/>
            <a:ext cx="1869927" cy="2734671"/>
            <a:chOff x="9954178" y="2149564"/>
            <a:chExt cx="1869927" cy="2734671"/>
          </a:xfrm>
        </p:grpSpPr>
        <p:sp>
          <p:nvSpPr>
            <p:cNvPr id="37" name="Rounded Rectangle 36">
              <a:extLst>
                <a:ext uri="{FF2B5EF4-FFF2-40B4-BE49-F238E27FC236}">
                  <a16:creationId xmlns:a16="http://schemas.microsoft.com/office/drawing/2014/main" id="{250AC49E-E29B-0752-279A-B53C60E956BE}"/>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278DD3-4E3B-301B-7227-52CB9F44E422}"/>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B82FF50D-F8B5-604E-FA67-DFE38808AB83}"/>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40" name="Graphic 39" descr="Target Audience">
              <a:extLst>
                <a:ext uri="{FF2B5EF4-FFF2-40B4-BE49-F238E27FC236}">
                  <a16:creationId xmlns:a16="http://schemas.microsoft.com/office/drawing/2014/main" id="{5E443E47-5ED6-6D95-D26D-647B2830B2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41" name="TextBox 40">
              <a:extLst>
                <a:ext uri="{FF2B5EF4-FFF2-40B4-BE49-F238E27FC236}">
                  <a16:creationId xmlns:a16="http://schemas.microsoft.com/office/drawing/2014/main" id="{C1193F5E-519E-3C72-7B1A-39F4445CD84D}"/>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2" name="Rounded Rectangle 41">
              <a:extLst>
                <a:ext uri="{FF2B5EF4-FFF2-40B4-BE49-F238E27FC236}">
                  <a16:creationId xmlns:a16="http://schemas.microsoft.com/office/drawing/2014/main" id="{16F60816-D10F-6515-C2D3-33550C6661EC}"/>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grpSp>
        <p:nvGrpSpPr>
          <p:cNvPr id="43" name="Group 42">
            <a:extLst>
              <a:ext uri="{FF2B5EF4-FFF2-40B4-BE49-F238E27FC236}">
                <a16:creationId xmlns:a16="http://schemas.microsoft.com/office/drawing/2014/main" id="{04181827-0A8E-AEA3-66C3-72D0889F71F6}"/>
              </a:ext>
            </a:extLst>
          </p:cNvPr>
          <p:cNvGrpSpPr/>
          <p:nvPr userDrawn="1"/>
        </p:nvGrpSpPr>
        <p:grpSpPr>
          <a:xfrm>
            <a:off x="-2204043" y="2179193"/>
            <a:ext cx="1869927" cy="2734671"/>
            <a:chOff x="9954178" y="2149564"/>
            <a:chExt cx="1869927" cy="2734671"/>
          </a:xfrm>
        </p:grpSpPr>
        <p:sp>
          <p:nvSpPr>
            <p:cNvPr id="44" name="Rounded Rectangle 43">
              <a:extLst>
                <a:ext uri="{FF2B5EF4-FFF2-40B4-BE49-F238E27FC236}">
                  <a16:creationId xmlns:a16="http://schemas.microsoft.com/office/drawing/2014/main" id="{7410E521-5C21-64DB-5C34-DC09CCFB6812}"/>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F2A6996-9A94-3203-55F9-5AA3DED333AF}"/>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3F2EE8E8-C4F6-3D9C-75AD-EC2FB89E90BF}"/>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47" name="Graphic 46" descr="Target Audience">
              <a:extLst>
                <a:ext uri="{FF2B5EF4-FFF2-40B4-BE49-F238E27FC236}">
                  <a16:creationId xmlns:a16="http://schemas.microsoft.com/office/drawing/2014/main" id="{E38E6A52-1F83-C31A-B1AA-F0AB882620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48" name="TextBox 47">
              <a:extLst>
                <a:ext uri="{FF2B5EF4-FFF2-40B4-BE49-F238E27FC236}">
                  <a16:creationId xmlns:a16="http://schemas.microsoft.com/office/drawing/2014/main" id="{0A64A1B1-65C5-4A0A-1009-4E925CCCB650}"/>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9" name="Rounded Rectangle 48">
              <a:extLst>
                <a:ext uri="{FF2B5EF4-FFF2-40B4-BE49-F238E27FC236}">
                  <a16:creationId xmlns:a16="http://schemas.microsoft.com/office/drawing/2014/main" id="{FC8ABB96-8E54-48A2-B4F7-BFB6A954B9B1}"/>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Tree>
    <p:extLst>
      <p:ext uri="{BB962C8B-B14F-4D97-AF65-F5344CB8AC3E}">
        <p14:creationId xmlns:p14="http://schemas.microsoft.com/office/powerpoint/2010/main" val="392572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EA211-4109-D3A5-A4E4-79AA51BCF4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6DFC1E6-BCB6-5D80-AD8D-B768ED5E9D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2C27A93-AC87-ACAD-7193-D0467E44C9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63ACE1-016B-2956-9983-C174890115B6}"/>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6" name="Marcador de pie de página 5">
            <a:extLst>
              <a:ext uri="{FF2B5EF4-FFF2-40B4-BE49-F238E27FC236}">
                <a16:creationId xmlns:a16="http://schemas.microsoft.com/office/drawing/2014/main" id="{752596AD-7BC0-30E7-FAC3-75451DC2F5C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6077F5A0-383C-20F3-B3A3-CE66C7971742}"/>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24491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CF9A9B5-5497-4872-7B16-53915ABE948E}"/>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adroTexto 13">
            <a:extLst>
              <a:ext uri="{FF2B5EF4-FFF2-40B4-BE49-F238E27FC236}">
                <a16:creationId xmlns:a16="http://schemas.microsoft.com/office/drawing/2014/main" id="{454E5CCC-8EE6-FA9C-1EF0-8F7E6492E0DB}"/>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15" name="Imagen 14">
            <a:extLst>
              <a:ext uri="{FF2B5EF4-FFF2-40B4-BE49-F238E27FC236}">
                <a16:creationId xmlns:a16="http://schemas.microsoft.com/office/drawing/2014/main" id="{1DC3563B-AF56-E8B4-82A2-E708A87A4C8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6" name="CuadroTexto 15">
            <a:extLst>
              <a:ext uri="{FF2B5EF4-FFF2-40B4-BE49-F238E27FC236}">
                <a16:creationId xmlns:a16="http://schemas.microsoft.com/office/drawing/2014/main" id="{4E76125B-B68A-EBB9-76C5-96A4E6C42C42}"/>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7" name="Imagen 16">
            <a:extLst>
              <a:ext uri="{FF2B5EF4-FFF2-40B4-BE49-F238E27FC236}">
                <a16:creationId xmlns:a16="http://schemas.microsoft.com/office/drawing/2014/main" id="{E36F99E4-04FA-6C83-63AF-09FC27DFF0E1}"/>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02076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3.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4.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5.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chart" Target="../charts/chart1.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b="1" dirty="0">
                <a:solidFill>
                  <a:schemeClr val="bg1"/>
                </a:solidFill>
                <a:hlinkClick r:id="rId3">
                  <a:extLst>
                    <a:ext uri="{A12FA001-AC4F-418D-AE19-62706E023703}">
                      <ahyp:hlinkClr xmlns:ahyp="http://schemas.microsoft.com/office/drawing/2018/hyperlinkcolor" val="tx"/>
                    </a:ext>
                  </a:extLst>
                </a:hlinkClick>
              </a:rPr>
              <a:t> 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5497285"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6603273"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7700553"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8806541"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9901493"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11007481"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12040259"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13146247"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14194524"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5300512"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5626687" y="4567092"/>
            <a:ext cx="836297" cy="836297"/>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6995200"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8128040"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9221116"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10272151"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11375738"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12437284"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13509339"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4560373"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5706000"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011"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660" y="1063027"/>
            <a:ext cx="4445801" cy="331613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587"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545"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479"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56693"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27332"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86055"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67587"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4649"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5550760" y="4768181"/>
            <a:ext cx="1011324" cy="461665"/>
          </a:xfrm>
          <a:prstGeom prst="rect">
            <a:avLst/>
          </a:prstGeom>
          <a:noFill/>
        </p:spPr>
        <p:txBody>
          <a:bodyPr wrap="square" rtlCol="0">
            <a:spAutoFit/>
          </a:bodyPr>
          <a:lstStyle/>
          <a:p>
            <a:pPr algn="ctr"/>
            <a:r>
              <a:rPr lang="en-US" sz="24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6946811"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8067915"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9160840"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10219632"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11309664"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12386025"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13454819"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4504706"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5656806"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E947FF3-3F11-8F59-1320-B2B0B7555FB8}"/>
              </a:ext>
            </a:extLst>
          </p:cNvPr>
          <p:cNvSpPr txBox="1"/>
          <p:nvPr/>
        </p:nvSpPr>
        <p:spPr>
          <a:xfrm>
            <a:off x="4881513" y="5618870"/>
            <a:ext cx="2309844" cy="830997"/>
          </a:xfrm>
          <a:prstGeom prst="rect">
            <a:avLst/>
          </a:prstGeom>
          <a:noFill/>
        </p:spPr>
        <p:txBody>
          <a:bodyPr wrap="square" rtlCol="0">
            <a:spAutoFit/>
          </a:bodyPr>
          <a:lstStyle/>
          <a:p>
            <a:pPr algn="ctr"/>
            <a:r>
              <a:rPr lang="en-US" sz="1600" dirty="0">
                <a:latin typeface="Lato" panose="020F0502020204030203" pitchFamily="34" charset="77"/>
              </a:rPr>
              <a:t>The First social media site, Six </a:t>
            </a:r>
            <a:r>
              <a:rPr lang="en-US" sz="1600" dirty="0" err="1">
                <a:latin typeface="Lato" panose="020F0502020204030203" pitchFamily="34" charset="77"/>
              </a:rPr>
              <a:t>Degress</a:t>
            </a:r>
            <a:r>
              <a:rPr lang="en-US" sz="1600" dirty="0">
                <a:latin typeface="Lato" panose="020F0502020204030203" pitchFamily="34" charset="77"/>
              </a:rPr>
              <a:t>, launches</a:t>
            </a:r>
          </a:p>
        </p:txBody>
      </p:sp>
    </p:spTree>
    <p:extLst>
      <p:ext uri="{BB962C8B-B14F-4D97-AF65-F5344CB8AC3E}">
        <p14:creationId xmlns:p14="http://schemas.microsoft.com/office/powerpoint/2010/main" val="1411826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4459793"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5565781"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6663061"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7769049"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8864001"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9969989"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11002767"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12108755"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13157032"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4263020"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4855348"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5775062" y="4636561"/>
            <a:ext cx="752834" cy="752834"/>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7090548"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8183624"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9234659"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10338246"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11399792"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12471847"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3522881"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4668508"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519"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152"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9095"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6053"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987"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19201"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89840"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8563"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330095"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22152" y="2224645"/>
            <a:ext cx="2902045" cy="1995157"/>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4812241"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5740170" y="4812923"/>
            <a:ext cx="852160" cy="400110"/>
          </a:xfrm>
          <a:prstGeom prst="rect">
            <a:avLst/>
          </a:prstGeom>
          <a:noFill/>
        </p:spPr>
        <p:txBody>
          <a:bodyPr wrap="square" rtlCol="0">
            <a:spAutoFit/>
          </a:bodyPr>
          <a:lstStyle/>
          <a:p>
            <a:pPr algn="ctr"/>
            <a:r>
              <a:rPr lang="en-US" sz="20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7030423"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812334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9182140"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10272172"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11348533"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12417327"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3467214"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4619314"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4171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3288882"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4394870"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5492150"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6598138"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7693090"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8799078"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9831856"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10937844"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11986121"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3092109"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3684437"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4786797"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5744792" y="4634972"/>
            <a:ext cx="756010" cy="756010"/>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7012713"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8063748"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9167335"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10228881"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11300936"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2351970"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3497597"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608"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241"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8184"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7864" y="2325840"/>
            <a:ext cx="1587793" cy="158779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1076"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48290"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18929"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77652"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59184"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6246"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3641330"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473840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5709485" y="4818406"/>
            <a:ext cx="807562" cy="369332"/>
          </a:xfrm>
          <a:prstGeom prst="rect">
            <a:avLst/>
          </a:prstGeom>
          <a:noFill/>
        </p:spPr>
        <p:txBody>
          <a:bodyPr wrap="square" rtlCol="0">
            <a:spAutoFit/>
          </a:bodyPr>
          <a:lstStyle/>
          <a:p>
            <a:pPr algn="ctr"/>
            <a:r>
              <a:rPr lang="en-US"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6952437"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8011229"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9101261"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10177622"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11246416"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2296303"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3448403"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5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2229152"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3335140"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4432420"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5538408"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6633360"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7739348"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8772126"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9878114"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10926391"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2032379"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2624707"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3727067"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4859907"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5767561" y="4659210"/>
            <a:ext cx="687725" cy="687725"/>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7004018"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8107605"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9169151"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10241206"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1292240"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2437867"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235" y="2417759"/>
            <a:ext cx="1632566" cy="1632566"/>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511"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8454"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412"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1346"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8560"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59199"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17922"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99454"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6516"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2581600"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367867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4799782"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5737830" y="4820617"/>
            <a:ext cx="763587" cy="338554"/>
          </a:xfrm>
          <a:prstGeom prst="rect">
            <a:avLst/>
          </a:prstGeom>
          <a:noFill/>
        </p:spPr>
        <p:txBody>
          <a:bodyPr wrap="square" rtlCol="0">
            <a:spAutoFit/>
          </a:bodyPr>
          <a:lstStyle/>
          <a:p>
            <a:pPr algn="ctr"/>
            <a:r>
              <a:rPr lang="en-US" sz="16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6951499"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8041531"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9117892"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10186686"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1236573"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2388673"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6946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1154008"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2259996"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3357276"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4463264"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5558216"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6664204"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7696982"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8802970"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9851247"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0957235"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1549563"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2651923"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3784763"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4877839"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5761489" y="4619890"/>
            <a:ext cx="766361" cy="76636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7032461"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8094007"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9166062"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0217096"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1362723"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734"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367"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3310"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0268"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9838" y="2260867"/>
            <a:ext cx="1601359" cy="1601359"/>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13416"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4055"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42778"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24310"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61372"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1506456"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2603534"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372463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4817563"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5752406" y="4818404"/>
            <a:ext cx="772678" cy="369332"/>
          </a:xfrm>
          <a:prstGeom prst="rect">
            <a:avLst/>
          </a:prstGeom>
          <a:noFill/>
        </p:spPr>
        <p:txBody>
          <a:bodyPr wrap="square" rtlCol="0">
            <a:spAutoFit/>
          </a:bodyPr>
          <a:lstStyle/>
          <a:p>
            <a:pPr algn="ctr"/>
            <a:r>
              <a:rPr lang="en-US"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6966387"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8042748"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9111542"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0161429"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1313529"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2729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0"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1105988"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2203268"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3309256"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4404208"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5510196"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6542974"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7648962"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8697239"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9803227"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395555"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1497915"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2630755"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3723831"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4774866"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5729515" y="4658915"/>
            <a:ext cx="708125" cy="708125"/>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6939999"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8012054"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9063088"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0208715"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726"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59"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337" y="2220179"/>
            <a:ext cx="1891626" cy="1891626"/>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6260"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2194"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9408"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0047"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8770"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0302"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7364"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352448"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1449526"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2570630"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3663555"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4722347"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5712816" y="4859088"/>
            <a:ext cx="744413" cy="307777"/>
          </a:xfrm>
          <a:prstGeom prst="rect">
            <a:avLst/>
          </a:prstGeom>
          <a:noFill/>
        </p:spPr>
        <p:txBody>
          <a:bodyPr wrap="square" rtlCol="0">
            <a:spAutoFit/>
          </a:bodyPr>
          <a:lstStyle/>
          <a:p>
            <a:pPr algn="ctr"/>
            <a:r>
              <a:rPr lang="en-US" sz="14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6888740"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7957534"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9007421"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0159521"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71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1027822"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78166"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1175446"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2281434"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3376386"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4482374"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5515152"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6621140"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7669417"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8775405"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632267"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470093"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1602933"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2696009"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3747044"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4850631"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5776227" y="4647447"/>
            <a:ext cx="679810" cy="679810"/>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6984232"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8035266"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9180893"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904"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63"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480"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8438"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4372"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1586"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2225"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083" y="2230758"/>
            <a:ext cx="1771127" cy="1771127"/>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2480"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542"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675374"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421704"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154280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2635733"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3694525"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4784557"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5694314" y="4802686"/>
            <a:ext cx="789496" cy="369332"/>
          </a:xfrm>
          <a:prstGeom prst="rect">
            <a:avLst/>
          </a:prstGeom>
          <a:noFill/>
        </p:spPr>
        <p:txBody>
          <a:bodyPr wrap="square" rtlCol="0">
            <a:spAutoFit/>
          </a:bodyPr>
          <a:lstStyle/>
          <a:p>
            <a:pPr algn="ctr"/>
            <a:r>
              <a:rPr lang="en-US"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6929712"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7979599"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9131699"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6857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2054982"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948994"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148286"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1254274"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2349226"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3455214"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4487992"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5593980"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6642257"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7748245"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1659427"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557067"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575773"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1668849"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2719884"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3823471"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4885017"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5807484" y="4660231"/>
            <a:ext cx="705494" cy="705494"/>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7008106"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8153733"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744"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623"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4320"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78"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212"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5986" y="2178977"/>
            <a:ext cx="1852183" cy="1852183"/>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5065"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3788"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5320"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7618"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1702534"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605456"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515648"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1608573"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2667365"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3757397"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4833758"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5714231" y="4833795"/>
            <a:ext cx="845770" cy="338554"/>
          </a:xfrm>
          <a:prstGeom prst="rect">
            <a:avLst/>
          </a:prstGeom>
          <a:noFill/>
        </p:spPr>
        <p:txBody>
          <a:bodyPr wrap="square" rtlCol="0">
            <a:spAutoFit/>
          </a:bodyPr>
          <a:lstStyle/>
          <a:p>
            <a:pPr algn="ctr"/>
            <a:r>
              <a:rPr lang="en-US" sz="16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6952439"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8104539"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10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3169100"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2063112"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965832"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140156"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1235108"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2341096"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3373874"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4479862"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5528139"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6634127"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2773545"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1671185"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538345"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554731"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1605766"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2709353"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3770899"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4842954"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5735975" y="4640469"/>
            <a:ext cx="745016" cy="745016"/>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7039615"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26"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741"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202"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40"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094"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0308"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8500" y="2506710"/>
            <a:ext cx="1487707" cy="1487707"/>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670"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1202"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1736"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2816652"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1719574"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598470"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494455"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1553247"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2643279"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3719640"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4788434"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5701083" y="4816813"/>
            <a:ext cx="847906" cy="338554"/>
          </a:xfrm>
          <a:prstGeom prst="rect">
            <a:avLst/>
          </a:prstGeom>
          <a:noFill/>
        </p:spPr>
        <p:txBody>
          <a:bodyPr wrap="square" rtlCol="0">
            <a:spAutoFit/>
          </a:bodyPr>
          <a:lstStyle/>
          <a:p>
            <a:pPr algn="ctr"/>
            <a:r>
              <a:rPr lang="en-US" sz="16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6990421"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51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4358147"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3252159"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2154879"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1048891"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46061"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1152049"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2184827"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3290815"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4339092"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5445080"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3962592"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2860232"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1727392"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634316"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416719"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1520306"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2581852"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3653907"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4704941"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5695787" y="4633466"/>
            <a:ext cx="759024" cy="759024"/>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21"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88"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1155"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887"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047"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1261"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1900"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0623"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94617" y="2977502"/>
            <a:ext cx="4485510" cy="715479"/>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50783"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4005699"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2908621"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1787517"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694592"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364200"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1454232"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2530593"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3599387"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4649274"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5616918" y="4818406"/>
            <a:ext cx="856833" cy="369332"/>
          </a:xfrm>
          <a:prstGeom prst="rect">
            <a:avLst/>
          </a:prstGeom>
          <a:noFill/>
        </p:spPr>
        <p:txBody>
          <a:bodyPr wrap="square" rtlCol="0">
            <a:spAutoFit/>
          </a:bodyPr>
          <a:lstStyle/>
          <a:p>
            <a:pPr algn="ctr"/>
            <a:r>
              <a:rPr lang="en-US"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39A3DB3A-B691-8BC5-66EC-1DB851B808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777848">
            <a:off x="12369801" y="260767"/>
            <a:ext cx="6350000" cy="6350000"/>
          </a:xfrm>
          <a:prstGeom prst="rect">
            <a:avLst/>
          </a:prstGeom>
        </p:spPr>
      </p:pic>
      <p:sp>
        <p:nvSpPr>
          <p:cNvPr id="29" name="TextBox 28">
            <a:extLst>
              <a:ext uri="{FF2B5EF4-FFF2-40B4-BE49-F238E27FC236}">
                <a16:creationId xmlns:a16="http://schemas.microsoft.com/office/drawing/2014/main" id="{A20012B6-4D12-4652-2707-9B40EAE46B44}"/>
              </a:ext>
            </a:extLst>
          </p:cNvPr>
          <p:cNvSpPr txBox="1"/>
          <p:nvPr/>
        </p:nvSpPr>
        <p:spPr>
          <a:xfrm>
            <a:off x="18590450" y="1678120"/>
            <a:ext cx="7655442" cy="2492990"/>
          </a:xfrm>
          <a:prstGeom prst="rect">
            <a:avLst/>
          </a:prstGeom>
          <a:noFill/>
        </p:spPr>
        <p:txBody>
          <a:bodyPr wrap="square" rtlCol="0">
            <a:spAutoFit/>
          </a:bodyPr>
          <a:lstStyle/>
          <a:p>
            <a:r>
              <a:rPr lang="en-US" sz="3600" b="1" dirty="0">
                <a:solidFill>
                  <a:schemeClr val="bg1"/>
                </a:solidFill>
                <a:latin typeface="Montserrat Black" pitchFamily="2" charset="77"/>
              </a:rPr>
              <a:t>THERE ARE </a:t>
            </a:r>
            <a:r>
              <a:rPr lang="en-US" sz="6000" b="1" dirty="0">
                <a:solidFill>
                  <a:schemeClr val="accent4"/>
                </a:solidFill>
                <a:latin typeface="Montserrat Black" pitchFamily="2" charset="77"/>
              </a:rPr>
              <a:t>4.7 BILLION </a:t>
            </a:r>
            <a:r>
              <a:rPr lang="en-US" sz="3600" b="1" dirty="0">
                <a:solidFill>
                  <a:schemeClr val="bg1"/>
                </a:solidFill>
                <a:latin typeface="Montserrat Black" pitchFamily="2" charset="77"/>
              </a:rPr>
              <a:t>WORLDWIDE SOCIAL MEDIA USERS</a:t>
            </a:r>
          </a:p>
        </p:txBody>
      </p:sp>
    </p:spTree>
    <p:extLst>
      <p:ext uri="{BB962C8B-B14F-4D97-AF65-F5344CB8AC3E}">
        <p14:creationId xmlns:p14="http://schemas.microsoft.com/office/powerpoint/2010/main" val="73830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59476C"/>
            </a:gs>
            <a:gs pos="26000">
              <a:srgbClr val="664C72"/>
            </a:gs>
            <a:gs pos="0">
              <a:schemeClr val="accent2"/>
            </a:gs>
            <a:gs pos="52000">
              <a:schemeClr val="accent5"/>
            </a:gs>
            <a:gs pos="100000">
              <a:schemeClr val="accent6"/>
            </a:gs>
          </a:gsLst>
          <a:lin ang="18900000" scaled="1"/>
          <a:tileRect/>
        </a:gra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733A93E3-4E09-91E9-56E9-A0D7618B50FC}"/>
              </a:ext>
            </a:extLst>
          </p:cNvPr>
          <p:cNvSpPr/>
          <p:nvPr/>
        </p:nvSpPr>
        <p:spPr>
          <a:xfrm>
            <a:off x="12690016" y="2528596"/>
            <a:ext cx="6736778" cy="110977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334278" y="7153214"/>
            <a:ext cx="4329404" cy="43294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0D6DFF-045C-46AD-54D0-752CDE29B581}"/>
              </a:ext>
            </a:extLst>
          </p:cNvPr>
          <p:cNvPicPr>
            <a:picLocks noChangeAspect="1"/>
          </p:cNvPicPr>
          <p:nvPr/>
        </p:nvPicPr>
        <p:blipFill rotWithShape="1">
          <a:blip r:embed="rId2">
            <a:extLst>
              <a:ext uri="{28A0092B-C50C-407E-A947-70E740481C1C}">
                <a14:useLocalDpi xmlns:a14="http://schemas.microsoft.com/office/drawing/2010/main" val="0"/>
              </a:ext>
            </a:extLst>
          </a:blip>
          <a:srcRect t="22041"/>
          <a:stretch/>
        </p:blipFill>
        <p:spPr>
          <a:xfrm>
            <a:off x="-6170027" y="317241"/>
            <a:ext cx="6623889" cy="6540760"/>
          </a:xfrm>
          <a:prstGeom prst="rect">
            <a:avLst/>
          </a:prstGeom>
          <a:effectLst>
            <a:outerShdw blurRad="189607" dist="38100" dir="13500000" sx="102000" sy="102000" algn="br" rotWithShape="0">
              <a:prstClr val="black">
                <a:alpha val="40000"/>
              </a:prstClr>
            </a:outerShdw>
          </a:effectLst>
        </p:spPr>
      </p:pic>
      <p:sp>
        <p:nvSpPr>
          <p:cNvPr id="5" name="TextBox 4">
            <a:extLst>
              <a:ext uri="{FF2B5EF4-FFF2-40B4-BE49-F238E27FC236}">
                <a16:creationId xmlns:a16="http://schemas.microsoft.com/office/drawing/2014/main" id="{FA2CD418-7240-B357-0827-77422B992CB7}"/>
              </a:ext>
            </a:extLst>
          </p:cNvPr>
          <p:cNvSpPr txBox="1"/>
          <p:nvPr/>
        </p:nvSpPr>
        <p:spPr>
          <a:xfrm>
            <a:off x="15405300" y="1576873"/>
            <a:ext cx="3862874" cy="1015663"/>
          </a:xfrm>
          <a:prstGeom prst="rect">
            <a:avLst/>
          </a:prstGeom>
          <a:noFill/>
        </p:spPr>
        <p:txBody>
          <a:bodyPr wrap="square" rtlCol="0">
            <a:spAutoFit/>
          </a:bodyPr>
          <a:lstStyle/>
          <a:p>
            <a:pPr algn="r"/>
            <a:r>
              <a:rPr lang="en-US" sz="6000" spc="600" dirty="0">
                <a:solidFill>
                  <a:schemeClr val="bg1"/>
                </a:solidFill>
                <a:latin typeface="Montserrat Light" pitchFamily="2" charset="77"/>
              </a:rPr>
              <a:t>SOCIAL</a:t>
            </a:r>
          </a:p>
        </p:txBody>
      </p:sp>
      <p:sp>
        <p:nvSpPr>
          <p:cNvPr id="7" name="TextBox 6">
            <a:extLst>
              <a:ext uri="{FF2B5EF4-FFF2-40B4-BE49-F238E27FC236}">
                <a16:creationId xmlns:a16="http://schemas.microsoft.com/office/drawing/2014/main" id="{5AD2E8F9-E368-A17F-9B2D-9E69ED50E25E}"/>
              </a:ext>
            </a:extLst>
          </p:cNvPr>
          <p:cNvSpPr txBox="1"/>
          <p:nvPr/>
        </p:nvSpPr>
        <p:spPr>
          <a:xfrm>
            <a:off x="14296157" y="2398167"/>
            <a:ext cx="4920462" cy="1446550"/>
          </a:xfrm>
          <a:prstGeom prst="rect">
            <a:avLst/>
          </a:prstGeom>
          <a:noFill/>
          <a:ln>
            <a:noFill/>
          </a:ln>
        </p:spPr>
        <p:txBody>
          <a:bodyPr wrap="square" rtlCol="0">
            <a:spAutoFit/>
          </a:bodyPr>
          <a:lstStyle/>
          <a:p>
            <a:pPr algn="r"/>
            <a:r>
              <a:rPr lang="en-US" sz="8800" b="1" dirty="0">
                <a:solidFill>
                  <a:schemeClr val="bg1"/>
                </a:solidFill>
                <a:latin typeface="Montserrat ExtraBold" pitchFamily="2" charset="77"/>
              </a:rPr>
              <a:t>MEDIA</a:t>
            </a:r>
          </a:p>
        </p:txBody>
      </p:sp>
      <p:sp>
        <p:nvSpPr>
          <p:cNvPr id="8" name="TextBox 7">
            <a:extLst>
              <a:ext uri="{FF2B5EF4-FFF2-40B4-BE49-F238E27FC236}">
                <a16:creationId xmlns:a16="http://schemas.microsoft.com/office/drawing/2014/main" id="{D8A2543C-1FC1-54EB-35BA-D14C939F6D74}"/>
              </a:ext>
            </a:extLst>
          </p:cNvPr>
          <p:cNvSpPr txBox="1"/>
          <p:nvPr/>
        </p:nvSpPr>
        <p:spPr>
          <a:xfrm>
            <a:off x="14210978" y="3717060"/>
            <a:ext cx="4954087" cy="461665"/>
          </a:xfrm>
          <a:prstGeom prst="rect">
            <a:avLst/>
          </a:prstGeom>
          <a:noFill/>
        </p:spPr>
        <p:txBody>
          <a:bodyPr wrap="square" rtlCol="0">
            <a:spAutoFit/>
          </a:bodyPr>
          <a:lstStyle/>
          <a:p>
            <a:pPr algn="r"/>
            <a:r>
              <a:rPr lang="en-US" sz="2400" spc="600" dirty="0">
                <a:solidFill>
                  <a:schemeClr val="bg1"/>
                </a:solidFill>
                <a:latin typeface="Montserrat Light" pitchFamily="2" charset="77"/>
              </a:rPr>
              <a:t>PRESENTATION</a:t>
            </a:r>
          </a:p>
        </p:txBody>
      </p:sp>
      <p:sp>
        <p:nvSpPr>
          <p:cNvPr id="9" name="TextBox 8">
            <a:extLst>
              <a:ext uri="{FF2B5EF4-FFF2-40B4-BE49-F238E27FC236}">
                <a16:creationId xmlns:a16="http://schemas.microsoft.com/office/drawing/2014/main" id="{690BA989-CD22-A93B-579D-A39B002975BD}"/>
              </a:ext>
            </a:extLst>
          </p:cNvPr>
          <p:cNvSpPr txBox="1"/>
          <p:nvPr/>
        </p:nvSpPr>
        <p:spPr>
          <a:xfrm>
            <a:off x="14022579" y="4220757"/>
            <a:ext cx="5005641" cy="369332"/>
          </a:xfrm>
          <a:prstGeom prst="rect">
            <a:avLst/>
          </a:prstGeom>
          <a:noFill/>
        </p:spPr>
        <p:txBody>
          <a:bodyPr wrap="square" rtlCol="0">
            <a:spAutoFit/>
          </a:bodyPr>
          <a:lstStyle/>
          <a:p>
            <a:pPr algn="r"/>
            <a:r>
              <a:rPr lang="en-US" dirty="0">
                <a:solidFill>
                  <a:schemeClr val="accent4"/>
                </a:solidFill>
              </a:rPr>
              <a:t>Free Download on </a:t>
            </a:r>
            <a:r>
              <a:rPr lang="en-US" dirty="0" err="1">
                <a:solidFill>
                  <a:schemeClr val="accent4"/>
                </a:solidFill>
              </a:rPr>
              <a:t>PPThemes.com</a:t>
            </a:r>
            <a:r>
              <a:rPr lang="en-US" dirty="0">
                <a:solidFill>
                  <a:schemeClr val="accent4"/>
                </a:solidFill>
              </a:rPr>
              <a:t> </a:t>
            </a:r>
          </a:p>
        </p:txBody>
      </p:sp>
      <p:sp>
        <p:nvSpPr>
          <p:cNvPr id="56" name="CuadroTexto 32">
            <a:extLst>
              <a:ext uri="{FF2B5EF4-FFF2-40B4-BE49-F238E27FC236}">
                <a16:creationId xmlns:a16="http://schemas.microsoft.com/office/drawing/2014/main" id="{E5E5E879-5C80-93A8-0EBF-B178CE4EAC1B}"/>
              </a:ext>
            </a:extLst>
          </p:cNvPr>
          <p:cNvSpPr txBox="1"/>
          <p:nvPr/>
        </p:nvSpPr>
        <p:spPr>
          <a:xfrm>
            <a:off x="15411491" y="4685346"/>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57" name="Freeform 45">
            <a:extLst>
              <a:ext uri="{FF2B5EF4-FFF2-40B4-BE49-F238E27FC236}">
                <a16:creationId xmlns:a16="http://schemas.microsoft.com/office/drawing/2014/main" id="{75DEE0B5-7F00-CA12-5E71-7EABF4D021BF}"/>
              </a:ext>
            </a:extLst>
          </p:cNvPr>
          <p:cNvSpPr>
            <a:spLocks noEditPoints="1"/>
          </p:cNvSpPr>
          <p:nvPr/>
        </p:nvSpPr>
        <p:spPr bwMode="auto">
          <a:xfrm>
            <a:off x="16991966" y="4651655"/>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58" name="Freeform 64">
            <a:extLst>
              <a:ext uri="{FF2B5EF4-FFF2-40B4-BE49-F238E27FC236}">
                <a16:creationId xmlns:a16="http://schemas.microsoft.com/office/drawing/2014/main" id="{6BF11123-4BFB-EF7C-9E76-AFAB46CB62F2}"/>
              </a:ext>
            </a:extLst>
          </p:cNvPr>
          <p:cNvSpPr>
            <a:spLocks noEditPoints="1"/>
          </p:cNvSpPr>
          <p:nvPr/>
        </p:nvSpPr>
        <p:spPr bwMode="auto">
          <a:xfrm>
            <a:off x="15037371" y="4641956"/>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59" name="Rectángulo 33">
            <a:extLst>
              <a:ext uri="{FF2B5EF4-FFF2-40B4-BE49-F238E27FC236}">
                <a16:creationId xmlns:a16="http://schemas.microsoft.com/office/drawing/2014/main" id="{B9359598-C7B4-1231-051F-06EA76E7574C}"/>
              </a:ext>
            </a:extLst>
          </p:cNvPr>
          <p:cNvSpPr/>
          <p:nvPr/>
        </p:nvSpPr>
        <p:spPr>
          <a:xfrm>
            <a:off x="17265173" y="4644613"/>
            <a:ext cx="1735988" cy="307777"/>
          </a:xfrm>
          <a:prstGeom prst="rect">
            <a:avLst/>
          </a:prstGeom>
        </p:spPr>
        <p:txBody>
          <a:bodyPr wrap="none">
            <a:spAutoFit/>
          </a:bodyPr>
          <a:lstStyle/>
          <a:p>
            <a:r>
              <a:rPr lang="en-US" sz="1400" b="1" dirty="0">
                <a:solidFill>
                  <a:schemeClr val="bg2"/>
                </a:solidFill>
              </a:rPr>
              <a:t>www.ppthemes.com</a:t>
            </a:r>
          </a:p>
        </p:txBody>
      </p:sp>
      <p:grpSp>
        <p:nvGrpSpPr>
          <p:cNvPr id="60" name="Grupo 34">
            <a:extLst>
              <a:ext uri="{FF2B5EF4-FFF2-40B4-BE49-F238E27FC236}">
                <a16:creationId xmlns:a16="http://schemas.microsoft.com/office/drawing/2014/main" id="{F0459D61-0F0A-5295-6E31-2B5B855DA322}"/>
              </a:ext>
            </a:extLst>
          </p:cNvPr>
          <p:cNvGrpSpPr/>
          <p:nvPr/>
        </p:nvGrpSpPr>
        <p:grpSpPr>
          <a:xfrm>
            <a:off x="15319946" y="5005494"/>
            <a:ext cx="3539674" cy="330820"/>
            <a:chOff x="925687" y="5296735"/>
            <a:chExt cx="3539674" cy="330820"/>
          </a:xfrm>
        </p:grpSpPr>
        <p:grpSp>
          <p:nvGrpSpPr>
            <p:cNvPr id="61" name="Grupo 94">
              <a:extLst>
                <a:ext uri="{FF2B5EF4-FFF2-40B4-BE49-F238E27FC236}">
                  <a16:creationId xmlns:a16="http://schemas.microsoft.com/office/drawing/2014/main" id="{753AD994-588B-145B-A922-AC656CC06C04}"/>
                </a:ext>
              </a:extLst>
            </p:cNvPr>
            <p:cNvGrpSpPr/>
            <p:nvPr/>
          </p:nvGrpSpPr>
          <p:grpSpPr>
            <a:xfrm>
              <a:off x="1824403" y="5313889"/>
              <a:ext cx="2640958" cy="313666"/>
              <a:chOff x="5211071" y="3798933"/>
              <a:chExt cx="2640958" cy="313666"/>
            </a:xfrm>
          </p:grpSpPr>
          <p:grpSp>
            <p:nvGrpSpPr>
              <p:cNvPr id="63" name="Grupo 95">
                <a:extLst>
                  <a:ext uri="{FF2B5EF4-FFF2-40B4-BE49-F238E27FC236}">
                    <a16:creationId xmlns:a16="http://schemas.microsoft.com/office/drawing/2014/main" id="{C2CC9FAF-F5E3-0E36-37CB-9A3673D559A4}"/>
                  </a:ext>
                </a:extLst>
              </p:cNvPr>
              <p:cNvGrpSpPr/>
              <p:nvPr/>
            </p:nvGrpSpPr>
            <p:grpSpPr>
              <a:xfrm>
                <a:off x="5211071" y="3798933"/>
                <a:ext cx="1657345" cy="311120"/>
                <a:chOff x="5211071" y="3798933"/>
                <a:chExt cx="1657345" cy="311120"/>
              </a:xfrm>
            </p:grpSpPr>
            <p:grpSp>
              <p:nvGrpSpPr>
                <p:cNvPr id="65" name="Группа 1467">
                  <a:extLst>
                    <a:ext uri="{FF2B5EF4-FFF2-40B4-BE49-F238E27FC236}">
                      <a16:creationId xmlns:a16="http://schemas.microsoft.com/office/drawing/2014/main" id="{89E30C90-74DB-0B3F-E376-B682DB556B36}"/>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79" name="Oval 1207">
                    <a:extLst>
                      <a:ext uri="{FF2B5EF4-FFF2-40B4-BE49-F238E27FC236}">
                        <a16:creationId xmlns:a16="http://schemas.microsoft.com/office/drawing/2014/main" id="{8ADBC5C5-850D-0997-9CDE-7863438800A7}"/>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80" name="Freeform 1208">
                    <a:extLst>
                      <a:ext uri="{FF2B5EF4-FFF2-40B4-BE49-F238E27FC236}">
                        <a16:creationId xmlns:a16="http://schemas.microsoft.com/office/drawing/2014/main" id="{A7EFE74B-7D90-8B3C-6DA5-1ECC56C3573E}"/>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6" name="Группа 1470">
                  <a:extLst>
                    <a:ext uri="{FF2B5EF4-FFF2-40B4-BE49-F238E27FC236}">
                      <a16:creationId xmlns:a16="http://schemas.microsoft.com/office/drawing/2014/main" id="{17D1AE46-7CF4-8EAD-CA17-7814535F5B4F}"/>
                    </a:ext>
                  </a:extLst>
                </p:cNvPr>
                <p:cNvGrpSpPr>
                  <a:grpSpLocks noChangeAspect="1"/>
                </p:cNvGrpSpPr>
                <p:nvPr/>
              </p:nvGrpSpPr>
              <p:grpSpPr bwMode="auto">
                <a:xfrm>
                  <a:off x="5659921" y="3798933"/>
                  <a:ext cx="309076" cy="309517"/>
                  <a:chOff x="4791075" y="1611313"/>
                  <a:chExt cx="1111249" cy="1112838"/>
                </a:xfrm>
                <a:effectLst>
                  <a:outerShdw blurRad="279400" dist="127000" dir="2700000" algn="tl" rotWithShape="0">
                    <a:prstClr val="black">
                      <a:alpha val="31000"/>
                    </a:prstClr>
                  </a:outerShdw>
                </a:effectLst>
              </p:grpSpPr>
              <p:sp>
                <p:nvSpPr>
                  <p:cNvPr id="76" name="Oval 1222">
                    <a:extLst>
                      <a:ext uri="{FF2B5EF4-FFF2-40B4-BE49-F238E27FC236}">
                        <a16:creationId xmlns:a16="http://schemas.microsoft.com/office/drawing/2014/main" id="{153D2C18-70FC-9DC8-49D9-F377AD5BC119}"/>
                      </a:ext>
                    </a:extLst>
                  </p:cNvPr>
                  <p:cNvSpPr>
                    <a:spLocks noChangeArrowheads="1"/>
                  </p:cNvSpPr>
                  <p:nvPr/>
                </p:nvSpPr>
                <p:spPr bwMode="auto">
                  <a:xfrm>
                    <a:off x="4791075" y="1611313"/>
                    <a:ext cx="1111249"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77" name="Freeform 1223">
                    <a:extLst>
                      <a:ext uri="{FF2B5EF4-FFF2-40B4-BE49-F238E27FC236}">
                        <a16:creationId xmlns:a16="http://schemas.microsoft.com/office/drawing/2014/main" id="{EEC27F15-C6ED-167B-BB07-886BF06AC31E}"/>
                      </a:ext>
                    </a:extLst>
                  </p:cNvPr>
                  <p:cNvSpPr>
                    <a:spLocks/>
                  </p:cNvSpPr>
                  <p:nvPr/>
                </p:nvSpPr>
                <p:spPr bwMode="auto">
                  <a:xfrm>
                    <a:off x="4981570" y="1908175"/>
                    <a:ext cx="730249" cy="514351"/>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8" name="Freeform 1224">
                    <a:extLst>
                      <a:ext uri="{FF2B5EF4-FFF2-40B4-BE49-F238E27FC236}">
                        <a16:creationId xmlns:a16="http://schemas.microsoft.com/office/drawing/2014/main" id="{47741BFF-89C3-2145-A2FC-DC4D558E45CD}"/>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7" name="Группа 1468">
                  <a:extLst>
                    <a:ext uri="{FF2B5EF4-FFF2-40B4-BE49-F238E27FC236}">
                      <a16:creationId xmlns:a16="http://schemas.microsoft.com/office/drawing/2014/main" id="{6E172D48-E971-333F-2C15-E3F6300FEE9D}"/>
                    </a:ext>
                  </a:extLst>
                </p:cNvPr>
                <p:cNvGrpSpPr>
                  <a:grpSpLocks noChangeAspect="1"/>
                </p:cNvGrpSpPr>
                <p:nvPr/>
              </p:nvGrpSpPr>
              <p:grpSpPr bwMode="auto">
                <a:xfrm>
                  <a:off x="5211071" y="3799975"/>
                  <a:ext cx="308192" cy="309517"/>
                  <a:chOff x="1398587" y="3241675"/>
                  <a:chExt cx="1108075" cy="1112838"/>
                </a:xfrm>
                <a:effectLst>
                  <a:outerShdw blurRad="279400" dist="127000" dir="2700000" algn="tl" rotWithShape="0">
                    <a:prstClr val="black">
                      <a:alpha val="31000"/>
                    </a:prstClr>
                  </a:outerShdw>
                </a:effectLst>
              </p:grpSpPr>
              <p:sp>
                <p:nvSpPr>
                  <p:cNvPr id="74" name="Oval 1226">
                    <a:extLst>
                      <a:ext uri="{FF2B5EF4-FFF2-40B4-BE49-F238E27FC236}">
                        <a16:creationId xmlns:a16="http://schemas.microsoft.com/office/drawing/2014/main" id="{D4467EDE-E1D0-E0B8-BCD0-02FCD9AB70A8}"/>
                      </a:ext>
                    </a:extLst>
                  </p:cNvPr>
                  <p:cNvSpPr>
                    <a:spLocks noChangeArrowheads="1"/>
                  </p:cNvSpPr>
                  <p:nvPr/>
                </p:nvSpPr>
                <p:spPr bwMode="auto">
                  <a:xfrm>
                    <a:off x="1398587"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75" name="Freeform 1227">
                    <a:extLst>
                      <a:ext uri="{FF2B5EF4-FFF2-40B4-BE49-F238E27FC236}">
                        <a16:creationId xmlns:a16="http://schemas.microsoft.com/office/drawing/2014/main" id="{F9C549EE-B826-3213-9E56-B53021ABCC3B}"/>
                      </a:ext>
                    </a:extLst>
                  </p:cNvPr>
                  <p:cNvSpPr>
                    <a:spLocks noEditPoints="1"/>
                  </p:cNvSpPr>
                  <p:nvPr/>
                </p:nvSpPr>
                <p:spPr bwMode="auto">
                  <a:xfrm>
                    <a:off x="1611313" y="3519488"/>
                    <a:ext cx="681038" cy="557212"/>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8" name="Group 263">
                  <a:extLst>
                    <a:ext uri="{FF2B5EF4-FFF2-40B4-BE49-F238E27FC236}">
                      <a16:creationId xmlns:a16="http://schemas.microsoft.com/office/drawing/2014/main" id="{D494BDF3-1B49-E344-89CA-36945CEF49A8}"/>
                    </a:ext>
                  </a:extLst>
                </p:cNvPr>
                <p:cNvGrpSpPr>
                  <a:grpSpLocks noChangeAspect="1"/>
                </p:cNvGrpSpPr>
                <p:nvPr/>
              </p:nvGrpSpPr>
              <p:grpSpPr>
                <a:xfrm>
                  <a:off x="6110021" y="3800247"/>
                  <a:ext cx="309517" cy="309517"/>
                  <a:chOff x="1606550" y="2179638"/>
                  <a:chExt cx="1858962" cy="1858962"/>
                </a:xfrm>
              </p:grpSpPr>
              <p:sp>
                <p:nvSpPr>
                  <p:cNvPr id="69" name="Oval 445">
                    <a:extLst>
                      <a:ext uri="{FF2B5EF4-FFF2-40B4-BE49-F238E27FC236}">
                        <a16:creationId xmlns:a16="http://schemas.microsoft.com/office/drawing/2014/main" id="{C16666BE-DF0B-B591-3064-8994BF57F796}"/>
                      </a:ext>
                    </a:extLst>
                  </p:cNvPr>
                  <p:cNvSpPr>
                    <a:spLocks noChangeArrowheads="1"/>
                  </p:cNvSpPr>
                  <p:nvPr/>
                </p:nvSpPr>
                <p:spPr bwMode="auto">
                  <a:xfrm>
                    <a:off x="1606550" y="2179638"/>
                    <a:ext cx="1858962"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70" name="Group 265">
                    <a:extLst>
                      <a:ext uri="{FF2B5EF4-FFF2-40B4-BE49-F238E27FC236}">
                        <a16:creationId xmlns:a16="http://schemas.microsoft.com/office/drawing/2014/main" id="{F7A28B65-4014-E3D1-F030-0317FD02D469}"/>
                      </a:ext>
                    </a:extLst>
                  </p:cNvPr>
                  <p:cNvGrpSpPr/>
                  <p:nvPr/>
                </p:nvGrpSpPr>
                <p:grpSpPr>
                  <a:xfrm>
                    <a:off x="2027235" y="2597150"/>
                    <a:ext cx="1019171" cy="1023937"/>
                    <a:chOff x="2027235" y="2597150"/>
                    <a:chExt cx="1019171" cy="1023937"/>
                  </a:xfrm>
                </p:grpSpPr>
                <p:sp>
                  <p:nvSpPr>
                    <p:cNvPr id="71" name="Freeform 446">
                      <a:extLst>
                        <a:ext uri="{FF2B5EF4-FFF2-40B4-BE49-F238E27FC236}">
                          <a16:creationId xmlns:a16="http://schemas.microsoft.com/office/drawing/2014/main" id="{CBDC166B-0A2B-47B6-6334-688129A602F2}"/>
                        </a:ext>
                      </a:extLst>
                    </p:cNvPr>
                    <p:cNvSpPr>
                      <a:spLocks noEditPoints="1"/>
                    </p:cNvSpPr>
                    <p:nvPr/>
                  </p:nvSpPr>
                  <p:spPr bwMode="auto">
                    <a:xfrm>
                      <a:off x="2027235" y="2597150"/>
                      <a:ext cx="1019171"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2" name="Freeform 447">
                      <a:extLst>
                        <a:ext uri="{FF2B5EF4-FFF2-40B4-BE49-F238E27FC236}">
                          <a16:creationId xmlns:a16="http://schemas.microsoft.com/office/drawing/2014/main" id="{FADDABE8-C6F8-E762-61A8-3719E8B97D4F}"/>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3" name="Oval 448">
                      <a:extLst>
                        <a:ext uri="{FF2B5EF4-FFF2-40B4-BE49-F238E27FC236}">
                          <a16:creationId xmlns:a16="http://schemas.microsoft.com/office/drawing/2014/main" id="{A31338BB-F4A7-5867-77A5-904DD3DDD7BF}"/>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64" name="CuadroTexto 97">
                <a:extLst>
                  <a:ext uri="{FF2B5EF4-FFF2-40B4-BE49-F238E27FC236}">
                    <a16:creationId xmlns:a16="http://schemas.microsoft.com/office/drawing/2014/main" id="{531524EA-A955-B0BD-F090-72721B723035}"/>
                  </a:ext>
                </a:extLst>
              </p:cNvPr>
              <p:cNvSpPr txBox="1"/>
              <p:nvPr/>
            </p:nvSpPr>
            <p:spPr>
              <a:xfrm>
                <a:off x="6537846" y="3804822"/>
                <a:ext cx="1314183" cy="307777"/>
              </a:xfrm>
              <a:prstGeom prst="rect">
                <a:avLst/>
              </a:prstGeom>
              <a:noFill/>
            </p:spPr>
            <p:txBody>
              <a:bodyPr wrap="square" rtlCol="0">
                <a:spAutoFit/>
              </a:bodyPr>
              <a:lstStyle/>
              <a:p>
                <a:pPr algn="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62" name="CuadroTexto 114">
              <a:extLst>
                <a:ext uri="{FF2B5EF4-FFF2-40B4-BE49-F238E27FC236}">
                  <a16:creationId xmlns:a16="http://schemas.microsoft.com/office/drawing/2014/main" id="{0FFE6451-8428-A2CE-104E-F2E053F9AD94}"/>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grpSp>
        <p:nvGrpSpPr>
          <p:cNvPr id="84" name="Group 83">
            <a:extLst>
              <a:ext uri="{FF2B5EF4-FFF2-40B4-BE49-F238E27FC236}">
                <a16:creationId xmlns:a16="http://schemas.microsoft.com/office/drawing/2014/main" id="{7DAC83AF-644A-4991-C559-5A2876D5A43A}"/>
              </a:ext>
            </a:extLst>
          </p:cNvPr>
          <p:cNvGrpSpPr/>
          <p:nvPr/>
        </p:nvGrpSpPr>
        <p:grpSpPr>
          <a:xfrm>
            <a:off x="4816738" y="-2690734"/>
            <a:ext cx="1276151" cy="1168058"/>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029887" y="7240363"/>
            <a:ext cx="765699" cy="700842"/>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a:extLst>
              <a:ext uri="{FF2B5EF4-FFF2-40B4-BE49-F238E27FC236}">
                <a16:creationId xmlns:a16="http://schemas.microsoft.com/office/drawing/2014/main" id="{A8E0720D-523A-C3AE-2D3F-98C594DCF56B}"/>
              </a:ext>
            </a:extLst>
          </p:cNvPr>
          <p:cNvSpPr/>
          <p:nvPr/>
        </p:nvSpPr>
        <p:spPr>
          <a:xfrm>
            <a:off x="13058496" y="1614838"/>
            <a:ext cx="298580" cy="2985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2EA9CE1-D1DD-672B-21CE-4D3C8B2D0FA4}"/>
              </a:ext>
            </a:extLst>
          </p:cNvPr>
          <p:cNvSpPr/>
          <p:nvPr/>
        </p:nvSpPr>
        <p:spPr>
          <a:xfrm>
            <a:off x="13207786" y="670122"/>
            <a:ext cx="427098" cy="427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18776C2-87DB-666C-9B10-D0F563CBDD12}"/>
              </a:ext>
            </a:extLst>
          </p:cNvPr>
          <p:cNvSpPr/>
          <p:nvPr/>
        </p:nvSpPr>
        <p:spPr>
          <a:xfrm>
            <a:off x="13634884" y="-243537"/>
            <a:ext cx="661273" cy="6612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1978548" y="1794551"/>
            <a:ext cx="866709" cy="8667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3F2FA1F-43D2-CF9A-85EE-F7D9995471DC}"/>
              </a:ext>
            </a:extLst>
          </p:cNvPr>
          <p:cNvSpPr/>
          <p:nvPr/>
        </p:nvSpPr>
        <p:spPr>
          <a:xfrm>
            <a:off x="7356391" y="7940300"/>
            <a:ext cx="456000" cy="4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78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12255919"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16558461"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15452473"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14355193"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13249205"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12154253"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11048265"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10015487"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8909499"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7861222"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6755234"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16162906"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15060546"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13927706"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12834630"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11783595"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10680008"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9618462"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8546407"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7495373"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6504527" y="4633466"/>
            <a:ext cx="759024" cy="759024"/>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2735"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6102"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9159"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2201"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6267"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9053"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8414"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9691"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05697" y="2977502"/>
            <a:ext cx="4485510" cy="715479"/>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51097"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16206013"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15108935"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13987831"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12894906"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11836114"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10746082"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9669721"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8600927"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7551040"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6583396" y="4818406"/>
            <a:ext cx="856833" cy="369332"/>
          </a:xfrm>
          <a:prstGeom prst="rect">
            <a:avLst/>
          </a:prstGeom>
          <a:noFill/>
        </p:spPr>
        <p:txBody>
          <a:bodyPr wrap="square" rtlCol="0">
            <a:spAutoFit/>
          </a:bodyPr>
          <a:lstStyle/>
          <a:p>
            <a:pPr algn="ctr"/>
            <a:r>
              <a:rPr lang="en-US"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11845134"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1144493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8909334"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39A3DB3A-B691-8BC5-66EC-1DB851B808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777848">
            <a:off x="-133709" y="919160"/>
            <a:ext cx="5255149" cy="5255149"/>
          </a:xfrm>
          <a:prstGeom prst="rect">
            <a:avLst/>
          </a:prstGeom>
        </p:spPr>
      </p:pic>
      <p:sp>
        <p:nvSpPr>
          <p:cNvPr id="29" name="TextBox 28">
            <a:extLst>
              <a:ext uri="{FF2B5EF4-FFF2-40B4-BE49-F238E27FC236}">
                <a16:creationId xmlns:a16="http://schemas.microsoft.com/office/drawing/2014/main" id="{A20012B6-4D12-4652-2707-9B40EAE46B44}"/>
              </a:ext>
            </a:extLst>
          </p:cNvPr>
          <p:cNvSpPr txBox="1"/>
          <p:nvPr/>
        </p:nvSpPr>
        <p:spPr>
          <a:xfrm>
            <a:off x="4712668" y="1860650"/>
            <a:ext cx="7655442" cy="2492990"/>
          </a:xfrm>
          <a:prstGeom prst="rect">
            <a:avLst/>
          </a:prstGeom>
          <a:noFill/>
        </p:spPr>
        <p:txBody>
          <a:bodyPr wrap="square" rtlCol="0">
            <a:spAutoFit/>
          </a:bodyPr>
          <a:lstStyle/>
          <a:p>
            <a:r>
              <a:rPr lang="en-US" sz="3600" b="1" dirty="0">
                <a:solidFill>
                  <a:schemeClr val="bg1"/>
                </a:solidFill>
                <a:latin typeface="Montserrat Black" pitchFamily="2" charset="77"/>
              </a:rPr>
              <a:t>THERE ARE </a:t>
            </a:r>
            <a:r>
              <a:rPr lang="en-US" sz="6000" b="1" dirty="0">
                <a:solidFill>
                  <a:schemeClr val="accent4"/>
                </a:solidFill>
                <a:latin typeface="Montserrat Black" pitchFamily="2" charset="77"/>
              </a:rPr>
              <a:t>4.7 BILLION </a:t>
            </a:r>
            <a:r>
              <a:rPr lang="en-US" sz="3600" b="1" dirty="0">
                <a:solidFill>
                  <a:schemeClr val="bg1"/>
                </a:solidFill>
                <a:latin typeface="Montserrat Black" pitchFamily="2" charset="77"/>
              </a:rPr>
              <a:t>WORLDWIDE SOCIAL MEDIA USERS</a:t>
            </a:r>
          </a:p>
        </p:txBody>
      </p:sp>
      <p:graphicFrame>
        <p:nvGraphicFramePr>
          <p:cNvPr id="22" name="Chart 21">
            <a:extLst>
              <a:ext uri="{FF2B5EF4-FFF2-40B4-BE49-F238E27FC236}">
                <a16:creationId xmlns:a16="http://schemas.microsoft.com/office/drawing/2014/main" id="{95ADA3AE-C320-0299-DC2F-DEDA6B35AC53}"/>
              </a:ext>
            </a:extLst>
          </p:cNvPr>
          <p:cNvGraphicFramePr/>
          <p:nvPr>
            <p:extLst>
              <p:ext uri="{D42A27DB-BD31-4B8C-83A1-F6EECF244321}">
                <p14:modId xmlns:p14="http://schemas.microsoft.com/office/powerpoint/2010/main" val="1207312492"/>
              </p:ext>
            </p:extLst>
          </p:nvPr>
        </p:nvGraphicFramePr>
        <p:xfrm>
          <a:off x="13555672" y="4715760"/>
          <a:ext cx="3482226" cy="174631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411490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9000">
              <a:srgbClr val="2C395A"/>
            </a:gs>
            <a:gs pos="31000">
              <a:schemeClr val="accent5">
                <a:lumMod val="95000"/>
                <a:lumOff val="5000"/>
              </a:schemeClr>
            </a:gs>
            <a:gs pos="100000">
              <a:schemeClr val="accent2"/>
            </a:gs>
          </a:gsLst>
          <a:path path="circle">
            <a:fillToRect t="100000" r="100000"/>
          </a:path>
        </a:gra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9EDFEC-B9CC-1B48-8DF1-C026BB2E9D8D}"/>
              </a:ext>
            </a:extLst>
          </p:cNvPr>
          <p:cNvGraphicFramePr/>
          <p:nvPr>
            <p:extLst>
              <p:ext uri="{D42A27DB-BD31-4B8C-83A1-F6EECF244321}">
                <p14:modId xmlns:p14="http://schemas.microsoft.com/office/powerpoint/2010/main" val="1876025486"/>
              </p:ext>
            </p:extLst>
          </p:nvPr>
        </p:nvGraphicFramePr>
        <p:xfrm>
          <a:off x="675118" y="828942"/>
          <a:ext cx="10964947" cy="5498863"/>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24836364-EBA7-3860-7245-A4D1B12EC5D1}"/>
              </a:ext>
            </a:extLst>
          </p:cNvPr>
          <p:cNvGrpSpPr/>
          <p:nvPr/>
        </p:nvGrpSpPr>
        <p:grpSpPr>
          <a:xfrm rot="16578579">
            <a:off x="557151" y="475198"/>
            <a:ext cx="530738" cy="485783"/>
            <a:chOff x="4816738" y="457200"/>
            <a:chExt cx="1276151" cy="1168058"/>
          </a:xfrm>
        </p:grpSpPr>
        <p:sp>
          <p:nvSpPr>
            <p:cNvPr id="5" name="Teardrop 4">
              <a:extLst>
                <a:ext uri="{FF2B5EF4-FFF2-40B4-BE49-F238E27FC236}">
                  <a16:creationId xmlns:a16="http://schemas.microsoft.com/office/drawing/2014/main" id="{C7FFF457-5AE4-BE03-1286-AF446C9076BB}"/>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D45109B8-41AF-39A8-75C7-1EF49755B5A7}"/>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a:extLst>
                <a:ext uri="{FF2B5EF4-FFF2-40B4-BE49-F238E27FC236}">
                  <a16:creationId xmlns:a16="http://schemas.microsoft.com/office/drawing/2014/main" id="{98B96D4C-1ABD-7BF9-A5B0-FCB381FB1A2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C1EF880-AC40-2926-873E-5927F2901016}"/>
              </a:ext>
            </a:extLst>
          </p:cNvPr>
          <p:cNvSpPr txBox="1"/>
          <p:nvPr/>
        </p:nvSpPr>
        <p:spPr>
          <a:xfrm>
            <a:off x="957348" y="828942"/>
            <a:ext cx="6006069"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USERS OVER TIME</a:t>
            </a:r>
          </a:p>
        </p:txBody>
      </p:sp>
      <p:grpSp>
        <p:nvGrpSpPr>
          <p:cNvPr id="9" name="Group 8">
            <a:extLst>
              <a:ext uri="{FF2B5EF4-FFF2-40B4-BE49-F238E27FC236}">
                <a16:creationId xmlns:a16="http://schemas.microsoft.com/office/drawing/2014/main" id="{A321C7DB-56A8-25EA-1041-10FA857538F6}"/>
              </a:ext>
            </a:extLst>
          </p:cNvPr>
          <p:cNvGrpSpPr/>
          <p:nvPr/>
        </p:nvGrpSpPr>
        <p:grpSpPr>
          <a:xfrm rot="5400000">
            <a:off x="3940620" y="1899435"/>
            <a:ext cx="466623" cy="427099"/>
            <a:chOff x="4816738" y="457200"/>
            <a:chExt cx="1276151" cy="1168058"/>
          </a:xfrm>
        </p:grpSpPr>
        <p:sp>
          <p:nvSpPr>
            <p:cNvPr id="10" name="Teardrop 9">
              <a:extLst>
                <a:ext uri="{FF2B5EF4-FFF2-40B4-BE49-F238E27FC236}">
                  <a16:creationId xmlns:a16="http://schemas.microsoft.com/office/drawing/2014/main" id="{4D16E33D-230F-1CD6-1D77-0A3923437C1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03B2ADDF-E7FD-5D71-E96B-39CC3FB0BE33}"/>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0BBB64EE-D12A-7B22-7AD9-73E3E68727E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32">
            <a:extLst>
              <a:ext uri="{FF2B5EF4-FFF2-40B4-BE49-F238E27FC236}">
                <a16:creationId xmlns:a16="http://schemas.microsoft.com/office/drawing/2014/main" id="{4C02D9FF-F79A-3708-2C10-2A068BCFCC53}"/>
              </a:ext>
            </a:extLst>
          </p:cNvPr>
          <p:cNvSpPr>
            <a:spLocks noChangeArrowheads="1"/>
          </p:cNvSpPr>
          <p:nvPr/>
        </p:nvSpPr>
        <p:spPr bwMode="auto">
          <a:xfrm>
            <a:off x="21309013" y="3023394"/>
            <a:ext cx="165894" cy="392113"/>
          </a:xfrm>
          <a:custGeom>
            <a:avLst/>
            <a:gdLst>
              <a:gd name="T0" fmla="*/ 0 w 437"/>
              <a:gd name="T1" fmla="*/ 11 h 1027"/>
              <a:gd name="T2" fmla="*/ 418 w 437"/>
              <a:gd name="T3" fmla="*/ 1026 h 1027"/>
              <a:gd name="T4" fmla="*/ 436 w 437"/>
              <a:gd name="T5" fmla="*/ 1026 h 1027"/>
              <a:gd name="T6" fmla="*/ 28 w 437"/>
              <a:gd name="T7" fmla="*/ 0 h 1027"/>
              <a:gd name="T8" fmla="*/ 0 w 437"/>
              <a:gd name="T9" fmla="*/ 11 h 1027"/>
            </a:gdLst>
            <a:ahLst/>
            <a:cxnLst>
              <a:cxn ang="0">
                <a:pos x="T0" y="T1"/>
              </a:cxn>
              <a:cxn ang="0">
                <a:pos x="T2" y="T3"/>
              </a:cxn>
              <a:cxn ang="0">
                <a:pos x="T4" y="T5"/>
              </a:cxn>
              <a:cxn ang="0">
                <a:pos x="T6" y="T7"/>
              </a:cxn>
              <a:cxn ang="0">
                <a:pos x="T8" y="T9"/>
              </a:cxn>
            </a:cxnLst>
            <a:rect l="0" t="0" r="r" b="b"/>
            <a:pathLst>
              <a:path w="437" h="1027">
                <a:moveTo>
                  <a:pt x="0" y="11"/>
                </a:moveTo>
                <a:lnTo>
                  <a:pt x="418" y="1026"/>
                </a:lnTo>
                <a:lnTo>
                  <a:pt x="436" y="1026"/>
                </a:lnTo>
                <a:lnTo>
                  <a:pt x="28" y="0"/>
                </a:lnTo>
                <a:lnTo>
                  <a:pt x="0" y="11"/>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4" name="Freeform 33">
            <a:extLst>
              <a:ext uri="{FF2B5EF4-FFF2-40B4-BE49-F238E27FC236}">
                <a16:creationId xmlns:a16="http://schemas.microsoft.com/office/drawing/2014/main" id="{09E3F3D6-2F74-DD0A-08D5-57DCD669CE68}"/>
              </a:ext>
            </a:extLst>
          </p:cNvPr>
          <p:cNvSpPr>
            <a:spLocks noChangeArrowheads="1"/>
          </p:cNvSpPr>
          <p:nvPr/>
        </p:nvSpPr>
        <p:spPr bwMode="auto">
          <a:xfrm>
            <a:off x="21309013" y="3023394"/>
            <a:ext cx="165894" cy="392113"/>
          </a:xfrm>
          <a:custGeom>
            <a:avLst/>
            <a:gdLst>
              <a:gd name="T0" fmla="*/ 0 w 437"/>
              <a:gd name="T1" fmla="*/ 8413 h 1027"/>
              <a:gd name="T2" fmla="*/ 317360 w 437"/>
              <a:gd name="T3" fmla="*/ 784735 h 1027"/>
              <a:gd name="T4" fmla="*/ 331026 w 437"/>
              <a:gd name="T5" fmla="*/ 784735 h 1027"/>
              <a:gd name="T6" fmla="*/ 21259 w 437"/>
              <a:gd name="T7" fmla="*/ 0 h 10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 h="1027">
                <a:moveTo>
                  <a:pt x="0" y="11"/>
                </a:moveTo>
                <a:lnTo>
                  <a:pt x="418" y="1026"/>
                </a:lnTo>
                <a:lnTo>
                  <a:pt x="436" y="1026"/>
                </a:lnTo>
                <a:lnTo>
                  <a:pt x="28"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5" name="Freeform 34">
            <a:extLst>
              <a:ext uri="{FF2B5EF4-FFF2-40B4-BE49-F238E27FC236}">
                <a16:creationId xmlns:a16="http://schemas.microsoft.com/office/drawing/2014/main" id="{8E4572A1-B803-9092-C0F3-3F13C27D4C60}"/>
              </a:ext>
            </a:extLst>
          </p:cNvPr>
          <p:cNvSpPr>
            <a:spLocks noChangeArrowheads="1"/>
          </p:cNvSpPr>
          <p:nvPr/>
        </p:nvSpPr>
        <p:spPr bwMode="auto">
          <a:xfrm>
            <a:off x="21705094" y="4020344"/>
            <a:ext cx="621506" cy="441325"/>
          </a:xfrm>
          <a:custGeom>
            <a:avLst/>
            <a:gdLst>
              <a:gd name="T0" fmla="*/ 0 w 1622"/>
              <a:gd name="T1" fmla="*/ 18 h 1155"/>
              <a:gd name="T2" fmla="*/ 1612 w 1622"/>
              <a:gd name="T3" fmla="*/ 1154 h 1155"/>
              <a:gd name="T4" fmla="*/ 1621 w 1622"/>
              <a:gd name="T5" fmla="*/ 1136 h 1155"/>
              <a:gd name="T6" fmla="*/ 19 w 1622"/>
              <a:gd name="T7" fmla="*/ 0 h 1155"/>
              <a:gd name="T8" fmla="*/ 0 w 1622"/>
              <a:gd name="T9" fmla="*/ 18 h 1155"/>
            </a:gdLst>
            <a:ahLst/>
            <a:cxnLst>
              <a:cxn ang="0">
                <a:pos x="T0" y="T1"/>
              </a:cxn>
              <a:cxn ang="0">
                <a:pos x="T2" y="T3"/>
              </a:cxn>
              <a:cxn ang="0">
                <a:pos x="T4" y="T5"/>
              </a:cxn>
              <a:cxn ang="0">
                <a:pos x="T6" y="T7"/>
              </a:cxn>
              <a:cxn ang="0">
                <a:pos x="T8" y="T9"/>
              </a:cxn>
            </a:cxnLst>
            <a:rect l="0" t="0" r="r" b="b"/>
            <a:pathLst>
              <a:path w="1622" h="1155">
                <a:moveTo>
                  <a:pt x="0" y="18"/>
                </a:moveTo>
                <a:lnTo>
                  <a:pt x="1612" y="1154"/>
                </a:lnTo>
                <a:lnTo>
                  <a:pt x="1621" y="1136"/>
                </a:lnTo>
                <a:lnTo>
                  <a:pt x="1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6" name="Freeform 35">
            <a:extLst>
              <a:ext uri="{FF2B5EF4-FFF2-40B4-BE49-F238E27FC236}">
                <a16:creationId xmlns:a16="http://schemas.microsoft.com/office/drawing/2014/main" id="{CFCB4116-62CA-66A0-7469-6EDA6C08F3E1}"/>
              </a:ext>
            </a:extLst>
          </p:cNvPr>
          <p:cNvSpPr>
            <a:spLocks noChangeArrowheads="1"/>
          </p:cNvSpPr>
          <p:nvPr/>
        </p:nvSpPr>
        <p:spPr bwMode="auto">
          <a:xfrm>
            <a:off x="21705094" y="4020344"/>
            <a:ext cx="621506" cy="441325"/>
          </a:xfrm>
          <a:custGeom>
            <a:avLst/>
            <a:gdLst>
              <a:gd name="T0" fmla="*/ 0 w 1622"/>
              <a:gd name="T1" fmla="*/ 13772 h 1155"/>
              <a:gd name="T2" fmla="*/ 1234840 w 1622"/>
              <a:gd name="T3" fmla="*/ 882923 h 1155"/>
              <a:gd name="T4" fmla="*/ 1241734 w 1622"/>
              <a:gd name="T5" fmla="*/ 869151 h 1155"/>
              <a:gd name="T6" fmla="*/ 14555 w 1622"/>
              <a:gd name="T7" fmla="*/ 0 h 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1155">
                <a:moveTo>
                  <a:pt x="0" y="18"/>
                </a:moveTo>
                <a:lnTo>
                  <a:pt x="1612" y="1154"/>
                </a:lnTo>
                <a:lnTo>
                  <a:pt x="1621" y="1136"/>
                </a:lnTo>
                <a:lnTo>
                  <a:pt x="1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7" name="Freeform 36">
            <a:extLst>
              <a:ext uri="{FF2B5EF4-FFF2-40B4-BE49-F238E27FC236}">
                <a16:creationId xmlns:a16="http://schemas.microsoft.com/office/drawing/2014/main" id="{22825489-A27B-279B-31A1-B9C36B14767F}"/>
              </a:ext>
            </a:extLst>
          </p:cNvPr>
          <p:cNvSpPr>
            <a:spLocks noChangeArrowheads="1"/>
          </p:cNvSpPr>
          <p:nvPr/>
        </p:nvSpPr>
        <p:spPr bwMode="auto">
          <a:xfrm>
            <a:off x="19981863" y="3972719"/>
            <a:ext cx="1220788" cy="524669"/>
          </a:xfrm>
          <a:custGeom>
            <a:avLst/>
            <a:gdLst>
              <a:gd name="T0" fmla="*/ 7662 w 3186"/>
              <a:gd name="T1" fmla="*/ 1048824 h 1370"/>
              <a:gd name="T2" fmla="*/ 2440219 w 3186"/>
              <a:gd name="T3" fmla="*/ 13790 h 1370"/>
              <a:gd name="T4" fmla="*/ 2433323 w 3186"/>
              <a:gd name="T5" fmla="*/ 0 h 1370"/>
              <a:gd name="T6" fmla="*/ 0 w 3186"/>
              <a:gd name="T7" fmla="*/ 1034268 h 1370"/>
              <a:gd name="T8" fmla="*/ 7662 w 3186"/>
              <a:gd name="T9" fmla="*/ 1048824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6" h="1370">
                <a:moveTo>
                  <a:pt x="10" y="1369"/>
                </a:moveTo>
                <a:lnTo>
                  <a:pt x="3185" y="18"/>
                </a:lnTo>
                <a:lnTo>
                  <a:pt x="3176" y="0"/>
                </a:lnTo>
                <a:lnTo>
                  <a:pt x="0" y="1350"/>
                </a:lnTo>
                <a:lnTo>
                  <a:pt x="10" y="1369"/>
                </a:lnTo>
              </a:path>
            </a:pathLst>
          </a:custGeom>
          <a:solidFill>
            <a:srgbClr val="53BC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 name="Freeform 37">
            <a:extLst>
              <a:ext uri="{FF2B5EF4-FFF2-40B4-BE49-F238E27FC236}">
                <a16:creationId xmlns:a16="http://schemas.microsoft.com/office/drawing/2014/main" id="{7776BFFE-351D-C4B9-FA20-71F32E252267}"/>
              </a:ext>
            </a:extLst>
          </p:cNvPr>
          <p:cNvSpPr>
            <a:spLocks noChangeArrowheads="1"/>
          </p:cNvSpPr>
          <p:nvPr/>
        </p:nvSpPr>
        <p:spPr bwMode="auto">
          <a:xfrm>
            <a:off x="19981863" y="3972719"/>
            <a:ext cx="1220788" cy="524669"/>
          </a:xfrm>
          <a:custGeom>
            <a:avLst/>
            <a:gdLst>
              <a:gd name="T0" fmla="*/ 10 w 3186"/>
              <a:gd name="T1" fmla="*/ 1369 h 1370"/>
              <a:gd name="T2" fmla="*/ 3185 w 3186"/>
              <a:gd name="T3" fmla="*/ 18 h 1370"/>
              <a:gd name="T4" fmla="*/ 3176 w 3186"/>
              <a:gd name="T5" fmla="*/ 0 h 1370"/>
              <a:gd name="T6" fmla="*/ 0 w 3186"/>
              <a:gd name="T7" fmla="*/ 1350 h 1370"/>
            </a:gdLst>
            <a:ahLst/>
            <a:cxnLst>
              <a:cxn ang="0">
                <a:pos x="T0" y="T1"/>
              </a:cxn>
              <a:cxn ang="0">
                <a:pos x="T2" y="T3"/>
              </a:cxn>
              <a:cxn ang="0">
                <a:pos x="T4" y="T5"/>
              </a:cxn>
              <a:cxn ang="0">
                <a:pos x="T6" y="T7"/>
              </a:cxn>
            </a:cxnLst>
            <a:rect l="0" t="0" r="r" b="b"/>
            <a:pathLst>
              <a:path w="3186" h="1370">
                <a:moveTo>
                  <a:pt x="10" y="1369"/>
                </a:moveTo>
                <a:lnTo>
                  <a:pt x="3185" y="18"/>
                </a:lnTo>
                <a:lnTo>
                  <a:pt x="3176" y="0"/>
                </a:lnTo>
                <a:lnTo>
                  <a:pt x="0" y="1350"/>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19" name="Freeform 55">
            <a:extLst>
              <a:ext uri="{FF2B5EF4-FFF2-40B4-BE49-F238E27FC236}">
                <a16:creationId xmlns:a16="http://schemas.microsoft.com/office/drawing/2014/main" id="{93B2DE1A-ECCE-B486-42E8-B35CC7837194}"/>
              </a:ext>
            </a:extLst>
          </p:cNvPr>
          <p:cNvSpPr>
            <a:spLocks noChangeArrowheads="1"/>
          </p:cNvSpPr>
          <p:nvPr/>
        </p:nvSpPr>
        <p:spPr bwMode="auto">
          <a:xfrm>
            <a:off x="19010313" y="4138613"/>
            <a:ext cx="370682" cy="277813"/>
          </a:xfrm>
          <a:custGeom>
            <a:avLst/>
            <a:gdLst>
              <a:gd name="T0" fmla="*/ 0 w 970"/>
              <a:gd name="T1" fmla="*/ 19 h 727"/>
              <a:gd name="T2" fmla="*/ 959 w 970"/>
              <a:gd name="T3" fmla="*/ 726 h 727"/>
              <a:gd name="T4" fmla="*/ 969 w 970"/>
              <a:gd name="T5" fmla="*/ 707 h 727"/>
              <a:gd name="T6" fmla="*/ 9 w 970"/>
              <a:gd name="T7" fmla="*/ 0 h 727"/>
              <a:gd name="T8" fmla="*/ 0 w 970"/>
              <a:gd name="T9" fmla="*/ 19 h 727"/>
            </a:gdLst>
            <a:ahLst/>
            <a:cxnLst>
              <a:cxn ang="0">
                <a:pos x="T0" y="T1"/>
              </a:cxn>
              <a:cxn ang="0">
                <a:pos x="T2" y="T3"/>
              </a:cxn>
              <a:cxn ang="0">
                <a:pos x="T4" y="T5"/>
              </a:cxn>
              <a:cxn ang="0">
                <a:pos x="T6" y="T7"/>
              </a:cxn>
              <a:cxn ang="0">
                <a:pos x="T8" y="T9"/>
              </a:cxn>
            </a:cxnLst>
            <a:rect l="0" t="0" r="r" b="b"/>
            <a:pathLst>
              <a:path w="970" h="727">
                <a:moveTo>
                  <a:pt x="0" y="19"/>
                </a:moveTo>
                <a:lnTo>
                  <a:pt x="959" y="726"/>
                </a:lnTo>
                <a:lnTo>
                  <a:pt x="969" y="707"/>
                </a:lnTo>
                <a:lnTo>
                  <a:pt x="9" y="0"/>
                </a:lnTo>
                <a:lnTo>
                  <a:pt x="0" y="19"/>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0" name="Freeform 56">
            <a:extLst>
              <a:ext uri="{FF2B5EF4-FFF2-40B4-BE49-F238E27FC236}">
                <a16:creationId xmlns:a16="http://schemas.microsoft.com/office/drawing/2014/main" id="{5A408688-9D49-89A4-4AB0-A220B64409C8}"/>
              </a:ext>
            </a:extLst>
          </p:cNvPr>
          <p:cNvSpPr>
            <a:spLocks noChangeArrowheads="1"/>
          </p:cNvSpPr>
          <p:nvPr/>
        </p:nvSpPr>
        <p:spPr bwMode="auto">
          <a:xfrm>
            <a:off x="19010313" y="4138613"/>
            <a:ext cx="370682" cy="277813"/>
          </a:xfrm>
          <a:custGeom>
            <a:avLst/>
            <a:gdLst>
              <a:gd name="T0" fmla="*/ 0 w 970"/>
              <a:gd name="T1" fmla="*/ 14512 h 727"/>
              <a:gd name="T2" fmla="*/ 733029 w 970"/>
              <a:gd name="T3" fmla="*/ 554503 h 727"/>
              <a:gd name="T4" fmla="*/ 740673 w 970"/>
              <a:gd name="T5" fmla="*/ 539991 h 727"/>
              <a:gd name="T6" fmla="*/ 6879 w 970"/>
              <a:gd name="T7" fmla="*/ 0 h 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0" h="727">
                <a:moveTo>
                  <a:pt x="0" y="19"/>
                </a:moveTo>
                <a:lnTo>
                  <a:pt x="959" y="726"/>
                </a:lnTo>
                <a:lnTo>
                  <a:pt x="969" y="707"/>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1" name="Freeform 57">
            <a:extLst>
              <a:ext uri="{FF2B5EF4-FFF2-40B4-BE49-F238E27FC236}">
                <a16:creationId xmlns:a16="http://schemas.microsoft.com/office/drawing/2014/main" id="{D655920F-ADD8-D5D8-5FE2-EAF196124B10}"/>
              </a:ext>
            </a:extLst>
          </p:cNvPr>
          <p:cNvSpPr>
            <a:spLocks noChangeArrowheads="1"/>
          </p:cNvSpPr>
          <p:nvPr/>
        </p:nvSpPr>
        <p:spPr bwMode="auto">
          <a:xfrm>
            <a:off x="21776532" y="3068638"/>
            <a:ext cx="1310481" cy="567532"/>
          </a:xfrm>
          <a:custGeom>
            <a:avLst/>
            <a:gdLst>
              <a:gd name="T0" fmla="*/ 6900 w 3418"/>
              <a:gd name="T1" fmla="*/ 1133471 h 1482"/>
              <a:gd name="T2" fmla="*/ 2619652 w 3418"/>
              <a:gd name="T3" fmla="*/ 14541 h 1482"/>
              <a:gd name="T4" fmla="*/ 2612752 w 3418"/>
              <a:gd name="T5" fmla="*/ 0 h 1482"/>
              <a:gd name="T6" fmla="*/ 0 w 3418"/>
              <a:gd name="T7" fmla="*/ 1119695 h 1482"/>
              <a:gd name="T8" fmla="*/ 6900 w 3418"/>
              <a:gd name="T9" fmla="*/ 1133471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8" h="1482">
                <a:moveTo>
                  <a:pt x="9" y="1481"/>
                </a:moveTo>
                <a:lnTo>
                  <a:pt x="3417" y="19"/>
                </a:lnTo>
                <a:lnTo>
                  <a:pt x="3408" y="0"/>
                </a:lnTo>
                <a:lnTo>
                  <a:pt x="0" y="1463"/>
                </a:lnTo>
                <a:lnTo>
                  <a:pt x="9" y="1481"/>
                </a:lnTo>
              </a:path>
            </a:pathLst>
          </a:custGeom>
          <a:solidFill>
            <a:srgbClr val="348E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 name="Freeform 58">
            <a:extLst>
              <a:ext uri="{FF2B5EF4-FFF2-40B4-BE49-F238E27FC236}">
                <a16:creationId xmlns:a16="http://schemas.microsoft.com/office/drawing/2014/main" id="{6E9B50F7-191E-A687-E572-6C66A8B65C93}"/>
              </a:ext>
            </a:extLst>
          </p:cNvPr>
          <p:cNvSpPr>
            <a:spLocks noChangeArrowheads="1"/>
          </p:cNvSpPr>
          <p:nvPr/>
        </p:nvSpPr>
        <p:spPr bwMode="auto">
          <a:xfrm>
            <a:off x="21776532" y="3068638"/>
            <a:ext cx="1310481" cy="567532"/>
          </a:xfrm>
          <a:custGeom>
            <a:avLst/>
            <a:gdLst>
              <a:gd name="T0" fmla="*/ 9 w 3418"/>
              <a:gd name="T1" fmla="*/ 1481 h 1482"/>
              <a:gd name="T2" fmla="*/ 3417 w 3418"/>
              <a:gd name="T3" fmla="*/ 19 h 1482"/>
              <a:gd name="T4" fmla="*/ 3408 w 3418"/>
              <a:gd name="T5" fmla="*/ 0 h 1482"/>
              <a:gd name="T6" fmla="*/ 0 w 3418"/>
              <a:gd name="T7" fmla="*/ 1463 h 1482"/>
            </a:gdLst>
            <a:ahLst/>
            <a:cxnLst>
              <a:cxn ang="0">
                <a:pos x="T0" y="T1"/>
              </a:cxn>
              <a:cxn ang="0">
                <a:pos x="T2" y="T3"/>
              </a:cxn>
              <a:cxn ang="0">
                <a:pos x="T4" y="T5"/>
              </a:cxn>
              <a:cxn ang="0">
                <a:pos x="T6" y="T7"/>
              </a:cxn>
            </a:cxnLst>
            <a:rect l="0" t="0" r="r" b="b"/>
            <a:pathLst>
              <a:path w="3418" h="1482">
                <a:moveTo>
                  <a:pt x="9" y="1481"/>
                </a:moveTo>
                <a:lnTo>
                  <a:pt x="3417" y="19"/>
                </a:lnTo>
                <a:lnTo>
                  <a:pt x="3408" y="0"/>
                </a:lnTo>
                <a:lnTo>
                  <a:pt x="0" y="1463"/>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23" name="Freeform 59">
            <a:extLst>
              <a:ext uri="{FF2B5EF4-FFF2-40B4-BE49-F238E27FC236}">
                <a16:creationId xmlns:a16="http://schemas.microsoft.com/office/drawing/2014/main" id="{7131FC2B-1194-9BD7-1155-D520D5D29314}"/>
              </a:ext>
            </a:extLst>
          </p:cNvPr>
          <p:cNvSpPr>
            <a:spLocks noChangeArrowheads="1"/>
          </p:cNvSpPr>
          <p:nvPr/>
        </p:nvSpPr>
        <p:spPr bwMode="auto">
          <a:xfrm>
            <a:off x="23410069" y="3197225"/>
            <a:ext cx="62706" cy="434975"/>
          </a:xfrm>
          <a:custGeom>
            <a:avLst/>
            <a:gdLst>
              <a:gd name="T0" fmla="*/ 0 w 169"/>
              <a:gd name="T1" fmla="*/ 0 h 1138"/>
              <a:gd name="T2" fmla="*/ 149 w 169"/>
              <a:gd name="T3" fmla="*/ 1137 h 1138"/>
              <a:gd name="T4" fmla="*/ 168 w 169"/>
              <a:gd name="T5" fmla="*/ 1137 h 1138"/>
              <a:gd name="T6" fmla="*/ 30 w 169"/>
              <a:gd name="T7" fmla="*/ 0 h 1138"/>
              <a:gd name="T8" fmla="*/ 0 w 169"/>
              <a:gd name="T9" fmla="*/ 0 h 1138"/>
            </a:gdLst>
            <a:ahLst/>
            <a:cxnLst>
              <a:cxn ang="0">
                <a:pos x="T0" y="T1"/>
              </a:cxn>
              <a:cxn ang="0">
                <a:pos x="T2" y="T3"/>
              </a:cxn>
              <a:cxn ang="0">
                <a:pos x="T4" y="T5"/>
              </a:cxn>
              <a:cxn ang="0">
                <a:pos x="T6" y="T7"/>
              </a:cxn>
              <a:cxn ang="0">
                <a:pos x="T8" y="T9"/>
              </a:cxn>
            </a:cxnLst>
            <a:rect l="0" t="0" r="r" b="b"/>
            <a:pathLst>
              <a:path w="169" h="1138">
                <a:moveTo>
                  <a:pt x="0" y="0"/>
                </a:moveTo>
                <a:lnTo>
                  <a:pt x="149" y="1137"/>
                </a:lnTo>
                <a:lnTo>
                  <a:pt x="168" y="1137"/>
                </a:lnTo>
                <a:lnTo>
                  <a:pt x="30" y="0"/>
                </a:lnTo>
                <a:lnTo>
                  <a:pt x="0" y="0"/>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4" name="Freeform 60">
            <a:extLst>
              <a:ext uri="{FF2B5EF4-FFF2-40B4-BE49-F238E27FC236}">
                <a16:creationId xmlns:a16="http://schemas.microsoft.com/office/drawing/2014/main" id="{E35C4266-D8FD-F37B-F3EE-12999ADFCFAF}"/>
              </a:ext>
            </a:extLst>
          </p:cNvPr>
          <p:cNvSpPr>
            <a:spLocks noChangeArrowheads="1"/>
          </p:cNvSpPr>
          <p:nvPr/>
        </p:nvSpPr>
        <p:spPr bwMode="auto">
          <a:xfrm>
            <a:off x="23410069" y="3197225"/>
            <a:ext cx="62706" cy="434975"/>
          </a:xfrm>
          <a:custGeom>
            <a:avLst/>
            <a:gdLst>
              <a:gd name="T0" fmla="*/ 0 w 169"/>
              <a:gd name="T1" fmla="*/ 0 h 1138"/>
              <a:gd name="T2" fmla="*/ 110442 w 169"/>
              <a:gd name="T3" fmla="*/ 869380 h 1138"/>
              <a:gd name="T4" fmla="*/ 124525 w 169"/>
              <a:gd name="T5" fmla="*/ 869380 h 1138"/>
              <a:gd name="T6" fmla="*/ 22237 w 169"/>
              <a:gd name="T7" fmla="*/ 0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138">
                <a:moveTo>
                  <a:pt x="0" y="0"/>
                </a:moveTo>
                <a:lnTo>
                  <a:pt x="149" y="1137"/>
                </a:lnTo>
                <a:lnTo>
                  <a:pt x="168" y="1137"/>
                </a:lnTo>
                <a:lnTo>
                  <a:pt x="30"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5" name="Freeform 61">
            <a:extLst>
              <a:ext uri="{FF2B5EF4-FFF2-40B4-BE49-F238E27FC236}">
                <a16:creationId xmlns:a16="http://schemas.microsoft.com/office/drawing/2014/main" id="{2F860BB7-C8F8-0C4F-F431-E47031DD1A26}"/>
              </a:ext>
            </a:extLst>
          </p:cNvPr>
          <p:cNvSpPr>
            <a:spLocks noChangeArrowheads="1"/>
          </p:cNvSpPr>
          <p:nvPr/>
        </p:nvSpPr>
        <p:spPr bwMode="auto">
          <a:xfrm>
            <a:off x="19863594" y="3132932"/>
            <a:ext cx="1315244" cy="503238"/>
          </a:xfrm>
          <a:custGeom>
            <a:avLst/>
            <a:gdLst>
              <a:gd name="T0" fmla="*/ 0 w 3429"/>
              <a:gd name="T1" fmla="*/ 18 h 1314"/>
              <a:gd name="T2" fmla="*/ 3418 w 3429"/>
              <a:gd name="T3" fmla="*/ 1313 h 1314"/>
              <a:gd name="T4" fmla="*/ 3428 w 3429"/>
              <a:gd name="T5" fmla="*/ 1295 h 1314"/>
              <a:gd name="T6" fmla="*/ 9 w 3429"/>
              <a:gd name="T7" fmla="*/ 0 h 1314"/>
              <a:gd name="T8" fmla="*/ 0 w 3429"/>
              <a:gd name="T9" fmla="*/ 18 h 1314"/>
            </a:gdLst>
            <a:ahLst/>
            <a:cxnLst>
              <a:cxn ang="0">
                <a:pos x="T0" y="T1"/>
              </a:cxn>
              <a:cxn ang="0">
                <a:pos x="T2" y="T3"/>
              </a:cxn>
              <a:cxn ang="0">
                <a:pos x="T4" y="T5"/>
              </a:cxn>
              <a:cxn ang="0">
                <a:pos x="T6" y="T7"/>
              </a:cxn>
              <a:cxn ang="0">
                <a:pos x="T8" y="T9"/>
              </a:cxn>
            </a:cxnLst>
            <a:rect l="0" t="0" r="r" b="b"/>
            <a:pathLst>
              <a:path w="3429" h="1314">
                <a:moveTo>
                  <a:pt x="0" y="18"/>
                </a:moveTo>
                <a:lnTo>
                  <a:pt x="3418" y="1313"/>
                </a:lnTo>
                <a:lnTo>
                  <a:pt x="3428" y="1295"/>
                </a:lnTo>
                <a:lnTo>
                  <a:pt x="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6" name="Freeform 62">
            <a:extLst>
              <a:ext uri="{FF2B5EF4-FFF2-40B4-BE49-F238E27FC236}">
                <a16:creationId xmlns:a16="http://schemas.microsoft.com/office/drawing/2014/main" id="{81645C6E-BC64-9B59-63A4-8454A2079181}"/>
              </a:ext>
            </a:extLst>
          </p:cNvPr>
          <p:cNvSpPr>
            <a:spLocks noChangeArrowheads="1"/>
          </p:cNvSpPr>
          <p:nvPr/>
        </p:nvSpPr>
        <p:spPr bwMode="auto">
          <a:xfrm>
            <a:off x="19863594" y="3132932"/>
            <a:ext cx="1315244" cy="503238"/>
          </a:xfrm>
          <a:custGeom>
            <a:avLst/>
            <a:gdLst>
              <a:gd name="T0" fmla="*/ 0 w 3429"/>
              <a:gd name="T1" fmla="*/ 13775 h 1314"/>
              <a:gd name="T2" fmla="*/ 2622137 w 3429"/>
              <a:gd name="T3" fmla="*/ 1004811 h 1314"/>
              <a:gd name="T4" fmla="*/ 2629809 w 3429"/>
              <a:gd name="T5" fmla="*/ 991036 h 1314"/>
              <a:gd name="T6" fmla="*/ 6904 w 3429"/>
              <a:gd name="T7" fmla="*/ 0 h 1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9" h="1314">
                <a:moveTo>
                  <a:pt x="0" y="18"/>
                </a:moveTo>
                <a:lnTo>
                  <a:pt x="3418" y="1313"/>
                </a:lnTo>
                <a:lnTo>
                  <a:pt x="3428" y="1295"/>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7" name="Freeform 269">
            <a:extLst>
              <a:ext uri="{FF2B5EF4-FFF2-40B4-BE49-F238E27FC236}">
                <a16:creationId xmlns:a16="http://schemas.microsoft.com/office/drawing/2014/main" id="{23E5B539-8D6B-0119-737A-F12E652E002C}"/>
              </a:ext>
            </a:extLst>
          </p:cNvPr>
          <p:cNvSpPr>
            <a:spLocks noChangeArrowheads="1"/>
          </p:cNvSpPr>
          <p:nvPr/>
        </p:nvSpPr>
        <p:spPr bwMode="auto">
          <a:xfrm>
            <a:off x="19125407" y="2518569"/>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DCA3C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28" name="Freeform 269">
            <a:extLst>
              <a:ext uri="{FF2B5EF4-FFF2-40B4-BE49-F238E27FC236}">
                <a16:creationId xmlns:a16="http://schemas.microsoft.com/office/drawing/2014/main" id="{5D71239F-F4A5-9B7C-C3F7-3F891F05846B}"/>
              </a:ext>
            </a:extLst>
          </p:cNvPr>
          <p:cNvSpPr>
            <a:spLocks noChangeArrowheads="1"/>
          </p:cNvSpPr>
          <p:nvPr/>
        </p:nvSpPr>
        <p:spPr bwMode="auto">
          <a:xfrm>
            <a:off x="19208750" y="4199732"/>
            <a:ext cx="893763" cy="813594"/>
          </a:xfrm>
          <a:custGeom>
            <a:avLst/>
            <a:gdLst>
              <a:gd name="T0" fmla="*/ 893013 w 1989"/>
              <a:gd name="T1" fmla="*/ 0 h 1812"/>
              <a:gd name="T2" fmla="*/ 893013 w 1989"/>
              <a:gd name="T3" fmla="*/ 0 h 1812"/>
              <a:gd name="T4" fmla="*/ 318035 w 1989"/>
              <a:gd name="T5" fmla="*/ 240638 h 1812"/>
              <a:gd name="T6" fmla="*/ 318035 w 1989"/>
              <a:gd name="T7" fmla="*/ 1389956 h 1812"/>
              <a:gd name="T8" fmla="*/ 893013 w 1989"/>
              <a:gd name="T9" fmla="*/ 1626105 h 1812"/>
              <a:gd name="T10" fmla="*/ 1467991 w 1989"/>
              <a:gd name="T11" fmla="*/ 1389956 h 1812"/>
              <a:gd name="T12" fmla="*/ 1467991 w 1989"/>
              <a:gd name="T13" fmla="*/ 240638 h 1812"/>
              <a:gd name="T14" fmla="*/ 89301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38C5A9"/>
          </a:solidFill>
          <a:ln w="38100">
            <a:solidFill>
              <a:srgbClr val="E6E6E6"/>
            </a:solidFill>
          </a:ln>
        </p:spPr>
        <p:txBody>
          <a:bodyPr wrap="none" anchor="ctr"/>
          <a:lstStyle/>
          <a:p>
            <a:endParaRPr lang="es-MX" sz="900"/>
          </a:p>
        </p:txBody>
      </p:sp>
      <p:sp>
        <p:nvSpPr>
          <p:cNvPr id="29" name="Freeform 269">
            <a:extLst>
              <a:ext uri="{FF2B5EF4-FFF2-40B4-BE49-F238E27FC236}">
                <a16:creationId xmlns:a16="http://schemas.microsoft.com/office/drawing/2014/main" id="{5F16BAED-A9E2-24A1-296E-710B82B36CF9}"/>
              </a:ext>
            </a:extLst>
          </p:cNvPr>
          <p:cNvSpPr>
            <a:spLocks noChangeArrowheads="1"/>
          </p:cNvSpPr>
          <p:nvPr/>
        </p:nvSpPr>
        <p:spPr bwMode="auto">
          <a:xfrm>
            <a:off x="21028025" y="3355975"/>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0" name="Freeform 269">
            <a:extLst>
              <a:ext uri="{FF2B5EF4-FFF2-40B4-BE49-F238E27FC236}">
                <a16:creationId xmlns:a16="http://schemas.microsoft.com/office/drawing/2014/main" id="{836636B9-EC99-DFEB-2587-2CBBBBC64E39}"/>
              </a:ext>
            </a:extLst>
          </p:cNvPr>
          <p:cNvSpPr>
            <a:spLocks noChangeArrowheads="1"/>
          </p:cNvSpPr>
          <p:nvPr/>
        </p:nvSpPr>
        <p:spPr bwMode="auto">
          <a:xfrm>
            <a:off x="22222619" y="4202907"/>
            <a:ext cx="892969" cy="8128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9D6CA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1" name="Freeform 269">
            <a:extLst>
              <a:ext uri="{FF2B5EF4-FFF2-40B4-BE49-F238E27FC236}">
                <a16:creationId xmlns:a16="http://schemas.microsoft.com/office/drawing/2014/main" id="{4FA41958-3905-6307-74F4-8D8235D83E0D}"/>
              </a:ext>
            </a:extLst>
          </p:cNvPr>
          <p:cNvSpPr>
            <a:spLocks noChangeArrowheads="1"/>
          </p:cNvSpPr>
          <p:nvPr/>
        </p:nvSpPr>
        <p:spPr bwMode="auto">
          <a:xfrm>
            <a:off x="23141782" y="3463132"/>
            <a:ext cx="661988" cy="602456"/>
          </a:xfrm>
          <a:custGeom>
            <a:avLst/>
            <a:gdLst>
              <a:gd name="T0" fmla="*/ 661573 w 1989"/>
              <a:gd name="T1" fmla="*/ 0 h 1812"/>
              <a:gd name="T2" fmla="*/ 661573 w 1989"/>
              <a:gd name="T3" fmla="*/ 0 h 1812"/>
              <a:gd name="T4" fmla="*/ 235610 w 1989"/>
              <a:gd name="T5" fmla="*/ 178273 h 1812"/>
              <a:gd name="T6" fmla="*/ 235610 w 1989"/>
              <a:gd name="T7" fmla="*/ 1029724 h 1812"/>
              <a:gd name="T8" fmla="*/ 661573 w 1989"/>
              <a:gd name="T9" fmla="*/ 1204671 h 1812"/>
              <a:gd name="T10" fmla="*/ 1087535 w 1989"/>
              <a:gd name="T11" fmla="*/ 1029724 h 1812"/>
              <a:gd name="T12" fmla="*/ 1087535 w 1989"/>
              <a:gd name="T13" fmla="*/ 178273 h 1812"/>
              <a:gd name="T14" fmla="*/ 66157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3810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2" name="Freeform 269">
            <a:extLst>
              <a:ext uri="{FF2B5EF4-FFF2-40B4-BE49-F238E27FC236}">
                <a16:creationId xmlns:a16="http://schemas.microsoft.com/office/drawing/2014/main" id="{F8DE8122-705F-D0B7-BE6A-5B6667CF84C8}"/>
              </a:ext>
            </a:extLst>
          </p:cNvPr>
          <p:cNvSpPr>
            <a:spLocks noChangeArrowheads="1"/>
          </p:cNvSpPr>
          <p:nvPr/>
        </p:nvSpPr>
        <p:spPr bwMode="auto">
          <a:xfrm>
            <a:off x="22921913" y="2467769"/>
            <a:ext cx="865982" cy="78898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3" name="Freeform 269">
            <a:extLst>
              <a:ext uri="{FF2B5EF4-FFF2-40B4-BE49-F238E27FC236}">
                <a16:creationId xmlns:a16="http://schemas.microsoft.com/office/drawing/2014/main" id="{F388C54A-77E2-E96C-C86E-9DE3B1D4A390}"/>
              </a:ext>
            </a:extLst>
          </p:cNvPr>
          <p:cNvSpPr>
            <a:spLocks noChangeArrowheads="1"/>
          </p:cNvSpPr>
          <p:nvPr/>
        </p:nvSpPr>
        <p:spPr bwMode="auto">
          <a:xfrm>
            <a:off x="21033582" y="2547938"/>
            <a:ext cx="593725" cy="540544"/>
          </a:xfrm>
          <a:custGeom>
            <a:avLst/>
            <a:gdLst>
              <a:gd name="T0" fmla="*/ 593471 w 1989"/>
              <a:gd name="T1" fmla="*/ 0 h 1812"/>
              <a:gd name="T2" fmla="*/ 593471 w 1989"/>
              <a:gd name="T3" fmla="*/ 0 h 1812"/>
              <a:gd name="T4" fmla="*/ 211357 w 1989"/>
              <a:gd name="T5" fmla="*/ 159921 h 1812"/>
              <a:gd name="T6" fmla="*/ 211357 w 1989"/>
              <a:gd name="T7" fmla="*/ 923725 h 1812"/>
              <a:gd name="T8" fmla="*/ 593471 w 1989"/>
              <a:gd name="T9" fmla="*/ 1080662 h 1812"/>
              <a:gd name="T10" fmla="*/ 975585 w 1989"/>
              <a:gd name="T11" fmla="*/ 923725 h 1812"/>
              <a:gd name="T12" fmla="*/ 975585 w 1989"/>
              <a:gd name="T13" fmla="*/ 159921 h 1812"/>
              <a:gd name="T14" fmla="*/ 593471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BDD7EE"/>
          </a:solidFill>
          <a:ln w="28575">
            <a:solidFill>
              <a:schemeClr val="bg1"/>
            </a:solidFill>
          </a:ln>
          <a:effectLst/>
        </p:spPr>
        <p:txBody>
          <a:bodyPr wrap="none" anchor="ctr"/>
          <a:lstStyle/>
          <a:p>
            <a:endParaRPr lang="es-MX" sz="900"/>
          </a:p>
        </p:txBody>
      </p:sp>
      <p:sp>
        <p:nvSpPr>
          <p:cNvPr id="34" name="Freeform 269">
            <a:extLst>
              <a:ext uri="{FF2B5EF4-FFF2-40B4-BE49-F238E27FC236}">
                <a16:creationId xmlns:a16="http://schemas.microsoft.com/office/drawing/2014/main" id="{1458B900-2419-84FA-F8E5-9926BC5CE26C}"/>
              </a:ext>
            </a:extLst>
          </p:cNvPr>
          <p:cNvSpPr>
            <a:spLocks noChangeArrowheads="1"/>
          </p:cNvSpPr>
          <p:nvPr/>
        </p:nvSpPr>
        <p:spPr bwMode="auto">
          <a:xfrm>
            <a:off x="18720594" y="3804444"/>
            <a:ext cx="427038" cy="38893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FE699"/>
          </a:solidFill>
          <a:ln w="9525"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5" name="Freeform 45">
            <a:extLst>
              <a:ext uri="{FF2B5EF4-FFF2-40B4-BE49-F238E27FC236}">
                <a16:creationId xmlns:a16="http://schemas.microsoft.com/office/drawing/2014/main" id="{B863368A-14A8-8BDC-76B6-02C67F635EE5}"/>
              </a:ext>
            </a:extLst>
          </p:cNvPr>
          <p:cNvSpPr>
            <a:spLocks noChangeArrowheads="1"/>
          </p:cNvSpPr>
          <p:nvPr/>
        </p:nvSpPr>
        <p:spPr bwMode="auto">
          <a:xfrm>
            <a:off x="18818225" y="3890169"/>
            <a:ext cx="225425" cy="223044"/>
          </a:xfrm>
          <a:custGeom>
            <a:avLst/>
            <a:gdLst>
              <a:gd name="T0" fmla="*/ 425252 w 470"/>
              <a:gd name="T1" fmla="*/ 137651 h 463"/>
              <a:gd name="T2" fmla="*/ 425252 w 470"/>
              <a:gd name="T3" fmla="*/ 137651 h 463"/>
              <a:gd name="T4" fmla="*/ 229425 w 470"/>
              <a:gd name="T5" fmla="*/ 418729 h 463"/>
              <a:gd name="T6" fmla="*/ 135351 w 470"/>
              <a:gd name="T7" fmla="*/ 376375 h 463"/>
              <a:gd name="T8" fmla="*/ 59516 w 470"/>
              <a:gd name="T9" fmla="*/ 154015 h 463"/>
              <a:gd name="T10" fmla="*/ 17279 w 470"/>
              <a:gd name="T11" fmla="*/ 171342 h 463"/>
              <a:gd name="T12" fmla="*/ 0 w 470"/>
              <a:gd name="T13" fmla="*/ 145352 h 463"/>
              <a:gd name="T14" fmla="*/ 126712 w 470"/>
              <a:gd name="T15" fmla="*/ 43317 h 463"/>
              <a:gd name="T16" fmla="*/ 194867 w 470"/>
              <a:gd name="T17" fmla="*/ 196370 h 463"/>
              <a:gd name="T18" fmla="*/ 237104 w 470"/>
              <a:gd name="T19" fmla="*/ 282041 h 463"/>
              <a:gd name="T20" fmla="*/ 297580 w 470"/>
              <a:gd name="T21" fmla="*/ 205033 h 463"/>
              <a:gd name="T22" fmla="*/ 245744 w 470"/>
              <a:gd name="T23" fmla="*/ 145352 h 463"/>
              <a:gd name="T24" fmla="*/ 425252 w 470"/>
              <a:gd name="T25" fmla="*/ 137651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grpSp>
        <p:nvGrpSpPr>
          <p:cNvPr id="36" name="Group 35">
            <a:extLst>
              <a:ext uri="{FF2B5EF4-FFF2-40B4-BE49-F238E27FC236}">
                <a16:creationId xmlns:a16="http://schemas.microsoft.com/office/drawing/2014/main" id="{75F7D6A8-7156-E409-790C-DA3E7191CA11}"/>
              </a:ext>
            </a:extLst>
          </p:cNvPr>
          <p:cNvGrpSpPr/>
          <p:nvPr/>
        </p:nvGrpSpPr>
        <p:grpSpPr>
          <a:xfrm>
            <a:off x="19375341" y="2676550"/>
            <a:ext cx="421397" cy="424315"/>
            <a:chOff x="4723170" y="5820836"/>
            <a:chExt cx="634835" cy="639231"/>
          </a:xfrm>
          <a:solidFill>
            <a:schemeClr val="bg1"/>
          </a:solidFill>
        </p:grpSpPr>
        <p:sp>
          <p:nvSpPr>
            <p:cNvPr id="37" name="Freeform 47">
              <a:extLst>
                <a:ext uri="{FF2B5EF4-FFF2-40B4-BE49-F238E27FC236}">
                  <a16:creationId xmlns:a16="http://schemas.microsoft.com/office/drawing/2014/main" id="{9A39254B-6CE2-DBEB-41BB-724275D23780}"/>
                </a:ext>
              </a:extLst>
            </p:cNvPr>
            <p:cNvSpPr>
              <a:spLocks noChangeArrowheads="1"/>
            </p:cNvSpPr>
            <p:nvPr/>
          </p:nvSpPr>
          <p:spPr bwMode="auto">
            <a:xfrm>
              <a:off x="4723170" y="5820836"/>
              <a:ext cx="139665" cy="630765"/>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sp>
          <p:nvSpPr>
            <p:cNvPr id="38" name="Freeform 48">
              <a:extLst>
                <a:ext uri="{FF2B5EF4-FFF2-40B4-BE49-F238E27FC236}">
                  <a16:creationId xmlns:a16="http://schemas.microsoft.com/office/drawing/2014/main" id="{0D53D71F-FDE4-B6D7-F91B-710EA6412BDF}"/>
                </a:ext>
              </a:extLst>
            </p:cNvPr>
            <p:cNvSpPr>
              <a:spLocks noChangeArrowheads="1"/>
            </p:cNvSpPr>
            <p:nvPr/>
          </p:nvSpPr>
          <p:spPr bwMode="auto">
            <a:xfrm>
              <a:off x="4939015" y="6007102"/>
              <a:ext cx="418990" cy="452965"/>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grpSp>
      <p:sp>
        <p:nvSpPr>
          <p:cNvPr id="39" name="Freeform 69">
            <a:extLst>
              <a:ext uri="{FF2B5EF4-FFF2-40B4-BE49-F238E27FC236}">
                <a16:creationId xmlns:a16="http://schemas.microsoft.com/office/drawing/2014/main" id="{C85CD3A6-7A7B-4C4A-8054-7CF41910FBB1}"/>
              </a:ext>
            </a:extLst>
          </p:cNvPr>
          <p:cNvSpPr>
            <a:spLocks noChangeArrowheads="1"/>
          </p:cNvSpPr>
          <p:nvPr/>
        </p:nvSpPr>
        <p:spPr bwMode="auto">
          <a:xfrm>
            <a:off x="23302913" y="3639344"/>
            <a:ext cx="372269" cy="246063"/>
          </a:xfrm>
          <a:custGeom>
            <a:avLst/>
            <a:gdLst>
              <a:gd name="T0" fmla="*/ 294181 w 514"/>
              <a:gd name="T1" fmla="*/ 206306 h 338"/>
              <a:gd name="T2" fmla="*/ 294181 w 514"/>
              <a:gd name="T3" fmla="*/ 206306 h 338"/>
              <a:gd name="T4" fmla="*/ 357945 w 514"/>
              <a:gd name="T5" fmla="*/ 129305 h 338"/>
              <a:gd name="T6" fmla="*/ 230418 w 514"/>
              <a:gd name="T7" fmla="*/ 0 h 338"/>
              <a:gd name="T8" fmla="*/ 0 w 514"/>
              <a:gd name="T9" fmla="*/ 0 h 338"/>
              <a:gd name="T10" fmla="*/ 0 w 514"/>
              <a:gd name="T11" fmla="*/ 463463 h 338"/>
              <a:gd name="T12" fmla="*/ 230418 w 514"/>
              <a:gd name="T13" fmla="*/ 463463 h 338"/>
              <a:gd name="T14" fmla="*/ 370987 w 514"/>
              <a:gd name="T15" fmla="*/ 322535 h 338"/>
              <a:gd name="T16" fmla="*/ 294181 w 514"/>
              <a:gd name="T17" fmla="*/ 206306 h 338"/>
              <a:gd name="T18" fmla="*/ 102891 w 514"/>
              <a:gd name="T19" fmla="*/ 77002 h 338"/>
              <a:gd name="T20" fmla="*/ 102891 w 514"/>
              <a:gd name="T21" fmla="*/ 77002 h 338"/>
              <a:gd name="T22" fmla="*/ 230418 w 514"/>
              <a:gd name="T23" fmla="*/ 77002 h 338"/>
              <a:gd name="T24" fmla="*/ 269545 w 514"/>
              <a:gd name="T25" fmla="*/ 129305 h 338"/>
              <a:gd name="T26" fmla="*/ 217375 w 514"/>
              <a:gd name="T27" fmla="*/ 181608 h 338"/>
              <a:gd name="T28" fmla="*/ 102891 w 514"/>
              <a:gd name="T29" fmla="*/ 181608 h 338"/>
              <a:gd name="T30" fmla="*/ 102891 w 514"/>
              <a:gd name="T31" fmla="*/ 77002 h 338"/>
              <a:gd name="T32" fmla="*/ 230418 w 514"/>
              <a:gd name="T33" fmla="*/ 386461 h 338"/>
              <a:gd name="T34" fmla="*/ 230418 w 514"/>
              <a:gd name="T35" fmla="*/ 386461 h 338"/>
              <a:gd name="T36" fmla="*/ 102891 w 514"/>
              <a:gd name="T37" fmla="*/ 386461 h 338"/>
              <a:gd name="T38" fmla="*/ 102891 w 514"/>
              <a:gd name="T39" fmla="*/ 258609 h 338"/>
              <a:gd name="T40" fmla="*/ 230418 w 514"/>
              <a:gd name="T41" fmla="*/ 258609 h 338"/>
              <a:gd name="T42" fmla="*/ 281139 w 514"/>
              <a:gd name="T43" fmla="*/ 322535 h 338"/>
              <a:gd name="T44" fmla="*/ 230418 w 514"/>
              <a:gd name="T45" fmla="*/ 386461 h 338"/>
              <a:gd name="T46" fmla="*/ 565176 w 514"/>
              <a:gd name="T47" fmla="*/ 116229 h 338"/>
              <a:gd name="T48" fmla="*/ 565176 w 514"/>
              <a:gd name="T49" fmla="*/ 116229 h 338"/>
              <a:gd name="T50" fmla="*/ 384030 w 514"/>
              <a:gd name="T51" fmla="*/ 296384 h 338"/>
              <a:gd name="T52" fmla="*/ 565176 w 514"/>
              <a:gd name="T53" fmla="*/ 476538 h 338"/>
              <a:gd name="T54" fmla="*/ 718788 w 514"/>
              <a:gd name="T55" fmla="*/ 348687 h 338"/>
              <a:gd name="T56" fmla="*/ 641982 w 514"/>
              <a:gd name="T57" fmla="*/ 348687 h 338"/>
              <a:gd name="T58" fmla="*/ 565176 w 514"/>
              <a:gd name="T59" fmla="*/ 399537 h 338"/>
              <a:gd name="T60" fmla="*/ 488370 w 514"/>
              <a:gd name="T61" fmla="*/ 322535 h 338"/>
              <a:gd name="T62" fmla="*/ 718788 w 514"/>
              <a:gd name="T63" fmla="*/ 322535 h 338"/>
              <a:gd name="T64" fmla="*/ 565176 w 514"/>
              <a:gd name="T65" fmla="*/ 116229 h 338"/>
              <a:gd name="T66" fmla="*/ 628939 w 514"/>
              <a:gd name="T67" fmla="*/ 258609 h 338"/>
              <a:gd name="T68" fmla="*/ 628939 w 514"/>
              <a:gd name="T69" fmla="*/ 258609 h 338"/>
              <a:gd name="T70" fmla="*/ 488370 w 514"/>
              <a:gd name="T71" fmla="*/ 258609 h 338"/>
              <a:gd name="T72" fmla="*/ 565176 w 514"/>
              <a:gd name="T73" fmla="*/ 181608 h 338"/>
              <a:gd name="T74" fmla="*/ 628939 w 514"/>
              <a:gd name="T75" fmla="*/ 258609 h 338"/>
              <a:gd name="T76" fmla="*/ 655025 w 514"/>
              <a:gd name="T77" fmla="*/ 26151 h 338"/>
              <a:gd name="T78" fmla="*/ 655025 w 514"/>
              <a:gd name="T79" fmla="*/ 26151 h 338"/>
              <a:gd name="T80" fmla="*/ 462285 w 514"/>
              <a:gd name="T81" fmla="*/ 26151 h 338"/>
              <a:gd name="T82" fmla="*/ 462285 w 514"/>
              <a:gd name="T83" fmla="*/ 90077 h 338"/>
              <a:gd name="T84" fmla="*/ 655025 w 514"/>
              <a:gd name="T85" fmla="*/ 90077 h 338"/>
              <a:gd name="T86" fmla="*/ 655025 w 514"/>
              <a:gd name="T87" fmla="*/ 26151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0" name="Freeform 75">
            <a:extLst>
              <a:ext uri="{FF2B5EF4-FFF2-40B4-BE49-F238E27FC236}">
                <a16:creationId xmlns:a16="http://schemas.microsoft.com/office/drawing/2014/main" id="{88CA215C-EAE2-2FD3-581D-BB80223B2923}"/>
              </a:ext>
            </a:extLst>
          </p:cNvPr>
          <p:cNvSpPr>
            <a:spLocks noChangeArrowheads="1"/>
          </p:cNvSpPr>
          <p:nvPr/>
        </p:nvSpPr>
        <p:spPr bwMode="auto">
          <a:xfrm>
            <a:off x="23198932" y="2603500"/>
            <a:ext cx="271463" cy="504825"/>
          </a:xfrm>
          <a:custGeom>
            <a:avLst/>
            <a:gdLst>
              <a:gd name="T0" fmla="*/ 541056 w 249"/>
              <a:gd name="T1" fmla="*/ 178214 h 453"/>
              <a:gd name="T2" fmla="*/ 541056 w 249"/>
              <a:gd name="T3" fmla="*/ 178214 h 453"/>
              <a:gd name="T4" fmla="*/ 386157 w 249"/>
              <a:gd name="T5" fmla="*/ 178214 h 453"/>
              <a:gd name="T6" fmla="*/ 349069 w 249"/>
              <a:gd name="T7" fmla="*/ 238361 h 453"/>
              <a:gd name="T8" fmla="*/ 349069 w 249"/>
              <a:gd name="T9" fmla="*/ 356427 h 453"/>
              <a:gd name="T10" fmla="*/ 541056 w 249"/>
              <a:gd name="T11" fmla="*/ 356427 h 453"/>
              <a:gd name="T12" fmla="*/ 541056 w 249"/>
              <a:gd name="T13" fmla="*/ 514592 h 453"/>
              <a:gd name="T14" fmla="*/ 349069 w 249"/>
              <a:gd name="T15" fmla="*/ 514592 h 453"/>
              <a:gd name="T16" fmla="*/ 349069 w 249"/>
              <a:gd name="T17" fmla="*/ 1006906 h 453"/>
              <a:gd name="T18" fmla="*/ 172353 w 249"/>
              <a:gd name="T19" fmla="*/ 1006906 h 453"/>
              <a:gd name="T20" fmla="*/ 172353 w 249"/>
              <a:gd name="T21" fmla="*/ 514592 h 453"/>
              <a:gd name="T22" fmla="*/ 0 w 249"/>
              <a:gd name="T23" fmla="*/ 514592 h 453"/>
              <a:gd name="T24" fmla="*/ 0 w 249"/>
              <a:gd name="T25" fmla="*/ 356427 h 453"/>
              <a:gd name="T26" fmla="*/ 172353 w 249"/>
              <a:gd name="T27" fmla="*/ 356427 h 453"/>
              <a:gd name="T28" fmla="*/ 172353 w 249"/>
              <a:gd name="T29" fmla="*/ 258410 h 453"/>
              <a:gd name="T30" fmla="*/ 386157 w 249"/>
              <a:gd name="T31" fmla="*/ 0 h 453"/>
              <a:gd name="T32" fmla="*/ 541056 w 249"/>
              <a:gd name="T33" fmla="*/ 0 h 453"/>
              <a:gd name="T34" fmla="*/ 541056 w 249"/>
              <a:gd name="T35" fmla="*/ 17821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1" name="Freeform 85">
            <a:extLst>
              <a:ext uri="{FF2B5EF4-FFF2-40B4-BE49-F238E27FC236}">
                <a16:creationId xmlns:a16="http://schemas.microsoft.com/office/drawing/2014/main" id="{FB7F41E7-AE37-9F5C-EB0E-22F85782159C}"/>
              </a:ext>
            </a:extLst>
          </p:cNvPr>
          <p:cNvSpPr>
            <a:spLocks noChangeArrowheads="1"/>
          </p:cNvSpPr>
          <p:nvPr/>
        </p:nvSpPr>
        <p:spPr bwMode="auto">
          <a:xfrm>
            <a:off x="21242338" y="3568700"/>
            <a:ext cx="507207" cy="407988"/>
          </a:xfrm>
          <a:custGeom>
            <a:avLst/>
            <a:gdLst>
              <a:gd name="T0" fmla="*/ 1012212 w 462"/>
              <a:gd name="T1" fmla="*/ 98133 h 374"/>
              <a:gd name="T2" fmla="*/ 1012212 w 462"/>
              <a:gd name="T3" fmla="*/ 98133 h 374"/>
              <a:gd name="T4" fmla="*/ 895841 w 462"/>
              <a:gd name="T5" fmla="*/ 137386 h 374"/>
              <a:gd name="T6" fmla="*/ 972690 w 462"/>
              <a:gd name="T7" fmla="*/ 21807 h 374"/>
              <a:gd name="T8" fmla="*/ 854123 w 462"/>
              <a:gd name="T9" fmla="*/ 78506 h 374"/>
              <a:gd name="T10" fmla="*/ 700425 w 462"/>
              <a:gd name="T11" fmla="*/ 0 h 374"/>
              <a:gd name="T12" fmla="*/ 485247 w 462"/>
              <a:gd name="T13" fmla="*/ 213712 h 374"/>
              <a:gd name="T14" fmla="*/ 505008 w 462"/>
              <a:gd name="T15" fmla="*/ 252965 h 374"/>
              <a:gd name="T16" fmla="*/ 76849 w 462"/>
              <a:gd name="T17" fmla="*/ 41434 h 374"/>
              <a:gd name="T18" fmla="*/ 37327 w 462"/>
              <a:gd name="T19" fmla="*/ 157013 h 374"/>
              <a:gd name="T20" fmla="*/ 133937 w 462"/>
              <a:gd name="T21" fmla="*/ 329291 h 374"/>
              <a:gd name="T22" fmla="*/ 37327 w 462"/>
              <a:gd name="T23" fmla="*/ 292218 h 374"/>
              <a:gd name="T24" fmla="*/ 37327 w 462"/>
              <a:gd name="T25" fmla="*/ 292218 h 374"/>
              <a:gd name="T26" fmla="*/ 215177 w 462"/>
              <a:gd name="T27" fmla="*/ 503749 h 374"/>
              <a:gd name="T28" fmla="*/ 153698 w 462"/>
              <a:gd name="T29" fmla="*/ 503749 h 374"/>
              <a:gd name="T30" fmla="*/ 116371 w 462"/>
              <a:gd name="T31" fmla="*/ 503749 h 374"/>
              <a:gd name="T32" fmla="*/ 311788 w 462"/>
              <a:gd name="T33" fmla="*/ 641135 h 374"/>
              <a:gd name="T34" fmla="*/ 57088 w 462"/>
              <a:gd name="T35" fmla="*/ 737088 h 374"/>
              <a:gd name="T36" fmla="*/ 0 w 462"/>
              <a:gd name="T37" fmla="*/ 737088 h 374"/>
              <a:gd name="T38" fmla="*/ 311788 w 462"/>
              <a:gd name="T39" fmla="*/ 813413 h 374"/>
              <a:gd name="T40" fmla="*/ 895841 w 462"/>
              <a:gd name="T41" fmla="*/ 233338 h 374"/>
              <a:gd name="T42" fmla="*/ 895841 w 462"/>
              <a:gd name="T43" fmla="*/ 213712 h 374"/>
              <a:gd name="T44" fmla="*/ 1012212 w 462"/>
              <a:gd name="T45" fmla="*/ 98133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2" name="Freeform 87">
            <a:extLst>
              <a:ext uri="{FF2B5EF4-FFF2-40B4-BE49-F238E27FC236}">
                <a16:creationId xmlns:a16="http://schemas.microsoft.com/office/drawing/2014/main" id="{30676452-6E15-5AC7-583C-3DD27FA7F847}"/>
              </a:ext>
            </a:extLst>
          </p:cNvPr>
          <p:cNvSpPr>
            <a:spLocks noChangeArrowheads="1"/>
          </p:cNvSpPr>
          <p:nvPr/>
        </p:nvSpPr>
        <p:spPr bwMode="auto">
          <a:xfrm>
            <a:off x="19454019" y="4417219"/>
            <a:ext cx="398463" cy="406400"/>
          </a:xfrm>
          <a:custGeom>
            <a:avLst/>
            <a:gdLst>
              <a:gd name="T0" fmla="*/ 644323 w 426"/>
              <a:gd name="T1" fmla="*/ 397678 h 435"/>
              <a:gd name="T2" fmla="*/ 644323 w 426"/>
              <a:gd name="T3" fmla="*/ 397678 h 435"/>
              <a:gd name="T4" fmla="*/ 397800 w 426"/>
              <a:gd name="T5" fmla="*/ 645994 h 435"/>
              <a:gd name="T6" fmla="*/ 147541 w 426"/>
              <a:gd name="T7" fmla="*/ 397678 h 435"/>
              <a:gd name="T8" fmla="*/ 164349 w 426"/>
              <a:gd name="T9" fmla="*/ 364072 h 435"/>
              <a:gd name="T10" fmla="*/ 0 w 426"/>
              <a:gd name="T11" fmla="*/ 364072 h 435"/>
              <a:gd name="T12" fmla="*/ 0 w 426"/>
              <a:gd name="T13" fmla="*/ 677734 h 435"/>
              <a:gd name="T14" fmla="*/ 115791 w 426"/>
              <a:gd name="T15" fmla="*/ 810293 h 435"/>
              <a:gd name="T16" fmla="*/ 677940 w 426"/>
              <a:gd name="T17" fmla="*/ 810293 h 435"/>
              <a:gd name="T18" fmla="*/ 793731 w 426"/>
              <a:gd name="T19" fmla="*/ 677734 h 435"/>
              <a:gd name="T20" fmla="*/ 793731 w 426"/>
              <a:gd name="T21" fmla="*/ 364072 h 435"/>
              <a:gd name="T22" fmla="*/ 629382 w 426"/>
              <a:gd name="T23" fmla="*/ 364072 h 435"/>
              <a:gd name="T24" fmla="*/ 644323 w 426"/>
              <a:gd name="T25" fmla="*/ 397678 h 435"/>
              <a:gd name="T26" fmla="*/ 677940 w 426"/>
              <a:gd name="T27" fmla="*/ 0 h 435"/>
              <a:gd name="T28" fmla="*/ 677940 w 426"/>
              <a:gd name="T29" fmla="*/ 0 h 435"/>
              <a:gd name="T30" fmla="*/ 115791 w 426"/>
              <a:gd name="T31" fmla="*/ 0 h 435"/>
              <a:gd name="T32" fmla="*/ 0 w 426"/>
              <a:gd name="T33" fmla="*/ 132559 h 435"/>
              <a:gd name="T34" fmla="*/ 0 w 426"/>
              <a:gd name="T35" fmla="*/ 265119 h 435"/>
              <a:gd name="T36" fmla="*/ 197966 w 426"/>
              <a:gd name="T37" fmla="*/ 265119 h 435"/>
              <a:gd name="T38" fmla="*/ 397800 w 426"/>
              <a:gd name="T39" fmla="*/ 166166 h 435"/>
              <a:gd name="T40" fmla="*/ 595765 w 426"/>
              <a:gd name="T41" fmla="*/ 265119 h 435"/>
              <a:gd name="T42" fmla="*/ 793731 w 426"/>
              <a:gd name="T43" fmla="*/ 265119 h 435"/>
              <a:gd name="T44" fmla="*/ 793731 w 426"/>
              <a:gd name="T45" fmla="*/ 132559 h 435"/>
              <a:gd name="T46" fmla="*/ 677940 w 426"/>
              <a:gd name="T47" fmla="*/ 0 h 435"/>
              <a:gd name="T48" fmla="*/ 728365 w 426"/>
              <a:gd name="T49" fmla="*/ 166166 h 435"/>
              <a:gd name="T50" fmla="*/ 728365 w 426"/>
              <a:gd name="T51" fmla="*/ 166166 h 435"/>
              <a:gd name="T52" fmla="*/ 711557 w 426"/>
              <a:gd name="T53" fmla="*/ 181102 h 435"/>
              <a:gd name="T54" fmla="*/ 644323 w 426"/>
              <a:gd name="T55" fmla="*/ 181102 h 435"/>
              <a:gd name="T56" fmla="*/ 612574 w 426"/>
              <a:gd name="T57" fmla="*/ 166166 h 435"/>
              <a:gd name="T58" fmla="*/ 612574 w 426"/>
              <a:gd name="T59" fmla="*/ 98953 h 435"/>
              <a:gd name="T60" fmla="*/ 644323 w 426"/>
              <a:gd name="T61" fmla="*/ 67213 h 435"/>
              <a:gd name="T62" fmla="*/ 711557 w 426"/>
              <a:gd name="T63" fmla="*/ 67213 h 435"/>
              <a:gd name="T64" fmla="*/ 728365 w 426"/>
              <a:gd name="T65" fmla="*/ 98953 h 435"/>
              <a:gd name="T66" fmla="*/ 728365 w 426"/>
              <a:gd name="T67" fmla="*/ 166166 h 435"/>
              <a:gd name="T68" fmla="*/ 545340 w 426"/>
              <a:gd name="T69" fmla="*/ 397678 h 435"/>
              <a:gd name="T70" fmla="*/ 545340 w 426"/>
              <a:gd name="T71" fmla="*/ 397678 h 435"/>
              <a:gd name="T72" fmla="*/ 397800 w 426"/>
              <a:gd name="T73" fmla="*/ 248316 h 435"/>
              <a:gd name="T74" fmla="*/ 246524 w 426"/>
              <a:gd name="T75" fmla="*/ 397678 h 435"/>
              <a:gd name="T76" fmla="*/ 397800 w 426"/>
              <a:gd name="T77" fmla="*/ 547041 h 435"/>
              <a:gd name="T78" fmla="*/ 545340 w 426"/>
              <a:gd name="T79" fmla="*/ 39767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3" name="TextBox 205">
            <a:extLst>
              <a:ext uri="{FF2B5EF4-FFF2-40B4-BE49-F238E27FC236}">
                <a16:creationId xmlns:a16="http://schemas.microsoft.com/office/drawing/2014/main" id="{3705F06B-54D3-3E0A-EC91-F8F07F1041F4}"/>
              </a:ext>
            </a:extLst>
          </p:cNvPr>
          <p:cNvSpPr txBox="1">
            <a:spLocks noChangeArrowheads="1"/>
          </p:cNvSpPr>
          <p:nvPr/>
        </p:nvSpPr>
        <p:spPr bwMode="auto">
          <a:xfrm>
            <a:off x="16084550" y="4548188"/>
            <a:ext cx="95253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Source Sans Pro" panose="020B0503030403020204" pitchFamily="34" charset="0"/>
              </a:rPr>
              <a:t>YouTube</a:t>
            </a:r>
            <a:endParaRPr lang="id-ID" altLang="es-MX" sz="1600" b="1" dirty="0">
              <a:solidFill>
                <a:schemeClr val="bg1"/>
              </a:solidFill>
              <a:latin typeface="Source Sans Pro" panose="020B0503030403020204" pitchFamily="34" charset="0"/>
            </a:endParaRPr>
          </a:p>
        </p:txBody>
      </p:sp>
      <p:sp>
        <p:nvSpPr>
          <p:cNvPr id="44" name="TextBox 206">
            <a:extLst>
              <a:ext uri="{FF2B5EF4-FFF2-40B4-BE49-F238E27FC236}">
                <a16:creationId xmlns:a16="http://schemas.microsoft.com/office/drawing/2014/main" id="{596CB835-41DF-6843-E540-DDA8CEDB0A8A}"/>
              </a:ext>
            </a:extLst>
          </p:cNvPr>
          <p:cNvSpPr txBox="1">
            <a:spLocks noChangeArrowheads="1"/>
          </p:cNvSpPr>
          <p:nvPr/>
        </p:nvSpPr>
        <p:spPr bwMode="auto">
          <a:xfrm>
            <a:off x="160623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00B1EC95-6B10-B96E-65A5-8E83E84E2851}"/>
              </a:ext>
            </a:extLst>
          </p:cNvPr>
          <p:cNvSpPr/>
          <p:nvPr/>
        </p:nvSpPr>
        <p:spPr>
          <a:xfrm flipV="1">
            <a:off x="161655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6" name="TextBox 214">
            <a:extLst>
              <a:ext uri="{FF2B5EF4-FFF2-40B4-BE49-F238E27FC236}">
                <a16:creationId xmlns:a16="http://schemas.microsoft.com/office/drawing/2014/main" id="{941BC1A1-0597-903B-9A33-9FB23C4CC23C}"/>
              </a:ext>
            </a:extLst>
          </p:cNvPr>
          <p:cNvSpPr txBox="1">
            <a:spLocks noChangeArrowheads="1"/>
          </p:cNvSpPr>
          <p:nvPr/>
        </p:nvSpPr>
        <p:spPr bwMode="auto">
          <a:xfrm>
            <a:off x="13531850" y="4548188"/>
            <a:ext cx="96593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Linkedin</a:t>
            </a:r>
            <a:endParaRPr lang="id-ID" altLang="es-MX" sz="1600" b="1">
              <a:solidFill>
                <a:schemeClr val="bg1"/>
              </a:solidFill>
              <a:latin typeface="Source Sans Pro" panose="020B0503030403020204" pitchFamily="34" charset="0"/>
            </a:endParaRPr>
          </a:p>
        </p:txBody>
      </p:sp>
      <p:sp>
        <p:nvSpPr>
          <p:cNvPr id="47" name="TextBox 215">
            <a:extLst>
              <a:ext uri="{FF2B5EF4-FFF2-40B4-BE49-F238E27FC236}">
                <a16:creationId xmlns:a16="http://schemas.microsoft.com/office/drawing/2014/main" id="{91E836B6-33B4-F58A-5FA2-5E7AE0FEDF3C}"/>
              </a:ext>
            </a:extLst>
          </p:cNvPr>
          <p:cNvSpPr txBox="1">
            <a:spLocks noChangeArrowheads="1"/>
          </p:cNvSpPr>
          <p:nvPr/>
        </p:nvSpPr>
        <p:spPr bwMode="auto">
          <a:xfrm>
            <a:off x="135096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7440B9A4-8DEA-9A05-3AF3-62D4A03A70E4}"/>
              </a:ext>
            </a:extLst>
          </p:cNvPr>
          <p:cNvSpPr/>
          <p:nvPr/>
        </p:nvSpPr>
        <p:spPr>
          <a:xfrm flipV="1">
            <a:off x="136128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9" name="TextBox 223">
            <a:extLst>
              <a:ext uri="{FF2B5EF4-FFF2-40B4-BE49-F238E27FC236}">
                <a16:creationId xmlns:a16="http://schemas.microsoft.com/office/drawing/2014/main" id="{6306C292-17D8-9550-C806-176F933AD80E}"/>
              </a:ext>
            </a:extLst>
          </p:cNvPr>
          <p:cNvSpPr txBox="1">
            <a:spLocks noChangeArrowheads="1"/>
          </p:cNvSpPr>
          <p:nvPr/>
        </p:nvSpPr>
        <p:spPr bwMode="auto">
          <a:xfrm>
            <a:off x="16084550" y="2287588"/>
            <a:ext cx="104627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Facebook</a:t>
            </a:r>
            <a:endParaRPr lang="id-ID" altLang="es-MX" sz="1600" b="1">
              <a:solidFill>
                <a:schemeClr val="bg1"/>
              </a:solidFill>
              <a:latin typeface="Source Sans Pro" panose="020B0503030403020204" pitchFamily="34" charset="0"/>
            </a:endParaRPr>
          </a:p>
        </p:txBody>
      </p:sp>
      <p:sp>
        <p:nvSpPr>
          <p:cNvPr id="50" name="TextBox 224">
            <a:extLst>
              <a:ext uri="{FF2B5EF4-FFF2-40B4-BE49-F238E27FC236}">
                <a16:creationId xmlns:a16="http://schemas.microsoft.com/office/drawing/2014/main" id="{D05E5257-41AB-3FF5-F4DD-215AE7DA8C57}"/>
              </a:ext>
            </a:extLst>
          </p:cNvPr>
          <p:cNvSpPr txBox="1">
            <a:spLocks noChangeArrowheads="1"/>
          </p:cNvSpPr>
          <p:nvPr/>
        </p:nvSpPr>
        <p:spPr bwMode="auto">
          <a:xfrm>
            <a:off x="160623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B17DDD87-7E7A-B929-7BB8-024AE6C67420}"/>
              </a:ext>
            </a:extLst>
          </p:cNvPr>
          <p:cNvSpPr/>
          <p:nvPr/>
        </p:nvSpPr>
        <p:spPr>
          <a:xfrm flipV="1">
            <a:off x="161655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2" name="TextBox 226">
            <a:extLst>
              <a:ext uri="{FF2B5EF4-FFF2-40B4-BE49-F238E27FC236}">
                <a16:creationId xmlns:a16="http://schemas.microsoft.com/office/drawing/2014/main" id="{7228F61D-25F6-AA36-2BE5-840B355B0619}"/>
              </a:ext>
            </a:extLst>
          </p:cNvPr>
          <p:cNvSpPr txBox="1">
            <a:spLocks noChangeArrowheads="1"/>
          </p:cNvSpPr>
          <p:nvPr/>
        </p:nvSpPr>
        <p:spPr bwMode="auto">
          <a:xfrm>
            <a:off x="13531850" y="2287588"/>
            <a:ext cx="85090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Twitter</a:t>
            </a:r>
            <a:endParaRPr lang="id-ID" altLang="es-MX" sz="1600" b="1">
              <a:solidFill>
                <a:schemeClr val="bg1"/>
              </a:solidFill>
              <a:latin typeface="Source Sans Pro" panose="020B0503030403020204" pitchFamily="34" charset="0"/>
            </a:endParaRPr>
          </a:p>
        </p:txBody>
      </p:sp>
      <p:sp>
        <p:nvSpPr>
          <p:cNvPr id="53" name="TextBox 227">
            <a:extLst>
              <a:ext uri="{FF2B5EF4-FFF2-40B4-BE49-F238E27FC236}">
                <a16:creationId xmlns:a16="http://schemas.microsoft.com/office/drawing/2014/main" id="{1829C952-D5BA-D327-C38C-C3F7CBFBF0B7}"/>
              </a:ext>
            </a:extLst>
          </p:cNvPr>
          <p:cNvSpPr txBox="1">
            <a:spLocks noChangeArrowheads="1"/>
          </p:cNvSpPr>
          <p:nvPr/>
        </p:nvSpPr>
        <p:spPr bwMode="auto">
          <a:xfrm>
            <a:off x="135096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6D382D8D-163C-E0B5-9921-EB77E3C2F098}"/>
              </a:ext>
            </a:extLst>
          </p:cNvPr>
          <p:cNvSpPr/>
          <p:nvPr/>
        </p:nvSpPr>
        <p:spPr>
          <a:xfrm flipV="1">
            <a:off x="136128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5" name="TextBox 229">
            <a:extLst>
              <a:ext uri="{FF2B5EF4-FFF2-40B4-BE49-F238E27FC236}">
                <a16:creationId xmlns:a16="http://schemas.microsoft.com/office/drawing/2014/main" id="{3FF926AA-6B76-7D01-9A7C-E9C8A910C8BD}"/>
              </a:ext>
            </a:extLst>
          </p:cNvPr>
          <p:cNvSpPr txBox="1">
            <a:spLocks noChangeArrowheads="1"/>
          </p:cNvSpPr>
          <p:nvPr/>
        </p:nvSpPr>
        <p:spPr bwMode="auto">
          <a:xfrm>
            <a:off x="16084550" y="3412332"/>
            <a:ext cx="78094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err="1">
                <a:solidFill>
                  <a:schemeClr val="bg1"/>
                </a:solidFill>
                <a:latin typeface="Source Sans Pro" panose="020B0503030403020204" pitchFamily="34" charset="0"/>
              </a:rPr>
              <a:t>TikTok</a:t>
            </a:r>
            <a:endParaRPr lang="id-ID" altLang="es-MX" sz="1600" b="1" dirty="0">
              <a:solidFill>
                <a:schemeClr val="bg1"/>
              </a:solidFill>
              <a:latin typeface="Source Sans Pro" panose="020B0503030403020204" pitchFamily="34" charset="0"/>
            </a:endParaRPr>
          </a:p>
        </p:txBody>
      </p:sp>
      <p:sp>
        <p:nvSpPr>
          <p:cNvPr id="56" name="TextBox 230">
            <a:extLst>
              <a:ext uri="{FF2B5EF4-FFF2-40B4-BE49-F238E27FC236}">
                <a16:creationId xmlns:a16="http://schemas.microsoft.com/office/drawing/2014/main" id="{84838FA1-D619-EDEC-141C-87EEA170C627}"/>
              </a:ext>
            </a:extLst>
          </p:cNvPr>
          <p:cNvSpPr txBox="1">
            <a:spLocks noChangeArrowheads="1"/>
          </p:cNvSpPr>
          <p:nvPr/>
        </p:nvSpPr>
        <p:spPr bwMode="auto">
          <a:xfrm>
            <a:off x="160623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7" name="Rectangle 56">
            <a:extLst>
              <a:ext uri="{FF2B5EF4-FFF2-40B4-BE49-F238E27FC236}">
                <a16:creationId xmlns:a16="http://schemas.microsoft.com/office/drawing/2014/main" id="{197FC2D8-2DD5-80EF-8966-0F89B7890C83}"/>
              </a:ext>
            </a:extLst>
          </p:cNvPr>
          <p:cNvSpPr/>
          <p:nvPr/>
        </p:nvSpPr>
        <p:spPr>
          <a:xfrm flipV="1">
            <a:off x="16165513" y="4201319"/>
            <a:ext cx="2143125" cy="460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8" name="TextBox 232">
            <a:extLst>
              <a:ext uri="{FF2B5EF4-FFF2-40B4-BE49-F238E27FC236}">
                <a16:creationId xmlns:a16="http://schemas.microsoft.com/office/drawing/2014/main" id="{ABE8099A-95B2-8CD0-8496-D4FB28D1CAE4}"/>
              </a:ext>
            </a:extLst>
          </p:cNvPr>
          <p:cNvSpPr txBox="1">
            <a:spLocks noChangeArrowheads="1"/>
          </p:cNvSpPr>
          <p:nvPr/>
        </p:nvSpPr>
        <p:spPr bwMode="auto">
          <a:xfrm>
            <a:off x="13531850" y="3412332"/>
            <a:ext cx="110917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Instagram</a:t>
            </a:r>
            <a:endParaRPr lang="id-ID" altLang="es-MX" sz="1600" b="1">
              <a:solidFill>
                <a:schemeClr val="bg1"/>
              </a:solidFill>
              <a:latin typeface="Source Sans Pro" panose="020B0503030403020204" pitchFamily="34" charset="0"/>
            </a:endParaRPr>
          </a:p>
        </p:txBody>
      </p:sp>
      <p:sp>
        <p:nvSpPr>
          <p:cNvPr id="59" name="TextBox 233">
            <a:extLst>
              <a:ext uri="{FF2B5EF4-FFF2-40B4-BE49-F238E27FC236}">
                <a16:creationId xmlns:a16="http://schemas.microsoft.com/office/drawing/2014/main" id="{EF0078A6-DD4A-6601-3FCE-1043398A5A0F}"/>
              </a:ext>
            </a:extLst>
          </p:cNvPr>
          <p:cNvSpPr txBox="1">
            <a:spLocks noChangeArrowheads="1"/>
          </p:cNvSpPr>
          <p:nvPr/>
        </p:nvSpPr>
        <p:spPr bwMode="auto">
          <a:xfrm>
            <a:off x="135096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A2655609-8262-4811-F3BE-D65748EDCEBD}"/>
              </a:ext>
            </a:extLst>
          </p:cNvPr>
          <p:cNvSpPr/>
          <p:nvPr/>
        </p:nvSpPr>
        <p:spPr>
          <a:xfrm flipV="1">
            <a:off x="13612813" y="4201319"/>
            <a:ext cx="2143125" cy="460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61" name="Freeform 6">
            <a:extLst>
              <a:ext uri="{FF2B5EF4-FFF2-40B4-BE49-F238E27FC236}">
                <a16:creationId xmlns:a16="http://schemas.microsoft.com/office/drawing/2014/main" id="{FD114400-1405-B61C-CAC2-14B2D12F2B0E}"/>
              </a:ext>
            </a:extLst>
          </p:cNvPr>
          <p:cNvSpPr>
            <a:spLocks/>
          </p:cNvSpPr>
          <p:nvPr/>
        </p:nvSpPr>
        <p:spPr bwMode="auto">
          <a:xfrm>
            <a:off x="21185478" y="2626124"/>
            <a:ext cx="333375" cy="38531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4">
            <a:extLst>
              <a:ext uri="{FF2B5EF4-FFF2-40B4-BE49-F238E27FC236}">
                <a16:creationId xmlns:a16="http://schemas.microsoft.com/office/drawing/2014/main" id="{031E527E-6EB2-5A52-BFAD-8AC3E9FB9A15}"/>
              </a:ext>
            </a:extLst>
          </p:cNvPr>
          <p:cNvGrpSpPr>
            <a:grpSpLocks noChangeAspect="1"/>
          </p:cNvGrpSpPr>
          <p:nvPr/>
        </p:nvGrpSpPr>
        <p:grpSpPr bwMode="auto">
          <a:xfrm>
            <a:off x="22431772" y="4449383"/>
            <a:ext cx="515057" cy="364534"/>
            <a:chOff x="0" y="-2"/>
            <a:chExt cx="1728" cy="1223"/>
          </a:xfrm>
        </p:grpSpPr>
        <p:sp>
          <p:nvSpPr>
            <p:cNvPr id="63" name="Freeform 5">
              <a:extLst>
                <a:ext uri="{FF2B5EF4-FFF2-40B4-BE49-F238E27FC236}">
                  <a16:creationId xmlns:a16="http://schemas.microsoft.com/office/drawing/2014/main" id="{98D61C46-C010-79BC-4737-6C533A975377}"/>
                </a:ext>
              </a:extLst>
            </p:cNvPr>
            <p:cNvSpPr>
              <a:spLocks/>
            </p:cNvSpPr>
            <p:nvPr/>
          </p:nvSpPr>
          <p:spPr bwMode="auto">
            <a:xfrm>
              <a:off x="0" y="-2"/>
              <a:ext cx="1728" cy="122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6">
              <a:extLst>
                <a:ext uri="{FF2B5EF4-FFF2-40B4-BE49-F238E27FC236}">
                  <a16:creationId xmlns:a16="http://schemas.microsoft.com/office/drawing/2014/main" id="{9FBD1BEA-2812-C24C-24B0-2F1B5A56DC3A}"/>
                </a:ext>
              </a:extLst>
            </p:cNvPr>
            <p:cNvSpPr>
              <a:spLocks/>
            </p:cNvSpPr>
            <p:nvPr/>
          </p:nvSpPr>
          <p:spPr bwMode="auto">
            <a:xfrm>
              <a:off x="690" y="346"/>
              <a:ext cx="445" cy="52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5" name="Rectangle 183">
            <a:extLst>
              <a:ext uri="{FF2B5EF4-FFF2-40B4-BE49-F238E27FC236}">
                <a16:creationId xmlns:a16="http://schemas.microsoft.com/office/drawing/2014/main" id="{201F710D-61DD-28C4-FB0F-C3A05CDB33DB}"/>
              </a:ext>
            </a:extLst>
          </p:cNvPr>
          <p:cNvSpPr>
            <a:spLocks noChangeArrowheads="1"/>
          </p:cNvSpPr>
          <p:nvPr/>
        </p:nvSpPr>
        <p:spPr bwMode="auto">
          <a:xfrm>
            <a:off x="13476722" y="1322994"/>
            <a:ext cx="4443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Important</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Facts!</a:t>
            </a:r>
          </a:p>
        </p:txBody>
      </p:sp>
    </p:spTree>
    <p:extLst>
      <p:ext uri="{BB962C8B-B14F-4D97-AF65-F5344CB8AC3E}">
        <p14:creationId xmlns:p14="http://schemas.microsoft.com/office/powerpoint/2010/main" val="2460620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9000">
              <a:srgbClr val="2C395A"/>
            </a:gs>
            <a:gs pos="31000">
              <a:schemeClr val="accent5">
                <a:lumMod val="95000"/>
                <a:lumOff val="5000"/>
              </a:schemeClr>
            </a:gs>
            <a:gs pos="100000">
              <a:schemeClr val="accent2"/>
            </a:gs>
          </a:gsLst>
          <a:path path="circle">
            <a:fillToRect t="100000" r="100000"/>
          </a:path>
        </a:gra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9EDFEC-B9CC-1B48-8DF1-C026BB2E9D8D}"/>
              </a:ext>
            </a:extLst>
          </p:cNvPr>
          <p:cNvGraphicFramePr/>
          <p:nvPr>
            <p:extLst>
              <p:ext uri="{D42A27DB-BD31-4B8C-83A1-F6EECF244321}">
                <p14:modId xmlns:p14="http://schemas.microsoft.com/office/powerpoint/2010/main" val="2667548309"/>
              </p:ext>
            </p:extLst>
          </p:nvPr>
        </p:nvGraphicFramePr>
        <p:xfrm>
          <a:off x="-11770882" y="828942"/>
          <a:ext cx="10964947" cy="5498863"/>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24836364-EBA7-3860-7245-A4D1B12EC5D1}"/>
              </a:ext>
            </a:extLst>
          </p:cNvPr>
          <p:cNvGrpSpPr/>
          <p:nvPr/>
        </p:nvGrpSpPr>
        <p:grpSpPr>
          <a:xfrm rot="16578579">
            <a:off x="-11888849" y="475198"/>
            <a:ext cx="530738" cy="485783"/>
            <a:chOff x="4816738" y="457200"/>
            <a:chExt cx="1276151" cy="1168058"/>
          </a:xfrm>
        </p:grpSpPr>
        <p:sp>
          <p:nvSpPr>
            <p:cNvPr id="5" name="Teardrop 4">
              <a:extLst>
                <a:ext uri="{FF2B5EF4-FFF2-40B4-BE49-F238E27FC236}">
                  <a16:creationId xmlns:a16="http://schemas.microsoft.com/office/drawing/2014/main" id="{C7FFF457-5AE4-BE03-1286-AF446C9076BB}"/>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D45109B8-41AF-39A8-75C7-1EF49755B5A7}"/>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a:extLst>
                <a:ext uri="{FF2B5EF4-FFF2-40B4-BE49-F238E27FC236}">
                  <a16:creationId xmlns:a16="http://schemas.microsoft.com/office/drawing/2014/main" id="{98B96D4C-1ABD-7BF9-A5B0-FCB381FB1A2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C1EF880-AC40-2926-873E-5927F2901016}"/>
              </a:ext>
            </a:extLst>
          </p:cNvPr>
          <p:cNvSpPr txBox="1"/>
          <p:nvPr/>
        </p:nvSpPr>
        <p:spPr>
          <a:xfrm>
            <a:off x="-11488652" y="828942"/>
            <a:ext cx="6006069"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USERS OVER TIME</a:t>
            </a:r>
          </a:p>
        </p:txBody>
      </p:sp>
      <p:grpSp>
        <p:nvGrpSpPr>
          <p:cNvPr id="9" name="Group 8">
            <a:extLst>
              <a:ext uri="{FF2B5EF4-FFF2-40B4-BE49-F238E27FC236}">
                <a16:creationId xmlns:a16="http://schemas.microsoft.com/office/drawing/2014/main" id="{A321C7DB-56A8-25EA-1041-10FA857538F6}"/>
              </a:ext>
            </a:extLst>
          </p:cNvPr>
          <p:cNvGrpSpPr/>
          <p:nvPr/>
        </p:nvGrpSpPr>
        <p:grpSpPr>
          <a:xfrm rot="5400000">
            <a:off x="-8505380" y="1899435"/>
            <a:ext cx="466623" cy="427099"/>
            <a:chOff x="4816738" y="457200"/>
            <a:chExt cx="1276151" cy="1168058"/>
          </a:xfrm>
        </p:grpSpPr>
        <p:sp>
          <p:nvSpPr>
            <p:cNvPr id="10" name="Teardrop 9">
              <a:extLst>
                <a:ext uri="{FF2B5EF4-FFF2-40B4-BE49-F238E27FC236}">
                  <a16:creationId xmlns:a16="http://schemas.microsoft.com/office/drawing/2014/main" id="{4D16E33D-230F-1CD6-1D77-0A3923437C1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03B2ADDF-E7FD-5D71-E96B-39CC3FB0BE33}"/>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0BBB64EE-D12A-7B22-7AD9-73E3E68727E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32">
            <a:extLst>
              <a:ext uri="{FF2B5EF4-FFF2-40B4-BE49-F238E27FC236}">
                <a16:creationId xmlns:a16="http://schemas.microsoft.com/office/drawing/2014/main" id="{4C02D9FF-F79A-3708-2C10-2A068BCFCC53}"/>
              </a:ext>
            </a:extLst>
          </p:cNvPr>
          <p:cNvSpPr>
            <a:spLocks noChangeArrowheads="1"/>
          </p:cNvSpPr>
          <p:nvPr/>
        </p:nvSpPr>
        <p:spPr bwMode="auto">
          <a:xfrm>
            <a:off x="8863013" y="3023394"/>
            <a:ext cx="165894" cy="392113"/>
          </a:xfrm>
          <a:custGeom>
            <a:avLst/>
            <a:gdLst>
              <a:gd name="T0" fmla="*/ 0 w 437"/>
              <a:gd name="T1" fmla="*/ 11 h 1027"/>
              <a:gd name="T2" fmla="*/ 418 w 437"/>
              <a:gd name="T3" fmla="*/ 1026 h 1027"/>
              <a:gd name="T4" fmla="*/ 436 w 437"/>
              <a:gd name="T5" fmla="*/ 1026 h 1027"/>
              <a:gd name="T6" fmla="*/ 28 w 437"/>
              <a:gd name="T7" fmla="*/ 0 h 1027"/>
              <a:gd name="T8" fmla="*/ 0 w 437"/>
              <a:gd name="T9" fmla="*/ 11 h 1027"/>
            </a:gdLst>
            <a:ahLst/>
            <a:cxnLst>
              <a:cxn ang="0">
                <a:pos x="T0" y="T1"/>
              </a:cxn>
              <a:cxn ang="0">
                <a:pos x="T2" y="T3"/>
              </a:cxn>
              <a:cxn ang="0">
                <a:pos x="T4" y="T5"/>
              </a:cxn>
              <a:cxn ang="0">
                <a:pos x="T6" y="T7"/>
              </a:cxn>
              <a:cxn ang="0">
                <a:pos x="T8" y="T9"/>
              </a:cxn>
            </a:cxnLst>
            <a:rect l="0" t="0" r="r" b="b"/>
            <a:pathLst>
              <a:path w="437" h="1027">
                <a:moveTo>
                  <a:pt x="0" y="11"/>
                </a:moveTo>
                <a:lnTo>
                  <a:pt x="418" y="1026"/>
                </a:lnTo>
                <a:lnTo>
                  <a:pt x="436" y="1026"/>
                </a:lnTo>
                <a:lnTo>
                  <a:pt x="28" y="0"/>
                </a:lnTo>
                <a:lnTo>
                  <a:pt x="0" y="11"/>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4" name="Freeform 33">
            <a:extLst>
              <a:ext uri="{FF2B5EF4-FFF2-40B4-BE49-F238E27FC236}">
                <a16:creationId xmlns:a16="http://schemas.microsoft.com/office/drawing/2014/main" id="{09E3F3D6-2F74-DD0A-08D5-57DCD669CE68}"/>
              </a:ext>
            </a:extLst>
          </p:cNvPr>
          <p:cNvSpPr>
            <a:spLocks noChangeArrowheads="1"/>
          </p:cNvSpPr>
          <p:nvPr/>
        </p:nvSpPr>
        <p:spPr bwMode="auto">
          <a:xfrm>
            <a:off x="8863013" y="3023394"/>
            <a:ext cx="165894" cy="392113"/>
          </a:xfrm>
          <a:custGeom>
            <a:avLst/>
            <a:gdLst>
              <a:gd name="T0" fmla="*/ 0 w 437"/>
              <a:gd name="T1" fmla="*/ 8413 h 1027"/>
              <a:gd name="T2" fmla="*/ 317360 w 437"/>
              <a:gd name="T3" fmla="*/ 784735 h 1027"/>
              <a:gd name="T4" fmla="*/ 331026 w 437"/>
              <a:gd name="T5" fmla="*/ 784735 h 1027"/>
              <a:gd name="T6" fmla="*/ 21259 w 437"/>
              <a:gd name="T7" fmla="*/ 0 h 10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 h="1027">
                <a:moveTo>
                  <a:pt x="0" y="11"/>
                </a:moveTo>
                <a:lnTo>
                  <a:pt x="418" y="1026"/>
                </a:lnTo>
                <a:lnTo>
                  <a:pt x="436" y="1026"/>
                </a:lnTo>
                <a:lnTo>
                  <a:pt x="28"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5" name="Freeform 34">
            <a:extLst>
              <a:ext uri="{FF2B5EF4-FFF2-40B4-BE49-F238E27FC236}">
                <a16:creationId xmlns:a16="http://schemas.microsoft.com/office/drawing/2014/main" id="{8E4572A1-B803-9092-C0F3-3F13C27D4C60}"/>
              </a:ext>
            </a:extLst>
          </p:cNvPr>
          <p:cNvSpPr>
            <a:spLocks noChangeArrowheads="1"/>
          </p:cNvSpPr>
          <p:nvPr/>
        </p:nvSpPr>
        <p:spPr bwMode="auto">
          <a:xfrm>
            <a:off x="9259094" y="4020344"/>
            <a:ext cx="621506" cy="441325"/>
          </a:xfrm>
          <a:custGeom>
            <a:avLst/>
            <a:gdLst>
              <a:gd name="T0" fmla="*/ 0 w 1622"/>
              <a:gd name="T1" fmla="*/ 18 h 1155"/>
              <a:gd name="T2" fmla="*/ 1612 w 1622"/>
              <a:gd name="T3" fmla="*/ 1154 h 1155"/>
              <a:gd name="T4" fmla="*/ 1621 w 1622"/>
              <a:gd name="T5" fmla="*/ 1136 h 1155"/>
              <a:gd name="T6" fmla="*/ 19 w 1622"/>
              <a:gd name="T7" fmla="*/ 0 h 1155"/>
              <a:gd name="T8" fmla="*/ 0 w 1622"/>
              <a:gd name="T9" fmla="*/ 18 h 1155"/>
            </a:gdLst>
            <a:ahLst/>
            <a:cxnLst>
              <a:cxn ang="0">
                <a:pos x="T0" y="T1"/>
              </a:cxn>
              <a:cxn ang="0">
                <a:pos x="T2" y="T3"/>
              </a:cxn>
              <a:cxn ang="0">
                <a:pos x="T4" y="T5"/>
              </a:cxn>
              <a:cxn ang="0">
                <a:pos x="T6" y="T7"/>
              </a:cxn>
              <a:cxn ang="0">
                <a:pos x="T8" y="T9"/>
              </a:cxn>
            </a:cxnLst>
            <a:rect l="0" t="0" r="r" b="b"/>
            <a:pathLst>
              <a:path w="1622" h="1155">
                <a:moveTo>
                  <a:pt x="0" y="18"/>
                </a:moveTo>
                <a:lnTo>
                  <a:pt x="1612" y="1154"/>
                </a:lnTo>
                <a:lnTo>
                  <a:pt x="1621" y="1136"/>
                </a:lnTo>
                <a:lnTo>
                  <a:pt x="1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6" name="Freeform 35">
            <a:extLst>
              <a:ext uri="{FF2B5EF4-FFF2-40B4-BE49-F238E27FC236}">
                <a16:creationId xmlns:a16="http://schemas.microsoft.com/office/drawing/2014/main" id="{CFCB4116-62CA-66A0-7469-6EDA6C08F3E1}"/>
              </a:ext>
            </a:extLst>
          </p:cNvPr>
          <p:cNvSpPr>
            <a:spLocks noChangeArrowheads="1"/>
          </p:cNvSpPr>
          <p:nvPr/>
        </p:nvSpPr>
        <p:spPr bwMode="auto">
          <a:xfrm>
            <a:off x="9259094" y="4020344"/>
            <a:ext cx="621506" cy="441325"/>
          </a:xfrm>
          <a:custGeom>
            <a:avLst/>
            <a:gdLst>
              <a:gd name="T0" fmla="*/ 0 w 1622"/>
              <a:gd name="T1" fmla="*/ 13772 h 1155"/>
              <a:gd name="T2" fmla="*/ 1234840 w 1622"/>
              <a:gd name="T3" fmla="*/ 882923 h 1155"/>
              <a:gd name="T4" fmla="*/ 1241734 w 1622"/>
              <a:gd name="T5" fmla="*/ 869151 h 1155"/>
              <a:gd name="T6" fmla="*/ 14555 w 1622"/>
              <a:gd name="T7" fmla="*/ 0 h 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1155">
                <a:moveTo>
                  <a:pt x="0" y="18"/>
                </a:moveTo>
                <a:lnTo>
                  <a:pt x="1612" y="1154"/>
                </a:lnTo>
                <a:lnTo>
                  <a:pt x="1621" y="1136"/>
                </a:lnTo>
                <a:lnTo>
                  <a:pt x="1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7" name="Freeform 36">
            <a:extLst>
              <a:ext uri="{FF2B5EF4-FFF2-40B4-BE49-F238E27FC236}">
                <a16:creationId xmlns:a16="http://schemas.microsoft.com/office/drawing/2014/main" id="{22825489-A27B-279B-31A1-B9C36B14767F}"/>
              </a:ext>
            </a:extLst>
          </p:cNvPr>
          <p:cNvSpPr>
            <a:spLocks noChangeArrowheads="1"/>
          </p:cNvSpPr>
          <p:nvPr/>
        </p:nvSpPr>
        <p:spPr bwMode="auto">
          <a:xfrm>
            <a:off x="7535863" y="3972719"/>
            <a:ext cx="1220788" cy="524669"/>
          </a:xfrm>
          <a:custGeom>
            <a:avLst/>
            <a:gdLst>
              <a:gd name="T0" fmla="*/ 7662 w 3186"/>
              <a:gd name="T1" fmla="*/ 1048824 h 1370"/>
              <a:gd name="T2" fmla="*/ 2440219 w 3186"/>
              <a:gd name="T3" fmla="*/ 13790 h 1370"/>
              <a:gd name="T4" fmla="*/ 2433323 w 3186"/>
              <a:gd name="T5" fmla="*/ 0 h 1370"/>
              <a:gd name="T6" fmla="*/ 0 w 3186"/>
              <a:gd name="T7" fmla="*/ 1034268 h 1370"/>
              <a:gd name="T8" fmla="*/ 7662 w 3186"/>
              <a:gd name="T9" fmla="*/ 1048824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6" h="1370">
                <a:moveTo>
                  <a:pt x="10" y="1369"/>
                </a:moveTo>
                <a:lnTo>
                  <a:pt x="3185" y="18"/>
                </a:lnTo>
                <a:lnTo>
                  <a:pt x="3176" y="0"/>
                </a:lnTo>
                <a:lnTo>
                  <a:pt x="0" y="1350"/>
                </a:lnTo>
                <a:lnTo>
                  <a:pt x="10" y="1369"/>
                </a:lnTo>
              </a:path>
            </a:pathLst>
          </a:custGeom>
          <a:solidFill>
            <a:srgbClr val="53BC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 name="Freeform 37">
            <a:extLst>
              <a:ext uri="{FF2B5EF4-FFF2-40B4-BE49-F238E27FC236}">
                <a16:creationId xmlns:a16="http://schemas.microsoft.com/office/drawing/2014/main" id="{7776BFFE-351D-C4B9-FA20-71F32E252267}"/>
              </a:ext>
            </a:extLst>
          </p:cNvPr>
          <p:cNvSpPr>
            <a:spLocks noChangeArrowheads="1"/>
          </p:cNvSpPr>
          <p:nvPr/>
        </p:nvSpPr>
        <p:spPr bwMode="auto">
          <a:xfrm>
            <a:off x="7535863" y="3972719"/>
            <a:ext cx="1220788" cy="524669"/>
          </a:xfrm>
          <a:custGeom>
            <a:avLst/>
            <a:gdLst>
              <a:gd name="T0" fmla="*/ 10 w 3186"/>
              <a:gd name="T1" fmla="*/ 1369 h 1370"/>
              <a:gd name="T2" fmla="*/ 3185 w 3186"/>
              <a:gd name="T3" fmla="*/ 18 h 1370"/>
              <a:gd name="T4" fmla="*/ 3176 w 3186"/>
              <a:gd name="T5" fmla="*/ 0 h 1370"/>
              <a:gd name="T6" fmla="*/ 0 w 3186"/>
              <a:gd name="T7" fmla="*/ 1350 h 1370"/>
            </a:gdLst>
            <a:ahLst/>
            <a:cxnLst>
              <a:cxn ang="0">
                <a:pos x="T0" y="T1"/>
              </a:cxn>
              <a:cxn ang="0">
                <a:pos x="T2" y="T3"/>
              </a:cxn>
              <a:cxn ang="0">
                <a:pos x="T4" y="T5"/>
              </a:cxn>
              <a:cxn ang="0">
                <a:pos x="T6" y="T7"/>
              </a:cxn>
            </a:cxnLst>
            <a:rect l="0" t="0" r="r" b="b"/>
            <a:pathLst>
              <a:path w="3186" h="1370">
                <a:moveTo>
                  <a:pt x="10" y="1369"/>
                </a:moveTo>
                <a:lnTo>
                  <a:pt x="3185" y="18"/>
                </a:lnTo>
                <a:lnTo>
                  <a:pt x="3176" y="0"/>
                </a:lnTo>
                <a:lnTo>
                  <a:pt x="0" y="1350"/>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19" name="Freeform 55">
            <a:extLst>
              <a:ext uri="{FF2B5EF4-FFF2-40B4-BE49-F238E27FC236}">
                <a16:creationId xmlns:a16="http://schemas.microsoft.com/office/drawing/2014/main" id="{93B2DE1A-ECCE-B486-42E8-B35CC7837194}"/>
              </a:ext>
            </a:extLst>
          </p:cNvPr>
          <p:cNvSpPr>
            <a:spLocks noChangeArrowheads="1"/>
          </p:cNvSpPr>
          <p:nvPr/>
        </p:nvSpPr>
        <p:spPr bwMode="auto">
          <a:xfrm>
            <a:off x="6564313" y="4138613"/>
            <a:ext cx="370682" cy="277813"/>
          </a:xfrm>
          <a:custGeom>
            <a:avLst/>
            <a:gdLst>
              <a:gd name="T0" fmla="*/ 0 w 970"/>
              <a:gd name="T1" fmla="*/ 19 h 727"/>
              <a:gd name="T2" fmla="*/ 959 w 970"/>
              <a:gd name="T3" fmla="*/ 726 h 727"/>
              <a:gd name="T4" fmla="*/ 969 w 970"/>
              <a:gd name="T5" fmla="*/ 707 h 727"/>
              <a:gd name="T6" fmla="*/ 9 w 970"/>
              <a:gd name="T7" fmla="*/ 0 h 727"/>
              <a:gd name="T8" fmla="*/ 0 w 970"/>
              <a:gd name="T9" fmla="*/ 19 h 727"/>
            </a:gdLst>
            <a:ahLst/>
            <a:cxnLst>
              <a:cxn ang="0">
                <a:pos x="T0" y="T1"/>
              </a:cxn>
              <a:cxn ang="0">
                <a:pos x="T2" y="T3"/>
              </a:cxn>
              <a:cxn ang="0">
                <a:pos x="T4" y="T5"/>
              </a:cxn>
              <a:cxn ang="0">
                <a:pos x="T6" y="T7"/>
              </a:cxn>
              <a:cxn ang="0">
                <a:pos x="T8" y="T9"/>
              </a:cxn>
            </a:cxnLst>
            <a:rect l="0" t="0" r="r" b="b"/>
            <a:pathLst>
              <a:path w="970" h="727">
                <a:moveTo>
                  <a:pt x="0" y="19"/>
                </a:moveTo>
                <a:lnTo>
                  <a:pt x="959" y="726"/>
                </a:lnTo>
                <a:lnTo>
                  <a:pt x="969" y="707"/>
                </a:lnTo>
                <a:lnTo>
                  <a:pt x="9" y="0"/>
                </a:lnTo>
                <a:lnTo>
                  <a:pt x="0" y="19"/>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0" name="Freeform 56">
            <a:extLst>
              <a:ext uri="{FF2B5EF4-FFF2-40B4-BE49-F238E27FC236}">
                <a16:creationId xmlns:a16="http://schemas.microsoft.com/office/drawing/2014/main" id="{5A408688-9D49-89A4-4AB0-A220B64409C8}"/>
              </a:ext>
            </a:extLst>
          </p:cNvPr>
          <p:cNvSpPr>
            <a:spLocks noChangeArrowheads="1"/>
          </p:cNvSpPr>
          <p:nvPr/>
        </p:nvSpPr>
        <p:spPr bwMode="auto">
          <a:xfrm>
            <a:off x="6564313" y="4138613"/>
            <a:ext cx="370682" cy="277813"/>
          </a:xfrm>
          <a:custGeom>
            <a:avLst/>
            <a:gdLst>
              <a:gd name="T0" fmla="*/ 0 w 970"/>
              <a:gd name="T1" fmla="*/ 14512 h 727"/>
              <a:gd name="T2" fmla="*/ 733029 w 970"/>
              <a:gd name="T3" fmla="*/ 554503 h 727"/>
              <a:gd name="T4" fmla="*/ 740673 w 970"/>
              <a:gd name="T5" fmla="*/ 539991 h 727"/>
              <a:gd name="T6" fmla="*/ 6879 w 970"/>
              <a:gd name="T7" fmla="*/ 0 h 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0" h="727">
                <a:moveTo>
                  <a:pt x="0" y="19"/>
                </a:moveTo>
                <a:lnTo>
                  <a:pt x="959" y="726"/>
                </a:lnTo>
                <a:lnTo>
                  <a:pt x="969" y="707"/>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1" name="Freeform 57">
            <a:extLst>
              <a:ext uri="{FF2B5EF4-FFF2-40B4-BE49-F238E27FC236}">
                <a16:creationId xmlns:a16="http://schemas.microsoft.com/office/drawing/2014/main" id="{D655920F-ADD8-D5D8-5FE2-EAF196124B10}"/>
              </a:ext>
            </a:extLst>
          </p:cNvPr>
          <p:cNvSpPr>
            <a:spLocks noChangeArrowheads="1"/>
          </p:cNvSpPr>
          <p:nvPr/>
        </p:nvSpPr>
        <p:spPr bwMode="auto">
          <a:xfrm>
            <a:off x="9330532" y="3068638"/>
            <a:ext cx="1310481" cy="567532"/>
          </a:xfrm>
          <a:custGeom>
            <a:avLst/>
            <a:gdLst>
              <a:gd name="T0" fmla="*/ 6900 w 3418"/>
              <a:gd name="T1" fmla="*/ 1133471 h 1482"/>
              <a:gd name="T2" fmla="*/ 2619652 w 3418"/>
              <a:gd name="T3" fmla="*/ 14541 h 1482"/>
              <a:gd name="T4" fmla="*/ 2612752 w 3418"/>
              <a:gd name="T5" fmla="*/ 0 h 1482"/>
              <a:gd name="T6" fmla="*/ 0 w 3418"/>
              <a:gd name="T7" fmla="*/ 1119695 h 1482"/>
              <a:gd name="T8" fmla="*/ 6900 w 3418"/>
              <a:gd name="T9" fmla="*/ 1133471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8" h="1482">
                <a:moveTo>
                  <a:pt x="9" y="1481"/>
                </a:moveTo>
                <a:lnTo>
                  <a:pt x="3417" y="19"/>
                </a:lnTo>
                <a:lnTo>
                  <a:pt x="3408" y="0"/>
                </a:lnTo>
                <a:lnTo>
                  <a:pt x="0" y="1463"/>
                </a:lnTo>
                <a:lnTo>
                  <a:pt x="9" y="1481"/>
                </a:lnTo>
              </a:path>
            </a:pathLst>
          </a:custGeom>
          <a:solidFill>
            <a:srgbClr val="348E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 name="Freeform 58">
            <a:extLst>
              <a:ext uri="{FF2B5EF4-FFF2-40B4-BE49-F238E27FC236}">
                <a16:creationId xmlns:a16="http://schemas.microsoft.com/office/drawing/2014/main" id="{6E9B50F7-191E-A687-E572-6C66A8B65C93}"/>
              </a:ext>
            </a:extLst>
          </p:cNvPr>
          <p:cNvSpPr>
            <a:spLocks noChangeArrowheads="1"/>
          </p:cNvSpPr>
          <p:nvPr/>
        </p:nvSpPr>
        <p:spPr bwMode="auto">
          <a:xfrm>
            <a:off x="9330532" y="3068638"/>
            <a:ext cx="1310481" cy="567532"/>
          </a:xfrm>
          <a:custGeom>
            <a:avLst/>
            <a:gdLst>
              <a:gd name="T0" fmla="*/ 9 w 3418"/>
              <a:gd name="T1" fmla="*/ 1481 h 1482"/>
              <a:gd name="T2" fmla="*/ 3417 w 3418"/>
              <a:gd name="T3" fmla="*/ 19 h 1482"/>
              <a:gd name="T4" fmla="*/ 3408 w 3418"/>
              <a:gd name="T5" fmla="*/ 0 h 1482"/>
              <a:gd name="T6" fmla="*/ 0 w 3418"/>
              <a:gd name="T7" fmla="*/ 1463 h 1482"/>
            </a:gdLst>
            <a:ahLst/>
            <a:cxnLst>
              <a:cxn ang="0">
                <a:pos x="T0" y="T1"/>
              </a:cxn>
              <a:cxn ang="0">
                <a:pos x="T2" y="T3"/>
              </a:cxn>
              <a:cxn ang="0">
                <a:pos x="T4" y="T5"/>
              </a:cxn>
              <a:cxn ang="0">
                <a:pos x="T6" y="T7"/>
              </a:cxn>
            </a:cxnLst>
            <a:rect l="0" t="0" r="r" b="b"/>
            <a:pathLst>
              <a:path w="3418" h="1482">
                <a:moveTo>
                  <a:pt x="9" y="1481"/>
                </a:moveTo>
                <a:lnTo>
                  <a:pt x="3417" y="19"/>
                </a:lnTo>
                <a:lnTo>
                  <a:pt x="3408" y="0"/>
                </a:lnTo>
                <a:lnTo>
                  <a:pt x="0" y="1463"/>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23" name="Freeform 59">
            <a:extLst>
              <a:ext uri="{FF2B5EF4-FFF2-40B4-BE49-F238E27FC236}">
                <a16:creationId xmlns:a16="http://schemas.microsoft.com/office/drawing/2014/main" id="{7131FC2B-1194-9BD7-1155-D520D5D29314}"/>
              </a:ext>
            </a:extLst>
          </p:cNvPr>
          <p:cNvSpPr>
            <a:spLocks noChangeArrowheads="1"/>
          </p:cNvSpPr>
          <p:nvPr/>
        </p:nvSpPr>
        <p:spPr bwMode="auto">
          <a:xfrm>
            <a:off x="10964069" y="3197225"/>
            <a:ext cx="62706" cy="434975"/>
          </a:xfrm>
          <a:custGeom>
            <a:avLst/>
            <a:gdLst>
              <a:gd name="T0" fmla="*/ 0 w 169"/>
              <a:gd name="T1" fmla="*/ 0 h 1138"/>
              <a:gd name="T2" fmla="*/ 149 w 169"/>
              <a:gd name="T3" fmla="*/ 1137 h 1138"/>
              <a:gd name="T4" fmla="*/ 168 w 169"/>
              <a:gd name="T5" fmla="*/ 1137 h 1138"/>
              <a:gd name="T6" fmla="*/ 30 w 169"/>
              <a:gd name="T7" fmla="*/ 0 h 1138"/>
              <a:gd name="T8" fmla="*/ 0 w 169"/>
              <a:gd name="T9" fmla="*/ 0 h 1138"/>
            </a:gdLst>
            <a:ahLst/>
            <a:cxnLst>
              <a:cxn ang="0">
                <a:pos x="T0" y="T1"/>
              </a:cxn>
              <a:cxn ang="0">
                <a:pos x="T2" y="T3"/>
              </a:cxn>
              <a:cxn ang="0">
                <a:pos x="T4" y="T5"/>
              </a:cxn>
              <a:cxn ang="0">
                <a:pos x="T6" y="T7"/>
              </a:cxn>
              <a:cxn ang="0">
                <a:pos x="T8" y="T9"/>
              </a:cxn>
            </a:cxnLst>
            <a:rect l="0" t="0" r="r" b="b"/>
            <a:pathLst>
              <a:path w="169" h="1138">
                <a:moveTo>
                  <a:pt x="0" y="0"/>
                </a:moveTo>
                <a:lnTo>
                  <a:pt x="149" y="1137"/>
                </a:lnTo>
                <a:lnTo>
                  <a:pt x="168" y="1137"/>
                </a:lnTo>
                <a:lnTo>
                  <a:pt x="30" y="0"/>
                </a:lnTo>
                <a:lnTo>
                  <a:pt x="0" y="0"/>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4" name="Freeform 60">
            <a:extLst>
              <a:ext uri="{FF2B5EF4-FFF2-40B4-BE49-F238E27FC236}">
                <a16:creationId xmlns:a16="http://schemas.microsoft.com/office/drawing/2014/main" id="{E35C4266-D8FD-F37B-F3EE-12999ADFCFAF}"/>
              </a:ext>
            </a:extLst>
          </p:cNvPr>
          <p:cNvSpPr>
            <a:spLocks noChangeArrowheads="1"/>
          </p:cNvSpPr>
          <p:nvPr/>
        </p:nvSpPr>
        <p:spPr bwMode="auto">
          <a:xfrm>
            <a:off x="10964069" y="3197225"/>
            <a:ext cx="62706" cy="434975"/>
          </a:xfrm>
          <a:custGeom>
            <a:avLst/>
            <a:gdLst>
              <a:gd name="T0" fmla="*/ 0 w 169"/>
              <a:gd name="T1" fmla="*/ 0 h 1138"/>
              <a:gd name="T2" fmla="*/ 110442 w 169"/>
              <a:gd name="T3" fmla="*/ 869380 h 1138"/>
              <a:gd name="T4" fmla="*/ 124525 w 169"/>
              <a:gd name="T5" fmla="*/ 869380 h 1138"/>
              <a:gd name="T6" fmla="*/ 22237 w 169"/>
              <a:gd name="T7" fmla="*/ 0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138">
                <a:moveTo>
                  <a:pt x="0" y="0"/>
                </a:moveTo>
                <a:lnTo>
                  <a:pt x="149" y="1137"/>
                </a:lnTo>
                <a:lnTo>
                  <a:pt x="168" y="1137"/>
                </a:lnTo>
                <a:lnTo>
                  <a:pt x="30"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5" name="Freeform 61">
            <a:extLst>
              <a:ext uri="{FF2B5EF4-FFF2-40B4-BE49-F238E27FC236}">
                <a16:creationId xmlns:a16="http://schemas.microsoft.com/office/drawing/2014/main" id="{2F860BB7-C8F8-0C4F-F431-E47031DD1A26}"/>
              </a:ext>
            </a:extLst>
          </p:cNvPr>
          <p:cNvSpPr>
            <a:spLocks noChangeArrowheads="1"/>
          </p:cNvSpPr>
          <p:nvPr/>
        </p:nvSpPr>
        <p:spPr bwMode="auto">
          <a:xfrm>
            <a:off x="7417594" y="3132932"/>
            <a:ext cx="1315244" cy="503238"/>
          </a:xfrm>
          <a:custGeom>
            <a:avLst/>
            <a:gdLst>
              <a:gd name="T0" fmla="*/ 0 w 3429"/>
              <a:gd name="T1" fmla="*/ 18 h 1314"/>
              <a:gd name="T2" fmla="*/ 3418 w 3429"/>
              <a:gd name="T3" fmla="*/ 1313 h 1314"/>
              <a:gd name="T4" fmla="*/ 3428 w 3429"/>
              <a:gd name="T5" fmla="*/ 1295 h 1314"/>
              <a:gd name="T6" fmla="*/ 9 w 3429"/>
              <a:gd name="T7" fmla="*/ 0 h 1314"/>
              <a:gd name="T8" fmla="*/ 0 w 3429"/>
              <a:gd name="T9" fmla="*/ 18 h 1314"/>
            </a:gdLst>
            <a:ahLst/>
            <a:cxnLst>
              <a:cxn ang="0">
                <a:pos x="T0" y="T1"/>
              </a:cxn>
              <a:cxn ang="0">
                <a:pos x="T2" y="T3"/>
              </a:cxn>
              <a:cxn ang="0">
                <a:pos x="T4" y="T5"/>
              </a:cxn>
              <a:cxn ang="0">
                <a:pos x="T6" y="T7"/>
              </a:cxn>
              <a:cxn ang="0">
                <a:pos x="T8" y="T9"/>
              </a:cxn>
            </a:cxnLst>
            <a:rect l="0" t="0" r="r" b="b"/>
            <a:pathLst>
              <a:path w="3429" h="1314">
                <a:moveTo>
                  <a:pt x="0" y="18"/>
                </a:moveTo>
                <a:lnTo>
                  <a:pt x="3418" y="1313"/>
                </a:lnTo>
                <a:lnTo>
                  <a:pt x="3428" y="1295"/>
                </a:lnTo>
                <a:lnTo>
                  <a:pt x="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6" name="Freeform 62">
            <a:extLst>
              <a:ext uri="{FF2B5EF4-FFF2-40B4-BE49-F238E27FC236}">
                <a16:creationId xmlns:a16="http://schemas.microsoft.com/office/drawing/2014/main" id="{81645C6E-BC64-9B59-63A4-8454A2079181}"/>
              </a:ext>
            </a:extLst>
          </p:cNvPr>
          <p:cNvSpPr>
            <a:spLocks noChangeArrowheads="1"/>
          </p:cNvSpPr>
          <p:nvPr/>
        </p:nvSpPr>
        <p:spPr bwMode="auto">
          <a:xfrm>
            <a:off x="7417594" y="3132932"/>
            <a:ext cx="1315244" cy="503238"/>
          </a:xfrm>
          <a:custGeom>
            <a:avLst/>
            <a:gdLst>
              <a:gd name="T0" fmla="*/ 0 w 3429"/>
              <a:gd name="T1" fmla="*/ 13775 h 1314"/>
              <a:gd name="T2" fmla="*/ 2622137 w 3429"/>
              <a:gd name="T3" fmla="*/ 1004811 h 1314"/>
              <a:gd name="T4" fmla="*/ 2629809 w 3429"/>
              <a:gd name="T5" fmla="*/ 991036 h 1314"/>
              <a:gd name="T6" fmla="*/ 6904 w 3429"/>
              <a:gd name="T7" fmla="*/ 0 h 1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9" h="1314">
                <a:moveTo>
                  <a:pt x="0" y="18"/>
                </a:moveTo>
                <a:lnTo>
                  <a:pt x="3418" y="1313"/>
                </a:lnTo>
                <a:lnTo>
                  <a:pt x="3428" y="1295"/>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7" name="Freeform 269">
            <a:extLst>
              <a:ext uri="{FF2B5EF4-FFF2-40B4-BE49-F238E27FC236}">
                <a16:creationId xmlns:a16="http://schemas.microsoft.com/office/drawing/2014/main" id="{23E5B539-8D6B-0119-737A-F12E652E002C}"/>
              </a:ext>
            </a:extLst>
          </p:cNvPr>
          <p:cNvSpPr>
            <a:spLocks noChangeArrowheads="1"/>
          </p:cNvSpPr>
          <p:nvPr/>
        </p:nvSpPr>
        <p:spPr bwMode="auto">
          <a:xfrm>
            <a:off x="6679407" y="2518569"/>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DCA3C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28" name="Freeform 269">
            <a:extLst>
              <a:ext uri="{FF2B5EF4-FFF2-40B4-BE49-F238E27FC236}">
                <a16:creationId xmlns:a16="http://schemas.microsoft.com/office/drawing/2014/main" id="{5D71239F-F4A5-9B7C-C3F7-3F891F05846B}"/>
              </a:ext>
            </a:extLst>
          </p:cNvPr>
          <p:cNvSpPr>
            <a:spLocks noChangeArrowheads="1"/>
          </p:cNvSpPr>
          <p:nvPr/>
        </p:nvSpPr>
        <p:spPr bwMode="auto">
          <a:xfrm>
            <a:off x="6762750" y="4199732"/>
            <a:ext cx="893763" cy="813594"/>
          </a:xfrm>
          <a:custGeom>
            <a:avLst/>
            <a:gdLst>
              <a:gd name="T0" fmla="*/ 893013 w 1989"/>
              <a:gd name="T1" fmla="*/ 0 h 1812"/>
              <a:gd name="T2" fmla="*/ 893013 w 1989"/>
              <a:gd name="T3" fmla="*/ 0 h 1812"/>
              <a:gd name="T4" fmla="*/ 318035 w 1989"/>
              <a:gd name="T5" fmla="*/ 240638 h 1812"/>
              <a:gd name="T6" fmla="*/ 318035 w 1989"/>
              <a:gd name="T7" fmla="*/ 1389956 h 1812"/>
              <a:gd name="T8" fmla="*/ 893013 w 1989"/>
              <a:gd name="T9" fmla="*/ 1626105 h 1812"/>
              <a:gd name="T10" fmla="*/ 1467991 w 1989"/>
              <a:gd name="T11" fmla="*/ 1389956 h 1812"/>
              <a:gd name="T12" fmla="*/ 1467991 w 1989"/>
              <a:gd name="T13" fmla="*/ 240638 h 1812"/>
              <a:gd name="T14" fmla="*/ 89301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38C5A9"/>
          </a:solidFill>
          <a:ln w="38100">
            <a:solidFill>
              <a:srgbClr val="E6E6E6"/>
            </a:solidFill>
          </a:ln>
        </p:spPr>
        <p:txBody>
          <a:bodyPr wrap="none" anchor="ctr"/>
          <a:lstStyle/>
          <a:p>
            <a:endParaRPr lang="es-MX" sz="900"/>
          </a:p>
        </p:txBody>
      </p:sp>
      <p:sp>
        <p:nvSpPr>
          <p:cNvPr id="29" name="Freeform 269">
            <a:extLst>
              <a:ext uri="{FF2B5EF4-FFF2-40B4-BE49-F238E27FC236}">
                <a16:creationId xmlns:a16="http://schemas.microsoft.com/office/drawing/2014/main" id="{5F16BAED-A9E2-24A1-296E-710B82B36CF9}"/>
              </a:ext>
            </a:extLst>
          </p:cNvPr>
          <p:cNvSpPr>
            <a:spLocks noChangeArrowheads="1"/>
          </p:cNvSpPr>
          <p:nvPr/>
        </p:nvSpPr>
        <p:spPr bwMode="auto">
          <a:xfrm>
            <a:off x="8582025" y="3355975"/>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0" name="Freeform 269">
            <a:extLst>
              <a:ext uri="{FF2B5EF4-FFF2-40B4-BE49-F238E27FC236}">
                <a16:creationId xmlns:a16="http://schemas.microsoft.com/office/drawing/2014/main" id="{836636B9-EC99-DFEB-2587-2CBBBBC64E39}"/>
              </a:ext>
            </a:extLst>
          </p:cNvPr>
          <p:cNvSpPr>
            <a:spLocks noChangeArrowheads="1"/>
          </p:cNvSpPr>
          <p:nvPr/>
        </p:nvSpPr>
        <p:spPr bwMode="auto">
          <a:xfrm>
            <a:off x="9776619" y="4202907"/>
            <a:ext cx="892969" cy="8128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9D6CA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1" name="Freeform 269">
            <a:extLst>
              <a:ext uri="{FF2B5EF4-FFF2-40B4-BE49-F238E27FC236}">
                <a16:creationId xmlns:a16="http://schemas.microsoft.com/office/drawing/2014/main" id="{4FA41958-3905-6307-74F4-8D8235D83E0D}"/>
              </a:ext>
            </a:extLst>
          </p:cNvPr>
          <p:cNvSpPr>
            <a:spLocks noChangeArrowheads="1"/>
          </p:cNvSpPr>
          <p:nvPr/>
        </p:nvSpPr>
        <p:spPr bwMode="auto">
          <a:xfrm>
            <a:off x="10695782" y="3463132"/>
            <a:ext cx="661988" cy="602456"/>
          </a:xfrm>
          <a:custGeom>
            <a:avLst/>
            <a:gdLst>
              <a:gd name="T0" fmla="*/ 661573 w 1989"/>
              <a:gd name="T1" fmla="*/ 0 h 1812"/>
              <a:gd name="T2" fmla="*/ 661573 w 1989"/>
              <a:gd name="T3" fmla="*/ 0 h 1812"/>
              <a:gd name="T4" fmla="*/ 235610 w 1989"/>
              <a:gd name="T5" fmla="*/ 178273 h 1812"/>
              <a:gd name="T6" fmla="*/ 235610 w 1989"/>
              <a:gd name="T7" fmla="*/ 1029724 h 1812"/>
              <a:gd name="T8" fmla="*/ 661573 w 1989"/>
              <a:gd name="T9" fmla="*/ 1204671 h 1812"/>
              <a:gd name="T10" fmla="*/ 1087535 w 1989"/>
              <a:gd name="T11" fmla="*/ 1029724 h 1812"/>
              <a:gd name="T12" fmla="*/ 1087535 w 1989"/>
              <a:gd name="T13" fmla="*/ 178273 h 1812"/>
              <a:gd name="T14" fmla="*/ 66157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3810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2" name="Freeform 269">
            <a:extLst>
              <a:ext uri="{FF2B5EF4-FFF2-40B4-BE49-F238E27FC236}">
                <a16:creationId xmlns:a16="http://schemas.microsoft.com/office/drawing/2014/main" id="{F8DE8122-705F-D0B7-BE6A-5B6667CF84C8}"/>
              </a:ext>
            </a:extLst>
          </p:cNvPr>
          <p:cNvSpPr>
            <a:spLocks noChangeArrowheads="1"/>
          </p:cNvSpPr>
          <p:nvPr/>
        </p:nvSpPr>
        <p:spPr bwMode="auto">
          <a:xfrm>
            <a:off x="10475913" y="2467769"/>
            <a:ext cx="865982" cy="78898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3" name="Freeform 269">
            <a:extLst>
              <a:ext uri="{FF2B5EF4-FFF2-40B4-BE49-F238E27FC236}">
                <a16:creationId xmlns:a16="http://schemas.microsoft.com/office/drawing/2014/main" id="{F388C54A-77E2-E96C-C86E-9DE3B1D4A390}"/>
              </a:ext>
            </a:extLst>
          </p:cNvPr>
          <p:cNvSpPr>
            <a:spLocks noChangeArrowheads="1"/>
          </p:cNvSpPr>
          <p:nvPr/>
        </p:nvSpPr>
        <p:spPr bwMode="auto">
          <a:xfrm>
            <a:off x="8587582" y="2547938"/>
            <a:ext cx="593725" cy="540544"/>
          </a:xfrm>
          <a:custGeom>
            <a:avLst/>
            <a:gdLst>
              <a:gd name="T0" fmla="*/ 593471 w 1989"/>
              <a:gd name="T1" fmla="*/ 0 h 1812"/>
              <a:gd name="T2" fmla="*/ 593471 w 1989"/>
              <a:gd name="T3" fmla="*/ 0 h 1812"/>
              <a:gd name="T4" fmla="*/ 211357 w 1989"/>
              <a:gd name="T5" fmla="*/ 159921 h 1812"/>
              <a:gd name="T6" fmla="*/ 211357 w 1989"/>
              <a:gd name="T7" fmla="*/ 923725 h 1812"/>
              <a:gd name="T8" fmla="*/ 593471 w 1989"/>
              <a:gd name="T9" fmla="*/ 1080662 h 1812"/>
              <a:gd name="T10" fmla="*/ 975585 w 1989"/>
              <a:gd name="T11" fmla="*/ 923725 h 1812"/>
              <a:gd name="T12" fmla="*/ 975585 w 1989"/>
              <a:gd name="T13" fmla="*/ 159921 h 1812"/>
              <a:gd name="T14" fmla="*/ 593471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BDD7EE"/>
          </a:solidFill>
          <a:ln w="28575">
            <a:solidFill>
              <a:schemeClr val="bg1"/>
            </a:solidFill>
          </a:ln>
          <a:effectLst/>
        </p:spPr>
        <p:txBody>
          <a:bodyPr wrap="none" anchor="ctr"/>
          <a:lstStyle/>
          <a:p>
            <a:endParaRPr lang="es-MX" sz="900"/>
          </a:p>
        </p:txBody>
      </p:sp>
      <p:sp>
        <p:nvSpPr>
          <p:cNvPr id="34" name="Freeform 269">
            <a:extLst>
              <a:ext uri="{FF2B5EF4-FFF2-40B4-BE49-F238E27FC236}">
                <a16:creationId xmlns:a16="http://schemas.microsoft.com/office/drawing/2014/main" id="{1458B900-2419-84FA-F8E5-9926BC5CE26C}"/>
              </a:ext>
            </a:extLst>
          </p:cNvPr>
          <p:cNvSpPr>
            <a:spLocks noChangeArrowheads="1"/>
          </p:cNvSpPr>
          <p:nvPr/>
        </p:nvSpPr>
        <p:spPr bwMode="auto">
          <a:xfrm>
            <a:off x="6274594" y="3804444"/>
            <a:ext cx="427038" cy="38893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FE699"/>
          </a:solidFill>
          <a:ln w="9525"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5" name="Freeform 45">
            <a:extLst>
              <a:ext uri="{FF2B5EF4-FFF2-40B4-BE49-F238E27FC236}">
                <a16:creationId xmlns:a16="http://schemas.microsoft.com/office/drawing/2014/main" id="{B863368A-14A8-8BDC-76B6-02C67F635EE5}"/>
              </a:ext>
            </a:extLst>
          </p:cNvPr>
          <p:cNvSpPr>
            <a:spLocks noChangeArrowheads="1"/>
          </p:cNvSpPr>
          <p:nvPr/>
        </p:nvSpPr>
        <p:spPr bwMode="auto">
          <a:xfrm>
            <a:off x="6372225" y="3890169"/>
            <a:ext cx="225425" cy="223044"/>
          </a:xfrm>
          <a:custGeom>
            <a:avLst/>
            <a:gdLst>
              <a:gd name="T0" fmla="*/ 425252 w 470"/>
              <a:gd name="T1" fmla="*/ 137651 h 463"/>
              <a:gd name="T2" fmla="*/ 425252 w 470"/>
              <a:gd name="T3" fmla="*/ 137651 h 463"/>
              <a:gd name="T4" fmla="*/ 229425 w 470"/>
              <a:gd name="T5" fmla="*/ 418729 h 463"/>
              <a:gd name="T6" fmla="*/ 135351 w 470"/>
              <a:gd name="T7" fmla="*/ 376375 h 463"/>
              <a:gd name="T8" fmla="*/ 59516 w 470"/>
              <a:gd name="T9" fmla="*/ 154015 h 463"/>
              <a:gd name="T10" fmla="*/ 17279 w 470"/>
              <a:gd name="T11" fmla="*/ 171342 h 463"/>
              <a:gd name="T12" fmla="*/ 0 w 470"/>
              <a:gd name="T13" fmla="*/ 145352 h 463"/>
              <a:gd name="T14" fmla="*/ 126712 w 470"/>
              <a:gd name="T15" fmla="*/ 43317 h 463"/>
              <a:gd name="T16" fmla="*/ 194867 w 470"/>
              <a:gd name="T17" fmla="*/ 196370 h 463"/>
              <a:gd name="T18" fmla="*/ 237104 w 470"/>
              <a:gd name="T19" fmla="*/ 282041 h 463"/>
              <a:gd name="T20" fmla="*/ 297580 w 470"/>
              <a:gd name="T21" fmla="*/ 205033 h 463"/>
              <a:gd name="T22" fmla="*/ 245744 w 470"/>
              <a:gd name="T23" fmla="*/ 145352 h 463"/>
              <a:gd name="T24" fmla="*/ 425252 w 470"/>
              <a:gd name="T25" fmla="*/ 137651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grpSp>
        <p:nvGrpSpPr>
          <p:cNvPr id="36" name="Group 35">
            <a:extLst>
              <a:ext uri="{FF2B5EF4-FFF2-40B4-BE49-F238E27FC236}">
                <a16:creationId xmlns:a16="http://schemas.microsoft.com/office/drawing/2014/main" id="{75F7D6A8-7156-E409-790C-DA3E7191CA11}"/>
              </a:ext>
            </a:extLst>
          </p:cNvPr>
          <p:cNvGrpSpPr/>
          <p:nvPr/>
        </p:nvGrpSpPr>
        <p:grpSpPr>
          <a:xfrm>
            <a:off x="6929341" y="2676550"/>
            <a:ext cx="421397" cy="424315"/>
            <a:chOff x="4723170" y="5820836"/>
            <a:chExt cx="634835" cy="639231"/>
          </a:xfrm>
          <a:solidFill>
            <a:schemeClr val="bg1"/>
          </a:solidFill>
        </p:grpSpPr>
        <p:sp>
          <p:nvSpPr>
            <p:cNvPr id="37" name="Freeform 47">
              <a:extLst>
                <a:ext uri="{FF2B5EF4-FFF2-40B4-BE49-F238E27FC236}">
                  <a16:creationId xmlns:a16="http://schemas.microsoft.com/office/drawing/2014/main" id="{9A39254B-6CE2-DBEB-41BB-724275D23780}"/>
                </a:ext>
              </a:extLst>
            </p:cNvPr>
            <p:cNvSpPr>
              <a:spLocks noChangeArrowheads="1"/>
            </p:cNvSpPr>
            <p:nvPr/>
          </p:nvSpPr>
          <p:spPr bwMode="auto">
            <a:xfrm>
              <a:off x="4723170" y="5820836"/>
              <a:ext cx="139665" cy="630765"/>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sp>
          <p:nvSpPr>
            <p:cNvPr id="38" name="Freeform 48">
              <a:extLst>
                <a:ext uri="{FF2B5EF4-FFF2-40B4-BE49-F238E27FC236}">
                  <a16:creationId xmlns:a16="http://schemas.microsoft.com/office/drawing/2014/main" id="{0D53D71F-FDE4-B6D7-F91B-710EA6412BDF}"/>
                </a:ext>
              </a:extLst>
            </p:cNvPr>
            <p:cNvSpPr>
              <a:spLocks noChangeArrowheads="1"/>
            </p:cNvSpPr>
            <p:nvPr/>
          </p:nvSpPr>
          <p:spPr bwMode="auto">
            <a:xfrm>
              <a:off x="4939015" y="6007102"/>
              <a:ext cx="418990" cy="452965"/>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grpSp>
      <p:sp>
        <p:nvSpPr>
          <p:cNvPr id="39" name="Freeform 69">
            <a:extLst>
              <a:ext uri="{FF2B5EF4-FFF2-40B4-BE49-F238E27FC236}">
                <a16:creationId xmlns:a16="http://schemas.microsoft.com/office/drawing/2014/main" id="{C85CD3A6-7A7B-4C4A-8054-7CF41910FBB1}"/>
              </a:ext>
            </a:extLst>
          </p:cNvPr>
          <p:cNvSpPr>
            <a:spLocks noChangeArrowheads="1"/>
          </p:cNvSpPr>
          <p:nvPr/>
        </p:nvSpPr>
        <p:spPr bwMode="auto">
          <a:xfrm>
            <a:off x="10856913" y="3639344"/>
            <a:ext cx="372269" cy="246063"/>
          </a:xfrm>
          <a:custGeom>
            <a:avLst/>
            <a:gdLst>
              <a:gd name="T0" fmla="*/ 294181 w 514"/>
              <a:gd name="T1" fmla="*/ 206306 h 338"/>
              <a:gd name="T2" fmla="*/ 294181 w 514"/>
              <a:gd name="T3" fmla="*/ 206306 h 338"/>
              <a:gd name="T4" fmla="*/ 357945 w 514"/>
              <a:gd name="T5" fmla="*/ 129305 h 338"/>
              <a:gd name="T6" fmla="*/ 230418 w 514"/>
              <a:gd name="T7" fmla="*/ 0 h 338"/>
              <a:gd name="T8" fmla="*/ 0 w 514"/>
              <a:gd name="T9" fmla="*/ 0 h 338"/>
              <a:gd name="T10" fmla="*/ 0 w 514"/>
              <a:gd name="T11" fmla="*/ 463463 h 338"/>
              <a:gd name="T12" fmla="*/ 230418 w 514"/>
              <a:gd name="T13" fmla="*/ 463463 h 338"/>
              <a:gd name="T14" fmla="*/ 370987 w 514"/>
              <a:gd name="T15" fmla="*/ 322535 h 338"/>
              <a:gd name="T16" fmla="*/ 294181 w 514"/>
              <a:gd name="T17" fmla="*/ 206306 h 338"/>
              <a:gd name="T18" fmla="*/ 102891 w 514"/>
              <a:gd name="T19" fmla="*/ 77002 h 338"/>
              <a:gd name="T20" fmla="*/ 102891 w 514"/>
              <a:gd name="T21" fmla="*/ 77002 h 338"/>
              <a:gd name="T22" fmla="*/ 230418 w 514"/>
              <a:gd name="T23" fmla="*/ 77002 h 338"/>
              <a:gd name="T24" fmla="*/ 269545 w 514"/>
              <a:gd name="T25" fmla="*/ 129305 h 338"/>
              <a:gd name="T26" fmla="*/ 217375 w 514"/>
              <a:gd name="T27" fmla="*/ 181608 h 338"/>
              <a:gd name="T28" fmla="*/ 102891 w 514"/>
              <a:gd name="T29" fmla="*/ 181608 h 338"/>
              <a:gd name="T30" fmla="*/ 102891 w 514"/>
              <a:gd name="T31" fmla="*/ 77002 h 338"/>
              <a:gd name="T32" fmla="*/ 230418 w 514"/>
              <a:gd name="T33" fmla="*/ 386461 h 338"/>
              <a:gd name="T34" fmla="*/ 230418 w 514"/>
              <a:gd name="T35" fmla="*/ 386461 h 338"/>
              <a:gd name="T36" fmla="*/ 102891 w 514"/>
              <a:gd name="T37" fmla="*/ 386461 h 338"/>
              <a:gd name="T38" fmla="*/ 102891 w 514"/>
              <a:gd name="T39" fmla="*/ 258609 h 338"/>
              <a:gd name="T40" fmla="*/ 230418 w 514"/>
              <a:gd name="T41" fmla="*/ 258609 h 338"/>
              <a:gd name="T42" fmla="*/ 281139 w 514"/>
              <a:gd name="T43" fmla="*/ 322535 h 338"/>
              <a:gd name="T44" fmla="*/ 230418 w 514"/>
              <a:gd name="T45" fmla="*/ 386461 h 338"/>
              <a:gd name="T46" fmla="*/ 565176 w 514"/>
              <a:gd name="T47" fmla="*/ 116229 h 338"/>
              <a:gd name="T48" fmla="*/ 565176 w 514"/>
              <a:gd name="T49" fmla="*/ 116229 h 338"/>
              <a:gd name="T50" fmla="*/ 384030 w 514"/>
              <a:gd name="T51" fmla="*/ 296384 h 338"/>
              <a:gd name="T52" fmla="*/ 565176 w 514"/>
              <a:gd name="T53" fmla="*/ 476538 h 338"/>
              <a:gd name="T54" fmla="*/ 718788 w 514"/>
              <a:gd name="T55" fmla="*/ 348687 h 338"/>
              <a:gd name="T56" fmla="*/ 641982 w 514"/>
              <a:gd name="T57" fmla="*/ 348687 h 338"/>
              <a:gd name="T58" fmla="*/ 565176 w 514"/>
              <a:gd name="T59" fmla="*/ 399537 h 338"/>
              <a:gd name="T60" fmla="*/ 488370 w 514"/>
              <a:gd name="T61" fmla="*/ 322535 h 338"/>
              <a:gd name="T62" fmla="*/ 718788 w 514"/>
              <a:gd name="T63" fmla="*/ 322535 h 338"/>
              <a:gd name="T64" fmla="*/ 565176 w 514"/>
              <a:gd name="T65" fmla="*/ 116229 h 338"/>
              <a:gd name="T66" fmla="*/ 628939 w 514"/>
              <a:gd name="T67" fmla="*/ 258609 h 338"/>
              <a:gd name="T68" fmla="*/ 628939 w 514"/>
              <a:gd name="T69" fmla="*/ 258609 h 338"/>
              <a:gd name="T70" fmla="*/ 488370 w 514"/>
              <a:gd name="T71" fmla="*/ 258609 h 338"/>
              <a:gd name="T72" fmla="*/ 565176 w 514"/>
              <a:gd name="T73" fmla="*/ 181608 h 338"/>
              <a:gd name="T74" fmla="*/ 628939 w 514"/>
              <a:gd name="T75" fmla="*/ 258609 h 338"/>
              <a:gd name="T76" fmla="*/ 655025 w 514"/>
              <a:gd name="T77" fmla="*/ 26151 h 338"/>
              <a:gd name="T78" fmla="*/ 655025 w 514"/>
              <a:gd name="T79" fmla="*/ 26151 h 338"/>
              <a:gd name="T80" fmla="*/ 462285 w 514"/>
              <a:gd name="T81" fmla="*/ 26151 h 338"/>
              <a:gd name="T82" fmla="*/ 462285 w 514"/>
              <a:gd name="T83" fmla="*/ 90077 h 338"/>
              <a:gd name="T84" fmla="*/ 655025 w 514"/>
              <a:gd name="T85" fmla="*/ 90077 h 338"/>
              <a:gd name="T86" fmla="*/ 655025 w 514"/>
              <a:gd name="T87" fmla="*/ 26151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0" name="Freeform 75">
            <a:extLst>
              <a:ext uri="{FF2B5EF4-FFF2-40B4-BE49-F238E27FC236}">
                <a16:creationId xmlns:a16="http://schemas.microsoft.com/office/drawing/2014/main" id="{88CA215C-EAE2-2FD3-581D-BB80223B2923}"/>
              </a:ext>
            </a:extLst>
          </p:cNvPr>
          <p:cNvSpPr>
            <a:spLocks noChangeArrowheads="1"/>
          </p:cNvSpPr>
          <p:nvPr/>
        </p:nvSpPr>
        <p:spPr bwMode="auto">
          <a:xfrm>
            <a:off x="10752932" y="2603500"/>
            <a:ext cx="271463" cy="504825"/>
          </a:xfrm>
          <a:custGeom>
            <a:avLst/>
            <a:gdLst>
              <a:gd name="T0" fmla="*/ 541056 w 249"/>
              <a:gd name="T1" fmla="*/ 178214 h 453"/>
              <a:gd name="T2" fmla="*/ 541056 w 249"/>
              <a:gd name="T3" fmla="*/ 178214 h 453"/>
              <a:gd name="T4" fmla="*/ 386157 w 249"/>
              <a:gd name="T5" fmla="*/ 178214 h 453"/>
              <a:gd name="T6" fmla="*/ 349069 w 249"/>
              <a:gd name="T7" fmla="*/ 238361 h 453"/>
              <a:gd name="T8" fmla="*/ 349069 w 249"/>
              <a:gd name="T9" fmla="*/ 356427 h 453"/>
              <a:gd name="T10" fmla="*/ 541056 w 249"/>
              <a:gd name="T11" fmla="*/ 356427 h 453"/>
              <a:gd name="T12" fmla="*/ 541056 w 249"/>
              <a:gd name="T13" fmla="*/ 514592 h 453"/>
              <a:gd name="T14" fmla="*/ 349069 w 249"/>
              <a:gd name="T15" fmla="*/ 514592 h 453"/>
              <a:gd name="T16" fmla="*/ 349069 w 249"/>
              <a:gd name="T17" fmla="*/ 1006906 h 453"/>
              <a:gd name="T18" fmla="*/ 172353 w 249"/>
              <a:gd name="T19" fmla="*/ 1006906 h 453"/>
              <a:gd name="T20" fmla="*/ 172353 w 249"/>
              <a:gd name="T21" fmla="*/ 514592 h 453"/>
              <a:gd name="T22" fmla="*/ 0 w 249"/>
              <a:gd name="T23" fmla="*/ 514592 h 453"/>
              <a:gd name="T24" fmla="*/ 0 w 249"/>
              <a:gd name="T25" fmla="*/ 356427 h 453"/>
              <a:gd name="T26" fmla="*/ 172353 w 249"/>
              <a:gd name="T27" fmla="*/ 356427 h 453"/>
              <a:gd name="T28" fmla="*/ 172353 w 249"/>
              <a:gd name="T29" fmla="*/ 258410 h 453"/>
              <a:gd name="T30" fmla="*/ 386157 w 249"/>
              <a:gd name="T31" fmla="*/ 0 h 453"/>
              <a:gd name="T32" fmla="*/ 541056 w 249"/>
              <a:gd name="T33" fmla="*/ 0 h 453"/>
              <a:gd name="T34" fmla="*/ 541056 w 249"/>
              <a:gd name="T35" fmla="*/ 17821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1" name="Freeform 85">
            <a:extLst>
              <a:ext uri="{FF2B5EF4-FFF2-40B4-BE49-F238E27FC236}">
                <a16:creationId xmlns:a16="http://schemas.microsoft.com/office/drawing/2014/main" id="{FB7F41E7-AE37-9F5C-EB0E-22F85782159C}"/>
              </a:ext>
            </a:extLst>
          </p:cNvPr>
          <p:cNvSpPr>
            <a:spLocks noChangeArrowheads="1"/>
          </p:cNvSpPr>
          <p:nvPr/>
        </p:nvSpPr>
        <p:spPr bwMode="auto">
          <a:xfrm>
            <a:off x="8796338" y="3568700"/>
            <a:ext cx="507207" cy="407988"/>
          </a:xfrm>
          <a:custGeom>
            <a:avLst/>
            <a:gdLst>
              <a:gd name="T0" fmla="*/ 1012212 w 462"/>
              <a:gd name="T1" fmla="*/ 98133 h 374"/>
              <a:gd name="T2" fmla="*/ 1012212 w 462"/>
              <a:gd name="T3" fmla="*/ 98133 h 374"/>
              <a:gd name="T4" fmla="*/ 895841 w 462"/>
              <a:gd name="T5" fmla="*/ 137386 h 374"/>
              <a:gd name="T6" fmla="*/ 972690 w 462"/>
              <a:gd name="T7" fmla="*/ 21807 h 374"/>
              <a:gd name="T8" fmla="*/ 854123 w 462"/>
              <a:gd name="T9" fmla="*/ 78506 h 374"/>
              <a:gd name="T10" fmla="*/ 700425 w 462"/>
              <a:gd name="T11" fmla="*/ 0 h 374"/>
              <a:gd name="T12" fmla="*/ 485247 w 462"/>
              <a:gd name="T13" fmla="*/ 213712 h 374"/>
              <a:gd name="T14" fmla="*/ 505008 w 462"/>
              <a:gd name="T15" fmla="*/ 252965 h 374"/>
              <a:gd name="T16" fmla="*/ 76849 w 462"/>
              <a:gd name="T17" fmla="*/ 41434 h 374"/>
              <a:gd name="T18" fmla="*/ 37327 w 462"/>
              <a:gd name="T19" fmla="*/ 157013 h 374"/>
              <a:gd name="T20" fmla="*/ 133937 w 462"/>
              <a:gd name="T21" fmla="*/ 329291 h 374"/>
              <a:gd name="T22" fmla="*/ 37327 w 462"/>
              <a:gd name="T23" fmla="*/ 292218 h 374"/>
              <a:gd name="T24" fmla="*/ 37327 w 462"/>
              <a:gd name="T25" fmla="*/ 292218 h 374"/>
              <a:gd name="T26" fmla="*/ 215177 w 462"/>
              <a:gd name="T27" fmla="*/ 503749 h 374"/>
              <a:gd name="T28" fmla="*/ 153698 w 462"/>
              <a:gd name="T29" fmla="*/ 503749 h 374"/>
              <a:gd name="T30" fmla="*/ 116371 w 462"/>
              <a:gd name="T31" fmla="*/ 503749 h 374"/>
              <a:gd name="T32" fmla="*/ 311788 w 462"/>
              <a:gd name="T33" fmla="*/ 641135 h 374"/>
              <a:gd name="T34" fmla="*/ 57088 w 462"/>
              <a:gd name="T35" fmla="*/ 737088 h 374"/>
              <a:gd name="T36" fmla="*/ 0 w 462"/>
              <a:gd name="T37" fmla="*/ 737088 h 374"/>
              <a:gd name="T38" fmla="*/ 311788 w 462"/>
              <a:gd name="T39" fmla="*/ 813413 h 374"/>
              <a:gd name="T40" fmla="*/ 895841 w 462"/>
              <a:gd name="T41" fmla="*/ 233338 h 374"/>
              <a:gd name="T42" fmla="*/ 895841 w 462"/>
              <a:gd name="T43" fmla="*/ 213712 h 374"/>
              <a:gd name="T44" fmla="*/ 1012212 w 462"/>
              <a:gd name="T45" fmla="*/ 98133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2" name="Freeform 87">
            <a:extLst>
              <a:ext uri="{FF2B5EF4-FFF2-40B4-BE49-F238E27FC236}">
                <a16:creationId xmlns:a16="http://schemas.microsoft.com/office/drawing/2014/main" id="{30676452-6E15-5AC7-583C-3DD27FA7F847}"/>
              </a:ext>
            </a:extLst>
          </p:cNvPr>
          <p:cNvSpPr>
            <a:spLocks noChangeArrowheads="1"/>
          </p:cNvSpPr>
          <p:nvPr/>
        </p:nvSpPr>
        <p:spPr bwMode="auto">
          <a:xfrm>
            <a:off x="7008019" y="4417219"/>
            <a:ext cx="398463" cy="406400"/>
          </a:xfrm>
          <a:custGeom>
            <a:avLst/>
            <a:gdLst>
              <a:gd name="T0" fmla="*/ 644323 w 426"/>
              <a:gd name="T1" fmla="*/ 397678 h 435"/>
              <a:gd name="T2" fmla="*/ 644323 w 426"/>
              <a:gd name="T3" fmla="*/ 397678 h 435"/>
              <a:gd name="T4" fmla="*/ 397800 w 426"/>
              <a:gd name="T5" fmla="*/ 645994 h 435"/>
              <a:gd name="T6" fmla="*/ 147541 w 426"/>
              <a:gd name="T7" fmla="*/ 397678 h 435"/>
              <a:gd name="T8" fmla="*/ 164349 w 426"/>
              <a:gd name="T9" fmla="*/ 364072 h 435"/>
              <a:gd name="T10" fmla="*/ 0 w 426"/>
              <a:gd name="T11" fmla="*/ 364072 h 435"/>
              <a:gd name="T12" fmla="*/ 0 w 426"/>
              <a:gd name="T13" fmla="*/ 677734 h 435"/>
              <a:gd name="T14" fmla="*/ 115791 w 426"/>
              <a:gd name="T15" fmla="*/ 810293 h 435"/>
              <a:gd name="T16" fmla="*/ 677940 w 426"/>
              <a:gd name="T17" fmla="*/ 810293 h 435"/>
              <a:gd name="T18" fmla="*/ 793731 w 426"/>
              <a:gd name="T19" fmla="*/ 677734 h 435"/>
              <a:gd name="T20" fmla="*/ 793731 w 426"/>
              <a:gd name="T21" fmla="*/ 364072 h 435"/>
              <a:gd name="T22" fmla="*/ 629382 w 426"/>
              <a:gd name="T23" fmla="*/ 364072 h 435"/>
              <a:gd name="T24" fmla="*/ 644323 w 426"/>
              <a:gd name="T25" fmla="*/ 397678 h 435"/>
              <a:gd name="T26" fmla="*/ 677940 w 426"/>
              <a:gd name="T27" fmla="*/ 0 h 435"/>
              <a:gd name="T28" fmla="*/ 677940 w 426"/>
              <a:gd name="T29" fmla="*/ 0 h 435"/>
              <a:gd name="T30" fmla="*/ 115791 w 426"/>
              <a:gd name="T31" fmla="*/ 0 h 435"/>
              <a:gd name="T32" fmla="*/ 0 w 426"/>
              <a:gd name="T33" fmla="*/ 132559 h 435"/>
              <a:gd name="T34" fmla="*/ 0 w 426"/>
              <a:gd name="T35" fmla="*/ 265119 h 435"/>
              <a:gd name="T36" fmla="*/ 197966 w 426"/>
              <a:gd name="T37" fmla="*/ 265119 h 435"/>
              <a:gd name="T38" fmla="*/ 397800 w 426"/>
              <a:gd name="T39" fmla="*/ 166166 h 435"/>
              <a:gd name="T40" fmla="*/ 595765 w 426"/>
              <a:gd name="T41" fmla="*/ 265119 h 435"/>
              <a:gd name="T42" fmla="*/ 793731 w 426"/>
              <a:gd name="T43" fmla="*/ 265119 h 435"/>
              <a:gd name="T44" fmla="*/ 793731 w 426"/>
              <a:gd name="T45" fmla="*/ 132559 h 435"/>
              <a:gd name="T46" fmla="*/ 677940 w 426"/>
              <a:gd name="T47" fmla="*/ 0 h 435"/>
              <a:gd name="T48" fmla="*/ 728365 w 426"/>
              <a:gd name="T49" fmla="*/ 166166 h 435"/>
              <a:gd name="T50" fmla="*/ 728365 w 426"/>
              <a:gd name="T51" fmla="*/ 166166 h 435"/>
              <a:gd name="T52" fmla="*/ 711557 w 426"/>
              <a:gd name="T53" fmla="*/ 181102 h 435"/>
              <a:gd name="T54" fmla="*/ 644323 w 426"/>
              <a:gd name="T55" fmla="*/ 181102 h 435"/>
              <a:gd name="T56" fmla="*/ 612574 w 426"/>
              <a:gd name="T57" fmla="*/ 166166 h 435"/>
              <a:gd name="T58" fmla="*/ 612574 w 426"/>
              <a:gd name="T59" fmla="*/ 98953 h 435"/>
              <a:gd name="T60" fmla="*/ 644323 w 426"/>
              <a:gd name="T61" fmla="*/ 67213 h 435"/>
              <a:gd name="T62" fmla="*/ 711557 w 426"/>
              <a:gd name="T63" fmla="*/ 67213 h 435"/>
              <a:gd name="T64" fmla="*/ 728365 w 426"/>
              <a:gd name="T65" fmla="*/ 98953 h 435"/>
              <a:gd name="T66" fmla="*/ 728365 w 426"/>
              <a:gd name="T67" fmla="*/ 166166 h 435"/>
              <a:gd name="T68" fmla="*/ 545340 w 426"/>
              <a:gd name="T69" fmla="*/ 397678 h 435"/>
              <a:gd name="T70" fmla="*/ 545340 w 426"/>
              <a:gd name="T71" fmla="*/ 397678 h 435"/>
              <a:gd name="T72" fmla="*/ 397800 w 426"/>
              <a:gd name="T73" fmla="*/ 248316 h 435"/>
              <a:gd name="T74" fmla="*/ 246524 w 426"/>
              <a:gd name="T75" fmla="*/ 397678 h 435"/>
              <a:gd name="T76" fmla="*/ 397800 w 426"/>
              <a:gd name="T77" fmla="*/ 547041 h 435"/>
              <a:gd name="T78" fmla="*/ 545340 w 426"/>
              <a:gd name="T79" fmla="*/ 39767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3" name="TextBox 205">
            <a:extLst>
              <a:ext uri="{FF2B5EF4-FFF2-40B4-BE49-F238E27FC236}">
                <a16:creationId xmlns:a16="http://schemas.microsoft.com/office/drawing/2014/main" id="{3705F06B-54D3-3E0A-EC91-F8F07F1041F4}"/>
              </a:ext>
            </a:extLst>
          </p:cNvPr>
          <p:cNvSpPr txBox="1">
            <a:spLocks noChangeArrowheads="1"/>
          </p:cNvSpPr>
          <p:nvPr/>
        </p:nvSpPr>
        <p:spPr bwMode="auto">
          <a:xfrm>
            <a:off x="3638550" y="4548188"/>
            <a:ext cx="95253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Source Sans Pro" panose="020B0503030403020204" pitchFamily="34" charset="0"/>
              </a:rPr>
              <a:t>YouTube</a:t>
            </a:r>
            <a:endParaRPr lang="id-ID" altLang="es-MX" sz="1600" b="1" dirty="0">
              <a:solidFill>
                <a:schemeClr val="bg1"/>
              </a:solidFill>
              <a:latin typeface="Source Sans Pro" panose="020B0503030403020204" pitchFamily="34" charset="0"/>
            </a:endParaRPr>
          </a:p>
        </p:txBody>
      </p:sp>
      <p:sp>
        <p:nvSpPr>
          <p:cNvPr id="44" name="TextBox 206">
            <a:extLst>
              <a:ext uri="{FF2B5EF4-FFF2-40B4-BE49-F238E27FC236}">
                <a16:creationId xmlns:a16="http://schemas.microsoft.com/office/drawing/2014/main" id="{596CB835-41DF-6843-E540-DDA8CEDB0A8A}"/>
              </a:ext>
            </a:extLst>
          </p:cNvPr>
          <p:cNvSpPr txBox="1">
            <a:spLocks noChangeArrowheads="1"/>
          </p:cNvSpPr>
          <p:nvPr/>
        </p:nvSpPr>
        <p:spPr bwMode="auto">
          <a:xfrm>
            <a:off x="36163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00B1EC95-6B10-B96E-65A5-8E83E84E2851}"/>
              </a:ext>
            </a:extLst>
          </p:cNvPr>
          <p:cNvSpPr/>
          <p:nvPr/>
        </p:nvSpPr>
        <p:spPr>
          <a:xfrm flipV="1">
            <a:off x="37195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6" name="TextBox 214">
            <a:extLst>
              <a:ext uri="{FF2B5EF4-FFF2-40B4-BE49-F238E27FC236}">
                <a16:creationId xmlns:a16="http://schemas.microsoft.com/office/drawing/2014/main" id="{941BC1A1-0597-903B-9A33-9FB23C4CC23C}"/>
              </a:ext>
            </a:extLst>
          </p:cNvPr>
          <p:cNvSpPr txBox="1">
            <a:spLocks noChangeArrowheads="1"/>
          </p:cNvSpPr>
          <p:nvPr/>
        </p:nvSpPr>
        <p:spPr bwMode="auto">
          <a:xfrm>
            <a:off x="1085850" y="4548188"/>
            <a:ext cx="96593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Linkedin</a:t>
            </a:r>
            <a:endParaRPr lang="id-ID" altLang="es-MX" sz="1600" b="1">
              <a:solidFill>
                <a:schemeClr val="bg1"/>
              </a:solidFill>
              <a:latin typeface="Source Sans Pro" panose="020B0503030403020204" pitchFamily="34" charset="0"/>
            </a:endParaRPr>
          </a:p>
        </p:txBody>
      </p:sp>
      <p:sp>
        <p:nvSpPr>
          <p:cNvPr id="47" name="TextBox 215">
            <a:extLst>
              <a:ext uri="{FF2B5EF4-FFF2-40B4-BE49-F238E27FC236}">
                <a16:creationId xmlns:a16="http://schemas.microsoft.com/office/drawing/2014/main" id="{91E836B6-33B4-F58A-5FA2-5E7AE0FEDF3C}"/>
              </a:ext>
            </a:extLst>
          </p:cNvPr>
          <p:cNvSpPr txBox="1">
            <a:spLocks noChangeArrowheads="1"/>
          </p:cNvSpPr>
          <p:nvPr/>
        </p:nvSpPr>
        <p:spPr bwMode="auto">
          <a:xfrm>
            <a:off x="10636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7440B9A4-8DEA-9A05-3AF3-62D4A03A70E4}"/>
              </a:ext>
            </a:extLst>
          </p:cNvPr>
          <p:cNvSpPr/>
          <p:nvPr/>
        </p:nvSpPr>
        <p:spPr>
          <a:xfrm flipV="1">
            <a:off x="11668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9" name="TextBox 223">
            <a:extLst>
              <a:ext uri="{FF2B5EF4-FFF2-40B4-BE49-F238E27FC236}">
                <a16:creationId xmlns:a16="http://schemas.microsoft.com/office/drawing/2014/main" id="{6306C292-17D8-9550-C806-176F933AD80E}"/>
              </a:ext>
            </a:extLst>
          </p:cNvPr>
          <p:cNvSpPr txBox="1">
            <a:spLocks noChangeArrowheads="1"/>
          </p:cNvSpPr>
          <p:nvPr/>
        </p:nvSpPr>
        <p:spPr bwMode="auto">
          <a:xfrm>
            <a:off x="3638550" y="2287588"/>
            <a:ext cx="104627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Facebook</a:t>
            </a:r>
            <a:endParaRPr lang="id-ID" altLang="es-MX" sz="1600" b="1">
              <a:solidFill>
                <a:schemeClr val="bg1"/>
              </a:solidFill>
              <a:latin typeface="Source Sans Pro" panose="020B0503030403020204" pitchFamily="34" charset="0"/>
            </a:endParaRPr>
          </a:p>
        </p:txBody>
      </p:sp>
      <p:sp>
        <p:nvSpPr>
          <p:cNvPr id="50" name="TextBox 224">
            <a:extLst>
              <a:ext uri="{FF2B5EF4-FFF2-40B4-BE49-F238E27FC236}">
                <a16:creationId xmlns:a16="http://schemas.microsoft.com/office/drawing/2014/main" id="{D05E5257-41AB-3FF5-F4DD-215AE7DA8C57}"/>
              </a:ext>
            </a:extLst>
          </p:cNvPr>
          <p:cNvSpPr txBox="1">
            <a:spLocks noChangeArrowheads="1"/>
          </p:cNvSpPr>
          <p:nvPr/>
        </p:nvSpPr>
        <p:spPr bwMode="auto">
          <a:xfrm>
            <a:off x="36163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B17DDD87-7E7A-B929-7BB8-024AE6C67420}"/>
              </a:ext>
            </a:extLst>
          </p:cNvPr>
          <p:cNvSpPr/>
          <p:nvPr/>
        </p:nvSpPr>
        <p:spPr>
          <a:xfrm flipV="1">
            <a:off x="37195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2" name="TextBox 226">
            <a:extLst>
              <a:ext uri="{FF2B5EF4-FFF2-40B4-BE49-F238E27FC236}">
                <a16:creationId xmlns:a16="http://schemas.microsoft.com/office/drawing/2014/main" id="{7228F61D-25F6-AA36-2BE5-840B355B0619}"/>
              </a:ext>
            </a:extLst>
          </p:cNvPr>
          <p:cNvSpPr txBox="1">
            <a:spLocks noChangeArrowheads="1"/>
          </p:cNvSpPr>
          <p:nvPr/>
        </p:nvSpPr>
        <p:spPr bwMode="auto">
          <a:xfrm>
            <a:off x="1085850" y="2287588"/>
            <a:ext cx="85090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Twitter</a:t>
            </a:r>
            <a:endParaRPr lang="id-ID" altLang="es-MX" sz="1600" b="1">
              <a:solidFill>
                <a:schemeClr val="bg1"/>
              </a:solidFill>
              <a:latin typeface="Source Sans Pro" panose="020B0503030403020204" pitchFamily="34" charset="0"/>
            </a:endParaRPr>
          </a:p>
        </p:txBody>
      </p:sp>
      <p:sp>
        <p:nvSpPr>
          <p:cNvPr id="53" name="TextBox 227">
            <a:extLst>
              <a:ext uri="{FF2B5EF4-FFF2-40B4-BE49-F238E27FC236}">
                <a16:creationId xmlns:a16="http://schemas.microsoft.com/office/drawing/2014/main" id="{1829C952-D5BA-D327-C38C-C3F7CBFBF0B7}"/>
              </a:ext>
            </a:extLst>
          </p:cNvPr>
          <p:cNvSpPr txBox="1">
            <a:spLocks noChangeArrowheads="1"/>
          </p:cNvSpPr>
          <p:nvPr/>
        </p:nvSpPr>
        <p:spPr bwMode="auto">
          <a:xfrm>
            <a:off x="10636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6D382D8D-163C-E0B5-9921-EB77E3C2F098}"/>
              </a:ext>
            </a:extLst>
          </p:cNvPr>
          <p:cNvSpPr/>
          <p:nvPr/>
        </p:nvSpPr>
        <p:spPr>
          <a:xfrm flipV="1">
            <a:off x="11668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5" name="TextBox 229">
            <a:extLst>
              <a:ext uri="{FF2B5EF4-FFF2-40B4-BE49-F238E27FC236}">
                <a16:creationId xmlns:a16="http://schemas.microsoft.com/office/drawing/2014/main" id="{3FF926AA-6B76-7D01-9A7C-E9C8A910C8BD}"/>
              </a:ext>
            </a:extLst>
          </p:cNvPr>
          <p:cNvSpPr txBox="1">
            <a:spLocks noChangeArrowheads="1"/>
          </p:cNvSpPr>
          <p:nvPr/>
        </p:nvSpPr>
        <p:spPr bwMode="auto">
          <a:xfrm>
            <a:off x="3638550" y="3412332"/>
            <a:ext cx="78094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err="1">
                <a:solidFill>
                  <a:schemeClr val="bg1"/>
                </a:solidFill>
                <a:latin typeface="Source Sans Pro" panose="020B0503030403020204" pitchFamily="34" charset="0"/>
              </a:rPr>
              <a:t>TikTok</a:t>
            </a:r>
            <a:endParaRPr lang="id-ID" altLang="es-MX" sz="1600" b="1" dirty="0">
              <a:solidFill>
                <a:schemeClr val="bg1"/>
              </a:solidFill>
              <a:latin typeface="Source Sans Pro" panose="020B0503030403020204" pitchFamily="34" charset="0"/>
            </a:endParaRPr>
          </a:p>
        </p:txBody>
      </p:sp>
      <p:sp>
        <p:nvSpPr>
          <p:cNvPr id="56" name="TextBox 230">
            <a:extLst>
              <a:ext uri="{FF2B5EF4-FFF2-40B4-BE49-F238E27FC236}">
                <a16:creationId xmlns:a16="http://schemas.microsoft.com/office/drawing/2014/main" id="{84838FA1-D619-EDEC-141C-87EEA170C627}"/>
              </a:ext>
            </a:extLst>
          </p:cNvPr>
          <p:cNvSpPr txBox="1">
            <a:spLocks noChangeArrowheads="1"/>
          </p:cNvSpPr>
          <p:nvPr/>
        </p:nvSpPr>
        <p:spPr bwMode="auto">
          <a:xfrm>
            <a:off x="36163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7" name="Rectangle 56">
            <a:extLst>
              <a:ext uri="{FF2B5EF4-FFF2-40B4-BE49-F238E27FC236}">
                <a16:creationId xmlns:a16="http://schemas.microsoft.com/office/drawing/2014/main" id="{197FC2D8-2DD5-80EF-8966-0F89B7890C83}"/>
              </a:ext>
            </a:extLst>
          </p:cNvPr>
          <p:cNvSpPr/>
          <p:nvPr/>
        </p:nvSpPr>
        <p:spPr>
          <a:xfrm flipV="1">
            <a:off x="3719513" y="4201319"/>
            <a:ext cx="2143125" cy="460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8" name="TextBox 232">
            <a:extLst>
              <a:ext uri="{FF2B5EF4-FFF2-40B4-BE49-F238E27FC236}">
                <a16:creationId xmlns:a16="http://schemas.microsoft.com/office/drawing/2014/main" id="{ABE8099A-95B2-8CD0-8496-D4FB28D1CAE4}"/>
              </a:ext>
            </a:extLst>
          </p:cNvPr>
          <p:cNvSpPr txBox="1">
            <a:spLocks noChangeArrowheads="1"/>
          </p:cNvSpPr>
          <p:nvPr/>
        </p:nvSpPr>
        <p:spPr bwMode="auto">
          <a:xfrm>
            <a:off x="1085850" y="3412332"/>
            <a:ext cx="110917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Instagram</a:t>
            </a:r>
            <a:endParaRPr lang="id-ID" altLang="es-MX" sz="1600" b="1">
              <a:solidFill>
                <a:schemeClr val="bg1"/>
              </a:solidFill>
              <a:latin typeface="Source Sans Pro" panose="020B0503030403020204" pitchFamily="34" charset="0"/>
            </a:endParaRPr>
          </a:p>
        </p:txBody>
      </p:sp>
      <p:sp>
        <p:nvSpPr>
          <p:cNvPr id="59" name="TextBox 233">
            <a:extLst>
              <a:ext uri="{FF2B5EF4-FFF2-40B4-BE49-F238E27FC236}">
                <a16:creationId xmlns:a16="http://schemas.microsoft.com/office/drawing/2014/main" id="{EF0078A6-DD4A-6601-3FCE-1043398A5A0F}"/>
              </a:ext>
            </a:extLst>
          </p:cNvPr>
          <p:cNvSpPr txBox="1">
            <a:spLocks noChangeArrowheads="1"/>
          </p:cNvSpPr>
          <p:nvPr/>
        </p:nvSpPr>
        <p:spPr bwMode="auto">
          <a:xfrm>
            <a:off x="10636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A2655609-8262-4811-F3BE-D65748EDCEBD}"/>
              </a:ext>
            </a:extLst>
          </p:cNvPr>
          <p:cNvSpPr/>
          <p:nvPr/>
        </p:nvSpPr>
        <p:spPr>
          <a:xfrm flipV="1">
            <a:off x="1166813" y="4201319"/>
            <a:ext cx="2143125" cy="460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61" name="Freeform 6">
            <a:extLst>
              <a:ext uri="{FF2B5EF4-FFF2-40B4-BE49-F238E27FC236}">
                <a16:creationId xmlns:a16="http://schemas.microsoft.com/office/drawing/2014/main" id="{FD114400-1405-B61C-CAC2-14B2D12F2B0E}"/>
              </a:ext>
            </a:extLst>
          </p:cNvPr>
          <p:cNvSpPr>
            <a:spLocks/>
          </p:cNvSpPr>
          <p:nvPr/>
        </p:nvSpPr>
        <p:spPr bwMode="auto">
          <a:xfrm>
            <a:off x="8739478" y="2626124"/>
            <a:ext cx="333375" cy="38531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4">
            <a:extLst>
              <a:ext uri="{FF2B5EF4-FFF2-40B4-BE49-F238E27FC236}">
                <a16:creationId xmlns:a16="http://schemas.microsoft.com/office/drawing/2014/main" id="{031E527E-6EB2-5A52-BFAD-8AC3E9FB9A15}"/>
              </a:ext>
            </a:extLst>
          </p:cNvPr>
          <p:cNvGrpSpPr>
            <a:grpSpLocks noChangeAspect="1"/>
          </p:cNvGrpSpPr>
          <p:nvPr/>
        </p:nvGrpSpPr>
        <p:grpSpPr bwMode="auto">
          <a:xfrm>
            <a:off x="9985772" y="4449383"/>
            <a:ext cx="515057" cy="364534"/>
            <a:chOff x="0" y="-2"/>
            <a:chExt cx="1728" cy="1223"/>
          </a:xfrm>
        </p:grpSpPr>
        <p:sp>
          <p:nvSpPr>
            <p:cNvPr id="63" name="Freeform 5">
              <a:extLst>
                <a:ext uri="{FF2B5EF4-FFF2-40B4-BE49-F238E27FC236}">
                  <a16:creationId xmlns:a16="http://schemas.microsoft.com/office/drawing/2014/main" id="{98D61C46-C010-79BC-4737-6C533A975377}"/>
                </a:ext>
              </a:extLst>
            </p:cNvPr>
            <p:cNvSpPr>
              <a:spLocks/>
            </p:cNvSpPr>
            <p:nvPr/>
          </p:nvSpPr>
          <p:spPr bwMode="auto">
            <a:xfrm>
              <a:off x="0" y="-2"/>
              <a:ext cx="1728" cy="122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6">
              <a:extLst>
                <a:ext uri="{FF2B5EF4-FFF2-40B4-BE49-F238E27FC236}">
                  <a16:creationId xmlns:a16="http://schemas.microsoft.com/office/drawing/2014/main" id="{9FBD1BEA-2812-C24C-24B0-2F1B5A56DC3A}"/>
                </a:ext>
              </a:extLst>
            </p:cNvPr>
            <p:cNvSpPr>
              <a:spLocks/>
            </p:cNvSpPr>
            <p:nvPr/>
          </p:nvSpPr>
          <p:spPr bwMode="auto">
            <a:xfrm>
              <a:off x="690" y="346"/>
              <a:ext cx="445" cy="52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5" name="Rectangle 183">
            <a:extLst>
              <a:ext uri="{FF2B5EF4-FFF2-40B4-BE49-F238E27FC236}">
                <a16:creationId xmlns:a16="http://schemas.microsoft.com/office/drawing/2014/main" id="{201F710D-61DD-28C4-FB0F-C3A05CDB33DB}"/>
              </a:ext>
            </a:extLst>
          </p:cNvPr>
          <p:cNvSpPr>
            <a:spLocks noChangeArrowheads="1"/>
          </p:cNvSpPr>
          <p:nvPr/>
        </p:nvSpPr>
        <p:spPr bwMode="auto">
          <a:xfrm>
            <a:off x="1030722" y="1322994"/>
            <a:ext cx="4443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Important</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Facts!</a:t>
            </a:r>
          </a:p>
        </p:txBody>
      </p:sp>
      <p:grpSp>
        <p:nvGrpSpPr>
          <p:cNvPr id="3" name="Group 2">
            <a:extLst>
              <a:ext uri="{FF2B5EF4-FFF2-40B4-BE49-F238E27FC236}">
                <a16:creationId xmlns:a16="http://schemas.microsoft.com/office/drawing/2014/main" id="{99CD99CA-B7CA-B318-B134-2B200A5685FB}"/>
              </a:ext>
            </a:extLst>
          </p:cNvPr>
          <p:cNvGrpSpPr/>
          <p:nvPr/>
        </p:nvGrpSpPr>
        <p:grpSpPr>
          <a:xfrm>
            <a:off x="13228163" y="1760100"/>
            <a:ext cx="10396606" cy="3337800"/>
            <a:chOff x="234157" y="1459693"/>
            <a:chExt cx="11736386" cy="3767932"/>
          </a:xfrm>
        </p:grpSpPr>
        <p:sp>
          <p:nvSpPr>
            <p:cNvPr id="1026" name="Rectangle 1025">
              <a:extLst>
                <a:ext uri="{FF2B5EF4-FFF2-40B4-BE49-F238E27FC236}">
                  <a16:creationId xmlns:a16="http://schemas.microsoft.com/office/drawing/2014/main" id="{592DAA1E-9704-8195-D8F7-E1679DFE99DB}"/>
                </a:ext>
              </a:extLst>
            </p:cNvPr>
            <p:cNvSpPr/>
            <p:nvPr/>
          </p:nvSpPr>
          <p:spPr>
            <a:xfrm>
              <a:off x="2202657"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7" name="Rectangle 1026">
              <a:extLst>
                <a:ext uri="{FF2B5EF4-FFF2-40B4-BE49-F238E27FC236}">
                  <a16:creationId xmlns:a16="http://schemas.microsoft.com/office/drawing/2014/main" id="{F9761261-15A3-818D-A80C-1C050E5A21C9}"/>
                </a:ext>
              </a:extLst>
            </p:cNvPr>
            <p:cNvSpPr/>
            <p:nvPr/>
          </p:nvSpPr>
          <p:spPr>
            <a:xfrm>
              <a:off x="41457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8" name="Rectangle 1027">
              <a:extLst>
                <a:ext uri="{FF2B5EF4-FFF2-40B4-BE49-F238E27FC236}">
                  <a16:creationId xmlns:a16="http://schemas.microsoft.com/office/drawing/2014/main" id="{EFA7BFF5-133E-22EC-C9E3-A962BBE0637A}"/>
                </a:ext>
              </a:extLst>
            </p:cNvPr>
            <p:cNvSpPr/>
            <p:nvPr/>
          </p:nvSpPr>
          <p:spPr>
            <a:xfrm>
              <a:off x="6101557"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9" name="Rectangle 1028">
              <a:extLst>
                <a:ext uri="{FF2B5EF4-FFF2-40B4-BE49-F238E27FC236}">
                  <a16:creationId xmlns:a16="http://schemas.microsoft.com/office/drawing/2014/main" id="{3851172F-EB72-01FB-BC07-FF4FAF5ADDCE}"/>
                </a:ext>
              </a:extLst>
            </p:cNvPr>
            <p:cNvSpPr/>
            <p:nvPr/>
          </p:nvSpPr>
          <p:spPr>
            <a:xfrm>
              <a:off x="2341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0" name="Rectangle 1029">
              <a:extLst>
                <a:ext uri="{FF2B5EF4-FFF2-40B4-BE49-F238E27FC236}">
                  <a16:creationId xmlns:a16="http://schemas.microsoft.com/office/drawing/2014/main" id="{65C1E543-F532-278E-28B6-CB3148B2CE2D}"/>
                </a:ext>
              </a:extLst>
            </p:cNvPr>
            <p:cNvSpPr/>
            <p:nvPr/>
          </p:nvSpPr>
          <p:spPr>
            <a:xfrm>
              <a:off x="2189957"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1" name="Rectangle 1030">
              <a:extLst>
                <a:ext uri="{FF2B5EF4-FFF2-40B4-BE49-F238E27FC236}">
                  <a16:creationId xmlns:a16="http://schemas.microsoft.com/office/drawing/2014/main" id="{97B47D20-2308-78B1-4AFC-6B18CAB19D5A}"/>
                </a:ext>
              </a:extLst>
            </p:cNvPr>
            <p:cNvSpPr/>
            <p:nvPr/>
          </p:nvSpPr>
          <p:spPr>
            <a:xfrm>
              <a:off x="41457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2" name="Rectangle 1031">
              <a:extLst>
                <a:ext uri="{FF2B5EF4-FFF2-40B4-BE49-F238E27FC236}">
                  <a16:creationId xmlns:a16="http://schemas.microsoft.com/office/drawing/2014/main" id="{4A293EA6-2312-1BA8-798C-287D9E6D943B}"/>
                </a:ext>
              </a:extLst>
            </p:cNvPr>
            <p:cNvSpPr/>
            <p:nvPr/>
          </p:nvSpPr>
          <p:spPr>
            <a:xfrm>
              <a:off x="6101557"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3" name="Rectangle 1032">
              <a:extLst>
                <a:ext uri="{FF2B5EF4-FFF2-40B4-BE49-F238E27FC236}">
                  <a16:creationId xmlns:a16="http://schemas.microsoft.com/office/drawing/2014/main" id="{5BFF3E9E-8561-8075-7E28-D5E4C46D7EB9}"/>
                </a:ext>
              </a:extLst>
            </p:cNvPr>
            <p:cNvSpPr/>
            <p:nvPr/>
          </p:nvSpPr>
          <p:spPr>
            <a:xfrm>
              <a:off x="2341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4" name="TextBox 22">
              <a:extLst>
                <a:ext uri="{FF2B5EF4-FFF2-40B4-BE49-F238E27FC236}">
                  <a16:creationId xmlns:a16="http://schemas.microsoft.com/office/drawing/2014/main" id="{3CC21C7F-03BD-A3F0-2C4C-8BA90CAE8021}"/>
                </a:ext>
              </a:extLst>
            </p:cNvPr>
            <p:cNvSpPr txBox="1">
              <a:spLocks noChangeArrowheads="1"/>
            </p:cNvSpPr>
            <p:nvPr/>
          </p:nvSpPr>
          <p:spPr bwMode="auto">
            <a:xfrm>
              <a:off x="24569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3K</a:t>
              </a:r>
            </a:p>
          </p:txBody>
        </p:sp>
        <p:sp>
          <p:nvSpPr>
            <p:cNvPr id="1035" name="TextBox 23">
              <a:extLst>
                <a:ext uri="{FF2B5EF4-FFF2-40B4-BE49-F238E27FC236}">
                  <a16:creationId xmlns:a16="http://schemas.microsoft.com/office/drawing/2014/main" id="{467CBF60-EB43-0B77-68D4-A48EB5102C11}"/>
                </a:ext>
              </a:extLst>
            </p:cNvPr>
            <p:cNvSpPr txBox="1">
              <a:spLocks noChangeArrowheads="1"/>
            </p:cNvSpPr>
            <p:nvPr/>
          </p:nvSpPr>
          <p:spPr bwMode="auto">
            <a:xfrm>
              <a:off x="4400052"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4K</a:t>
              </a:r>
            </a:p>
          </p:txBody>
        </p:sp>
        <p:sp>
          <p:nvSpPr>
            <p:cNvPr id="1036" name="TextBox 24">
              <a:extLst>
                <a:ext uri="{FF2B5EF4-FFF2-40B4-BE49-F238E27FC236}">
                  <a16:creationId xmlns:a16="http://schemas.microsoft.com/office/drawing/2014/main" id="{B18FF0D8-1E48-4979-F96E-0D111ADF8E21}"/>
                </a:ext>
              </a:extLst>
            </p:cNvPr>
            <p:cNvSpPr txBox="1">
              <a:spLocks noChangeArrowheads="1"/>
            </p:cNvSpPr>
            <p:nvPr/>
          </p:nvSpPr>
          <p:spPr bwMode="auto">
            <a:xfrm>
              <a:off x="63558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9K</a:t>
              </a:r>
            </a:p>
          </p:txBody>
        </p:sp>
        <p:sp>
          <p:nvSpPr>
            <p:cNvPr id="1037" name="TextBox 25">
              <a:extLst>
                <a:ext uri="{FF2B5EF4-FFF2-40B4-BE49-F238E27FC236}">
                  <a16:creationId xmlns:a16="http://schemas.microsoft.com/office/drawing/2014/main" id="{724265F7-7F90-FD60-D91A-A89F174E3FFF}"/>
                </a:ext>
              </a:extLst>
            </p:cNvPr>
            <p:cNvSpPr txBox="1">
              <a:spLocks noChangeArrowheads="1"/>
            </p:cNvSpPr>
            <p:nvPr/>
          </p:nvSpPr>
          <p:spPr bwMode="auto">
            <a:xfrm>
              <a:off x="4757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8K</a:t>
              </a:r>
            </a:p>
          </p:txBody>
        </p:sp>
        <p:grpSp>
          <p:nvGrpSpPr>
            <p:cNvPr id="1038" name="Group 1037">
              <a:extLst>
                <a:ext uri="{FF2B5EF4-FFF2-40B4-BE49-F238E27FC236}">
                  <a16:creationId xmlns:a16="http://schemas.microsoft.com/office/drawing/2014/main" id="{5DE2E42D-4B9A-37EE-BB3A-01BA63E09272}"/>
                </a:ext>
              </a:extLst>
            </p:cNvPr>
            <p:cNvGrpSpPr/>
            <p:nvPr/>
          </p:nvGrpSpPr>
          <p:grpSpPr>
            <a:xfrm>
              <a:off x="721012" y="4031829"/>
              <a:ext cx="848740" cy="848740"/>
              <a:chOff x="5474351" y="9712893"/>
              <a:chExt cx="637270" cy="637270"/>
            </a:xfrm>
            <a:solidFill>
              <a:schemeClr val="bg1"/>
            </a:solidFill>
          </p:grpSpPr>
          <p:sp>
            <p:nvSpPr>
              <p:cNvPr id="1050" name="Freeform 47">
                <a:extLst>
                  <a:ext uri="{FF2B5EF4-FFF2-40B4-BE49-F238E27FC236}">
                    <a16:creationId xmlns:a16="http://schemas.microsoft.com/office/drawing/2014/main" id="{DA4FC940-2A77-9ADB-CF24-91547171D1D4}"/>
                  </a:ext>
                </a:extLst>
              </p:cNvPr>
              <p:cNvSpPr>
                <a:spLocks noChangeArrowheads="1"/>
              </p:cNvSpPr>
              <p:nvPr/>
            </p:nvSpPr>
            <p:spPr bwMode="auto">
              <a:xfrm>
                <a:off x="5474351" y="9712893"/>
                <a:ext cx="140200" cy="630900"/>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anchor="ctr"/>
              <a:lstStyle/>
              <a:p>
                <a:pPr defTabSz="914217">
                  <a:defRPr/>
                </a:pPr>
                <a:endParaRPr lang="en-US" sz="700" dirty="0">
                  <a:latin typeface="Calibri Light"/>
                </a:endParaRPr>
              </a:p>
            </p:txBody>
          </p:sp>
          <p:sp>
            <p:nvSpPr>
              <p:cNvPr id="1051" name="Freeform 48">
                <a:extLst>
                  <a:ext uri="{FF2B5EF4-FFF2-40B4-BE49-F238E27FC236}">
                    <a16:creationId xmlns:a16="http://schemas.microsoft.com/office/drawing/2014/main" id="{04FA38F7-0B4A-E717-06B7-F238B6E56784}"/>
                  </a:ext>
                </a:extLst>
              </p:cNvPr>
              <p:cNvSpPr>
                <a:spLocks noChangeArrowheads="1"/>
              </p:cNvSpPr>
              <p:nvPr/>
            </p:nvSpPr>
            <p:spPr bwMode="auto">
              <a:xfrm>
                <a:off x="5691022" y="9897703"/>
                <a:ext cx="420599" cy="452460"/>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anchor="ctr"/>
              <a:lstStyle/>
              <a:p>
                <a:pPr defTabSz="914217">
                  <a:defRPr/>
                </a:pPr>
                <a:endParaRPr lang="en-US" sz="700" dirty="0">
                  <a:latin typeface="Calibri Light"/>
                </a:endParaRPr>
              </a:p>
            </p:txBody>
          </p:sp>
        </p:grpSp>
        <p:sp>
          <p:nvSpPr>
            <p:cNvPr id="1039" name="Freeform 51">
              <a:extLst>
                <a:ext uri="{FF2B5EF4-FFF2-40B4-BE49-F238E27FC236}">
                  <a16:creationId xmlns:a16="http://schemas.microsoft.com/office/drawing/2014/main" id="{4C949310-D723-1EFE-38BB-E602CF5F4016}"/>
                </a:ext>
              </a:extLst>
            </p:cNvPr>
            <p:cNvSpPr>
              <a:spLocks noChangeArrowheads="1"/>
            </p:cNvSpPr>
            <p:nvPr/>
          </p:nvSpPr>
          <p:spPr bwMode="auto">
            <a:xfrm>
              <a:off x="6588919" y="3993343"/>
              <a:ext cx="772319" cy="976313"/>
            </a:xfrm>
            <a:custGeom>
              <a:avLst/>
              <a:gdLst>
                <a:gd name="T0" fmla="*/ 617884 w 400"/>
                <a:gd name="T1" fmla="*/ 1296251 h 506"/>
                <a:gd name="T2" fmla="*/ 617884 w 400"/>
                <a:gd name="T3" fmla="*/ 1296251 h 506"/>
                <a:gd name="T4" fmla="*/ 343698 w 400"/>
                <a:gd name="T5" fmla="*/ 1948235 h 506"/>
                <a:gd name="T6" fmla="*/ 478860 w 400"/>
                <a:gd name="T7" fmla="*/ 956757 h 506"/>
                <a:gd name="T8" fmla="*/ 718290 w 400"/>
                <a:gd name="T9" fmla="*/ 478379 h 506"/>
                <a:gd name="T10" fmla="*/ 822558 w 400"/>
                <a:gd name="T11" fmla="*/ 1230667 h 506"/>
                <a:gd name="T12" fmla="*/ 1131500 w 400"/>
                <a:gd name="T13" fmla="*/ 374215 h 506"/>
                <a:gd name="T14" fmla="*/ 239430 w 400"/>
                <a:gd name="T15" fmla="*/ 821731 h 506"/>
                <a:gd name="T16" fmla="*/ 274186 w 400"/>
                <a:gd name="T17" fmla="*/ 1161225 h 506"/>
                <a:gd name="T18" fmla="*/ 0 w 400"/>
                <a:gd name="T19" fmla="*/ 717568 h 506"/>
                <a:gd name="T20" fmla="*/ 648778 w 400"/>
                <a:gd name="T21" fmla="*/ 65584 h 506"/>
                <a:gd name="T22" fmla="*/ 1506092 w 400"/>
                <a:gd name="T23" fmla="*/ 582542 h 506"/>
                <a:gd name="T24" fmla="*/ 892070 w 400"/>
                <a:gd name="T25" fmla="*/ 1435136 h 506"/>
                <a:gd name="T26" fmla="*/ 617884 w 400"/>
                <a:gd name="T27" fmla="*/ 1296251 h 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0" name="Freeform 75">
              <a:extLst>
                <a:ext uri="{FF2B5EF4-FFF2-40B4-BE49-F238E27FC236}">
                  <a16:creationId xmlns:a16="http://schemas.microsoft.com/office/drawing/2014/main" id="{AB87B520-9170-D169-D8F6-72E530DD1FAB}"/>
                </a:ext>
              </a:extLst>
            </p:cNvPr>
            <p:cNvSpPr>
              <a:spLocks noChangeArrowheads="1"/>
            </p:cNvSpPr>
            <p:nvPr/>
          </p:nvSpPr>
          <p:spPr bwMode="auto">
            <a:xfrm>
              <a:off x="4768850" y="4008424"/>
              <a:ext cx="475457" cy="874713"/>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1" name="Freeform 85">
              <a:extLst>
                <a:ext uri="{FF2B5EF4-FFF2-40B4-BE49-F238E27FC236}">
                  <a16:creationId xmlns:a16="http://schemas.microsoft.com/office/drawing/2014/main" id="{A54973EC-D528-A576-E0BA-38A1856F3D88}"/>
                </a:ext>
              </a:extLst>
            </p:cNvPr>
            <p:cNvSpPr>
              <a:spLocks noChangeArrowheads="1"/>
            </p:cNvSpPr>
            <p:nvPr/>
          </p:nvSpPr>
          <p:spPr bwMode="auto">
            <a:xfrm>
              <a:off x="2654300" y="4152887"/>
              <a:ext cx="890588" cy="721519"/>
            </a:xfrm>
            <a:custGeom>
              <a:avLst/>
              <a:gdLst>
                <a:gd name="T0" fmla="*/ 1778500 w 462"/>
                <a:gd name="T1" fmla="*/ 173605 h 374"/>
                <a:gd name="T2" fmla="*/ 1778500 w 462"/>
                <a:gd name="T3" fmla="*/ 173605 h 374"/>
                <a:gd name="T4" fmla="*/ 1574030 w 462"/>
                <a:gd name="T5" fmla="*/ 243047 h 374"/>
                <a:gd name="T6" fmla="*/ 1709058 w 462"/>
                <a:gd name="T7" fmla="*/ 38579 h 374"/>
                <a:gd name="T8" fmla="*/ 1500730 w 462"/>
                <a:gd name="T9" fmla="*/ 138884 h 374"/>
                <a:gd name="T10" fmla="*/ 1230676 w 462"/>
                <a:gd name="T11" fmla="*/ 0 h 374"/>
                <a:gd name="T12" fmla="*/ 852600 w 462"/>
                <a:gd name="T13" fmla="*/ 378073 h 374"/>
                <a:gd name="T14" fmla="*/ 887321 w 462"/>
                <a:gd name="T15" fmla="*/ 447515 h 374"/>
                <a:gd name="T16" fmla="*/ 135027 w 462"/>
                <a:gd name="T17" fmla="*/ 73300 h 374"/>
                <a:gd name="T18" fmla="*/ 65585 w 462"/>
                <a:gd name="T19" fmla="*/ 277768 h 374"/>
                <a:gd name="T20" fmla="*/ 235333 w 462"/>
                <a:gd name="T21" fmla="*/ 582541 h 374"/>
                <a:gd name="T22" fmla="*/ 65585 w 462"/>
                <a:gd name="T23" fmla="*/ 516957 h 374"/>
                <a:gd name="T24" fmla="*/ 65585 w 462"/>
                <a:gd name="T25" fmla="*/ 516957 h 374"/>
                <a:gd name="T26" fmla="*/ 378076 w 462"/>
                <a:gd name="T27" fmla="*/ 891171 h 374"/>
                <a:gd name="T28" fmla="*/ 270054 w 462"/>
                <a:gd name="T29" fmla="*/ 891171 h 374"/>
                <a:gd name="T30" fmla="*/ 204470 w 462"/>
                <a:gd name="T31" fmla="*/ 891171 h 374"/>
                <a:gd name="T32" fmla="*/ 547824 w 462"/>
                <a:gd name="T33" fmla="*/ 1134218 h 374"/>
                <a:gd name="T34" fmla="*/ 100306 w 462"/>
                <a:gd name="T35" fmla="*/ 1303965 h 374"/>
                <a:gd name="T36" fmla="*/ 0 w 462"/>
                <a:gd name="T37" fmla="*/ 1303965 h 374"/>
                <a:gd name="T38" fmla="*/ 547824 w 462"/>
                <a:gd name="T39" fmla="*/ 1438991 h 374"/>
                <a:gd name="T40" fmla="*/ 1574030 w 462"/>
                <a:gd name="T41" fmla="*/ 412794 h 374"/>
                <a:gd name="T42" fmla="*/ 1574030 w 462"/>
                <a:gd name="T43" fmla="*/ 378073 h 374"/>
                <a:gd name="T44" fmla="*/ 1778500 w 462"/>
                <a:gd name="T45" fmla="*/ 173605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2" name="Rectangle 1041">
              <a:extLst>
                <a:ext uri="{FF2B5EF4-FFF2-40B4-BE49-F238E27FC236}">
                  <a16:creationId xmlns:a16="http://schemas.microsoft.com/office/drawing/2014/main" id="{D4F81145-FD76-ED99-9CC0-14A5623B11AC}"/>
                </a:ext>
              </a:extLst>
            </p:cNvPr>
            <p:cNvSpPr/>
            <p:nvPr/>
          </p:nvSpPr>
          <p:spPr>
            <a:xfrm>
              <a:off x="8111001"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3" name="Rectangle 1042">
              <a:extLst>
                <a:ext uri="{FF2B5EF4-FFF2-40B4-BE49-F238E27FC236}">
                  <a16:creationId xmlns:a16="http://schemas.microsoft.com/office/drawing/2014/main" id="{CD1A04B2-98D0-6A17-4B74-6A836EA9EC54}"/>
                </a:ext>
              </a:extLst>
            </p:cNvPr>
            <p:cNvSpPr/>
            <p:nvPr/>
          </p:nvSpPr>
          <p:spPr>
            <a:xfrm>
              <a:off x="8111001"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4" name="TextBox 24">
              <a:extLst>
                <a:ext uri="{FF2B5EF4-FFF2-40B4-BE49-F238E27FC236}">
                  <a16:creationId xmlns:a16="http://schemas.microsoft.com/office/drawing/2014/main" id="{C77B18BD-C1CD-10E6-4658-EE2E2D504C64}"/>
                </a:ext>
              </a:extLst>
            </p:cNvPr>
            <p:cNvSpPr txBox="1">
              <a:spLocks noChangeArrowheads="1"/>
            </p:cNvSpPr>
            <p:nvPr/>
          </p:nvSpPr>
          <p:spPr bwMode="auto">
            <a:xfrm>
              <a:off x="8106528" y="1924037"/>
              <a:ext cx="1842511"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10K</a:t>
              </a:r>
            </a:p>
          </p:txBody>
        </p:sp>
        <p:sp>
          <p:nvSpPr>
            <p:cNvPr id="1045" name="Rectangle 1044">
              <a:extLst>
                <a:ext uri="{FF2B5EF4-FFF2-40B4-BE49-F238E27FC236}">
                  <a16:creationId xmlns:a16="http://schemas.microsoft.com/office/drawing/2014/main" id="{C1A711AA-4B02-4330-4EB0-D8811C19CC29}"/>
                </a:ext>
              </a:extLst>
            </p:cNvPr>
            <p:cNvSpPr/>
            <p:nvPr/>
          </p:nvSpPr>
          <p:spPr>
            <a:xfrm>
              <a:off x="10145712"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6" name="Rectangle 1045">
              <a:extLst>
                <a:ext uri="{FF2B5EF4-FFF2-40B4-BE49-F238E27FC236}">
                  <a16:creationId xmlns:a16="http://schemas.microsoft.com/office/drawing/2014/main" id="{B6AE94FB-9082-8D25-A5EF-502D1C2A7297}"/>
                </a:ext>
              </a:extLst>
            </p:cNvPr>
            <p:cNvSpPr/>
            <p:nvPr/>
          </p:nvSpPr>
          <p:spPr>
            <a:xfrm>
              <a:off x="10145712"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7" name="TextBox 24">
              <a:extLst>
                <a:ext uri="{FF2B5EF4-FFF2-40B4-BE49-F238E27FC236}">
                  <a16:creationId xmlns:a16="http://schemas.microsoft.com/office/drawing/2014/main" id="{58B07809-577A-6608-7CA4-79920FEF453F}"/>
                </a:ext>
              </a:extLst>
            </p:cNvPr>
            <p:cNvSpPr txBox="1">
              <a:spLocks noChangeArrowheads="1"/>
            </p:cNvSpPr>
            <p:nvPr/>
          </p:nvSpPr>
          <p:spPr bwMode="auto">
            <a:xfrm>
              <a:off x="10400009"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7K</a:t>
              </a:r>
            </a:p>
          </p:txBody>
        </p:sp>
        <p:sp>
          <p:nvSpPr>
            <p:cNvPr id="1048" name="Freeform 6">
              <a:extLst>
                <a:ext uri="{FF2B5EF4-FFF2-40B4-BE49-F238E27FC236}">
                  <a16:creationId xmlns:a16="http://schemas.microsoft.com/office/drawing/2014/main" id="{EAA84809-16FF-C3EF-B211-C1B24F513416}"/>
                </a:ext>
              </a:extLst>
            </p:cNvPr>
            <p:cNvSpPr>
              <a:spLocks/>
            </p:cNvSpPr>
            <p:nvPr/>
          </p:nvSpPr>
          <p:spPr bwMode="auto">
            <a:xfrm>
              <a:off x="8571772" y="3962306"/>
              <a:ext cx="794478" cy="91826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49" name="Shape 1658">
              <a:extLst>
                <a:ext uri="{FF2B5EF4-FFF2-40B4-BE49-F238E27FC236}">
                  <a16:creationId xmlns:a16="http://schemas.microsoft.com/office/drawing/2014/main" id="{FD3C42B6-155E-0EA5-42B2-B396CFB9D574}"/>
                </a:ext>
              </a:extLst>
            </p:cNvPr>
            <p:cNvSpPr/>
            <p:nvPr/>
          </p:nvSpPr>
          <p:spPr>
            <a:xfrm>
              <a:off x="10684832" y="4008424"/>
              <a:ext cx="786155" cy="786155"/>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52" name="Rectangle 183">
            <a:extLst>
              <a:ext uri="{FF2B5EF4-FFF2-40B4-BE49-F238E27FC236}">
                <a16:creationId xmlns:a16="http://schemas.microsoft.com/office/drawing/2014/main" id="{09277D4B-79DD-B0D1-3ED0-F1B30C418A88}"/>
              </a:ext>
            </a:extLst>
          </p:cNvPr>
          <p:cNvSpPr>
            <a:spLocks noChangeArrowheads="1"/>
          </p:cNvSpPr>
          <p:nvPr/>
        </p:nvSpPr>
        <p:spPr bwMode="auto">
          <a:xfrm>
            <a:off x="16428065" y="634465"/>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Our</a:t>
            </a:r>
            <a:r>
              <a:rPr lang="en-US" altLang="es-MX" sz="4000" dirty="0">
                <a:solidFill>
                  <a:srgbClr val="9D6EA4"/>
                </a:solidFill>
                <a:latin typeface="Montserrat Medium" panose="00000600000000000000" pitchFamily="50" charset="0"/>
              </a:rPr>
              <a:t> </a:t>
            </a:r>
            <a:r>
              <a:rPr lang="en-US" altLang="es-MX" sz="4000" dirty="0">
                <a:solidFill>
                  <a:srgbClr val="6D4174"/>
                </a:solidFill>
                <a:latin typeface="Montserrat Medium" panose="00000600000000000000" pitchFamily="50" charset="0"/>
              </a:rPr>
              <a:t>Followers</a:t>
            </a:r>
          </a:p>
        </p:txBody>
      </p:sp>
      <p:sp>
        <p:nvSpPr>
          <p:cNvPr id="1053" name="TextBox 1052">
            <a:extLst>
              <a:ext uri="{FF2B5EF4-FFF2-40B4-BE49-F238E27FC236}">
                <a16:creationId xmlns:a16="http://schemas.microsoft.com/office/drawing/2014/main" id="{2A308A7A-49E3-66F7-4201-82AE59C6B5E2}"/>
              </a:ext>
            </a:extLst>
          </p:cNvPr>
          <p:cNvSpPr txBox="1"/>
          <p:nvPr/>
        </p:nvSpPr>
        <p:spPr>
          <a:xfrm>
            <a:off x="13373613" y="5347925"/>
            <a:ext cx="9822397" cy="923330"/>
          </a:xfrm>
          <a:prstGeom prst="rect">
            <a:avLst/>
          </a:prstGeom>
          <a:noFill/>
        </p:spPr>
        <p:txBody>
          <a:bodyPr wrap="square" rtlCol="0">
            <a:spAutoFit/>
          </a:bodyPr>
          <a:lstStyle/>
          <a:p>
            <a:pPr algn="just"/>
            <a:r>
              <a:rPr lang="en-US" dirty="0"/>
              <a:t>Lorem ipsum dolor sit amet, consectetur adipiscing elit. Vivamus tempor, purus non sagittis finibus, augue nunc tincidunt mi, suscipit dapibus felis dui in augue. Pellentesque habitant morbi tristique senectus et netus et malesuada</a:t>
            </a:r>
          </a:p>
        </p:txBody>
      </p:sp>
    </p:spTree>
    <p:extLst>
      <p:ext uri="{BB962C8B-B14F-4D97-AF65-F5344CB8AC3E}">
        <p14:creationId xmlns:p14="http://schemas.microsoft.com/office/powerpoint/2010/main" val="351850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34000">
              <a:schemeClr val="accent3"/>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 name="Freeform 32">
            <a:extLst>
              <a:ext uri="{FF2B5EF4-FFF2-40B4-BE49-F238E27FC236}">
                <a16:creationId xmlns:a16="http://schemas.microsoft.com/office/drawing/2014/main" id="{4C02D9FF-F79A-3708-2C10-2A068BCFCC53}"/>
              </a:ext>
            </a:extLst>
          </p:cNvPr>
          <p:cNvSpPr>
            <a:spLocks noChangeArrowheads="1"/>
          </p:cNvSpPr>
          <p:nvPr/>
        </p:nvSpPr>
        <p:spPr bwMode="auto">
          <a:xfrm>
            <a:off x="-3355947" y="3023394"/>
            <a:ext cx="165894" cy="392113"/>
          </a:xfrm>
          <a:custGeom>
            <a:avLst/>
            <a:gdLst>
              <a:gd name="T0" fmla="*/ 0 w 437"/>
              <a:gd name="T1" fmla="*/ 11 h 1027"/>
              <a:gd name="T2" fmla="*/ 418 w 437"/>
              <a:gd name="T3" fmla="*/ 1026 h 1027"/>
              <a:gd name="T4" fmla="*/ 436 w 437"/>
              <a:gd name="T5" fmla="*/ 1026 h 1027"/>
              <a:gd name="T6" fmla="*/ 28 w 437"/>
              <a:gd name="T7" fmla="*/ 0 h 1027"/>
              <a:gd name="T8" fmla="*/ 0 w 437"/>
              <a:gd name="T9" fmla="*/ 11 h 1027"/>
            </a:gdLst>
            <a:ahLst/>
            <a:cxnLst>
              <a:cxn ang="0">
                <a:pos x="T0" y="T1"/>
              </a:cxn>
              <a:cxn ang="0">
                <a:pos x="T2" y="T3"/>
              </a:cxn>
              <a:cxn ang="0">
                <a:pos x="T4" y="T5"/>
              </a:cxn>
              <a:cxn ang="0">
                <a:pos x="T6" y="T7"/>
              </a:cxn>
              <a:cxn ang="0">
                <a:pos x="T8" y="T9"/>
              </a:cxn>
            </a:cxnLst>
            <a:rect l="0" t="0" r="r" b="b"/>
            <a:pathLst>
              <a:path w="437" h="1027">
                <a:moveTo>
                  <a:pt x="0" y="11"/>
                </a:moveTo>
                <a:lnTo>
                  <a:pt x="418" y="1026"/>
                </a:lnTo>
                <a:lnTo>
                  <a:pt x="436" y="1026"/>
                </a:lnTo>
                <a:lnTo>
                  <a:pt x="28" y="0"/>
                </a:lnTo>
                <a:lnTo>
                  <a:pt x="0" y="11"/>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4" name="Freeform 33">
            <a:extLst>
              <a:ext uri="{FF2B5EF4-FFF2-40B4-BE49-F238E27FC236}">
                <a16:creationId xmlns:a16="http://schemas.microsoft.com/office/drawing/2014/main" id="{09E3F3D6-2F74-DD0A-08D5-57DCD669CE68}"/>
              </a:ext>
            </a:extLst>
          </p:cNvPr>
          <p:cNvSpPr>
            <a:spLocks noChangeArrowheads="1"/>
          </p:cNvSpPr>
          <p:nvPr/>
        </p:nvSpPr>
        <p:spPr bwMode="auto">
          <a:xfrm>
            <a:off x="-3355947" y="3023394"/>
            <a:ext cx="165894" cy="392113"/>
          </a:xfrm>
          <a:custGeom>
            <a:avLst/>
            <a:gdLst>
              <a:gd name="T0" fmla="*/ 0 w 437"/>
              <a:gd name="T1" fmla="*/ 8413 h 1027"/>
              <a:gd name="T2" fmla="*/ 317360 w 437"/>
              <a:gd name="T3" fmla="*/ 784735 h 1027"/>
              <a:gd name="T4" fmla="*/ 331026 w 437"/>
              <a:gd name="T5" fmla="*/ 784735 h 1027"/>
              <a:gd name="T6" fmla="*/ 21259 w 437"/>
              <a:gd name="T7" fmla="*/ 0 h 10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 h="1027">
                <a:moveTo>
                  <a:pt x="0" y="11"/>
                </a:moveTo>
                <a:lnTo>
                  <a:pt x="418" y="1026"/>
                </a:lnTo>
                <a:lnTo>
                  <a:pt x="436" y="1026"/>
                </a:lnTo>
                <a:lnTo>
                  <a:pt x="28"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5" name="Freeform 34">
            <a:extLst>
              <a:ext uri="{FF2B5EF4-FFF2-40B4-BE49-F238E27FC236}">
                <a16:creationId xmlns:a16="http://schemas.microsoft.com/office/drawing/2014/main" id="{8E4572A1-B803-9092-C0F3-3F13C27D4C60}"/>
              </a:ext>
            </a:extLst>
          </p:cNvPr>
          <p:cNvSpPr>
            <a:spLocks noChangeArrowheads="1"/>
          </p:cNvSpPr>
          <p:nvPr/>
        </p:nvSpPr>
        <p:spPr bwMode="auto">
          <a:xfrm>
            <a:off x="-2959866" y="4020344"/>
            <a:ext cx="621506" cy="441325"/>
          </a:xfrm>
          <a:custGeom>
            <a:avLst/>
            <a:gdLst>
              <a:gd name="T0" fmla="*/ 0 w 1622"/>
              <a:gd name="T1" fmla="*/ 18 h 1155"/>
              <a:gd name="T2" fmla="*/ 1612 w 1622"/>
              <a:gd name="T3" fmla="*/ 1154 h 1155"/>
              <a:gd name="T4" fmla="*/ 1621 w 1622"/>
              <a:gd name="T5" fmla="*/ 1136 h 1155"/>
              <a:gd name="T6" fmla="*/ 19 w 1622"/>
              <a:gd name="T7" fmla="*/ 0 h 1155"/>
              <a:gd name="T8" fmla="*/ 0 w 1622"/>
              <a:gd name="T9" fmla="*/ 18 h 1155"/>
            </a:gdLst>
            <a:ahLst/>
            <a:cxnLst>
              <a:cxn ang="0">
                <a:pos x="T0" y="T1"/>
              </a:cxn>
              <a:cxn ang="0">
                <a:pos x="T2" y="T3"/>
              </a:cxn>
              <a:cxn ang="0">
                <a:pos x="T4" y="T5"/>
              </a:cxn>
              <a:cxn ang="0">
                <a:pos x="T6" y="T7"/>
              </a:cxn>
              <a:cxn ang="0">
                <a:pos x="T8" y="T9"/>
              </a:cxn>
            </a:cxnLst>
            <a:rect l="0" t="0" r="r" b="b"/>
            <a:pathLst>
              <a:path w="1622" h="1155">
                <a:moveTo>
                  <a:pt x="0" y="18"/>
                </a:moveTo>
                <a:lnTo>
                  <a:pt x="1612" y="1154"/>
                </a:lnTo>
                <a:lnTo>
                  <a:pt x="1621" y="1136"/>
                </a:lnTo>
                <a:lnTo>
                  <a:pt x="1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6" name="Freeform 35">
            <a:extLst>
              <a:ext uri="{FF2B5EF4-FFF2-40B4-BE49-F238E27FC236}">
                <a16:creationId xmlns:a16="http://schemas.microsoft.com/office/drawing/2014/main" id="{CFCB4116-62CA-66A0-7469-6EDA6C08F3E1}"/>
              </a:ext>
            </a:extLst>
          </p:cNvPr>
          <p:cNvSpPr>
            <a:spLocks noChangeArrowheads="1"/>
          </p:cNvSpPr>
          <p:nvPr/>
        </p:nvSpPr>
        <p:spPr bwMode="auto">
          <a:xfrm>
            <a:off x="-2959866" y="4020344"/>
            <a:ext cx="621506" cy="441325"/>
          </a:xfrm>
          <a:custGeom>
            <a:avLst/>
            <a:gdLst>
              <a:gd name="T0" fmla="*/ 0 w 1622"/>
              <a:gd name="T1" fmla="*/ 13772 h 1155"/>
              <a:gd name="T2" fmla="*/ 1234840 w 1622"/>
              <a:gd name="T3" fmla="*/ 882923 h 1155"/>
              <a:gd name="T4" fmla="*/ 1241734 w 1622"/>
              <a:gd name="T5" fmla="*/ 869151 h 1155"/>
              <a:gd name="T6" fmla="*/ 14555 w 1622"/>
              <a:gd name="T7" fmla="*/ 0 h 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1155">
                <a:moveTo>
                  <a:pt x="0" y="18"/>
                </a:moveTo>
                <a:lnTo>
                  <a:pt x="1612" y="1154"/>
                </a:lnTo>
                <a:lnTo>
                  <a:pt x="1621" y="1136"/>
                </a:lnTo>
                <a:lnTo>
                  <a:pt x="1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7" name="Freeform 36">
            <a:extLst>
              <a:ext uri="{FF2B5EF4-FFF2-40B4-BE49-F238E27FC236}">
                <a16:creationId xmlns:a16="http://schemas.microsoft.com/office/drawing/2014/main" id="{22825489-A27B-279B-31A1-B9C36B14767F}"/>
              </a:ext>
            </a:extLst>
          </p:cNvPr>
          <p:cNvSpPr>
            <a:spLocks noChangeArrowheads="1"/>
          </p:cNvSpPr>
          <p:nvPr/>
        </p:nvSpPr>
        <p:spPr bwMode="auto">
          <a:xfrm>
            <a:off x="-4683097" y="3972719"/>
            <a:ext cx="1220788" cy="524669"/>
          </a:xfrm>
          <a:custGeom>
            <a:avLst/>
            <a:gdLst>
              <a:gd name="T0" fmla="*/ 7662 w 3186"/>
              <a:gd name="T1" fmla="*/ 1048824 h 1370"/>
              <a:gd name="T2" fmla="*/ 2440219 w 3186"/>
              <a:gd name="T3" fmla="*/ 13790 h 1370"/>
              <a:gd name="T4" fmla="*/ 2433323 w 3186"/>
              <a:gd name="T5" fmla="*/ 0 h 1370"/>
              <a:gd name="T6" fmla="*/ 0 w 3186"/>
              <a:gd name="T7" fmla="*/ 1034268 h 1370"/>
              <a:gd name="T8" fmla="*/ 7662 w 3186"/>
              <a:gd name="T9" fmla="*/ 1048824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6" h="1370">
                <a:moveTo>
                  <a:pt x="10" y="1369"/>
                </a:moveTo>
                <a:lnTo>
                  <a:pt x="3185" y="18"/>
                </a:lnTo>
                <a:lnTo>
                  <a:pt x="3176" y="0"/>
                </a:lnTo>
                <a:lnTo>
                  <a:pt x="0" y="1350"/>
                </a:lnTo>
                <a:lnTo>
                  <a:pt x="10" y="1369"/>
                </a:lnTo>
              </a:path>
            </a:pathLst>
          </a:custGeom>
          <a:solidFill>
            <a:srgbClr val="53BC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 name="Freeform 37">
            <a:extLst>
              <a:ext uri="{FF2B5EF4-FFF2-40B4-BE49-F238E27FC236}">
                <a16:creationId xmlns:a16="http://schemas.microsoft.com/office/drawing/2014/main" id="{7776BFFE-351D-C4B9-FA20-71F32E252267}"/>
              </a:ext>
            </a:extLst>
          </p:cNvPr>
          <p:cNvSpPr>
            <a:spLocks noChangeArrowheads="1"/>
          </p:cNvSpPr>
          <p:nvPr/>
        </p:nvSpPr>
        <p:spPr bwMode="auto">
          <a:xfrm>
            <a:off x="-4683097" y="3972719"/>
            <a:ext cx="1220788" cy="524669"/>
          </a:xfrm>
          <a:custGeom>
            <a:avLst/>
            <a:gdLst>
              <a:gd name="T0" fmla="*/ 10 w 3186"/>
              <a:gd name="T1" fmla="*/ 1369 h 1370"/>
              <a:gd name="T2" fmla="*/ 3185 w 3186"/>
              <a:gd name="T3" fmla="*/ 18 h 1370"/>
              <a:gd name="T4" fmla="*/ 3176 w 3186"/>
              <a:gd name="T5" fmla="*/ 0 h 1370"/>
              <a:gd name="T6" fmla="*/ 0 w 3186"/>
              <a:gd name="T7" fmla="*/ 1350 h 1370"/>
            </a:gdLst>
            <a:ahLst/>
            <a:cxnLst>
              <a:cxn ang="0">
                <a:pos x="T0" y="T1"/>
              </a:cxn>
              <a:cxn ang="0">
                <a:pos x="T2" y="T3"/>
              </a:cxn>
              <a:cxn ang="0">
                <a:pos x="T4" y="T5"/>
              </a:cxn>
              <a:cxn ang="0">
                <a:pos x="T6" y="T7"/>
              </a:cxn>
            </a:cxnLst>
            <a:rect l="0" t="0" r="r" b="b"/>
            <a:pathLst>
              <a:path w="3186" h="1370">
                <a:moveTo>
                  <a:pt x="10" y="1369"/>
                </a:moveTo>
                <a:lnTo>
                  <a:pt x="3185" y="18"/>
                </a:lnTo>
                <a:lnTo>
                  <a:pt x="3176" y="0"/>
                </a:lnTo>
                <a:lnTo>
                  <a:pt x="0" y="1350"/>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19" name="Freeform 55">
            <a:extLst>
              <a:ext uri="{FF2B5EF4-FFF2-40B4-BE49-F238E27FC236}">
                <a16:creationId xmlns:a16="http://schemas.microsoft.com/office/drawing/2014/main" id="{93B2DE1A-ECCE-B486-42E8-B35CC7837194}"/>
              </a:ext>
            </a:extLst>
          </p:cNvPr>
          <p:cNvSpPr>
            <a:spLocks noChangeArrowheads="1"/>
          </p:cNvSpPr>
          <p:nvPr/>
        </p:nvSpPr>
        <p:spPr bwMode="auto">
          <a:xfrm>
            <a:off x="-5654647" y="4138613"/>
            <a:ext cx="370682" cy="277813"/>
          </a:xfrm>
          <a:custGeom>
            <a:avLst/>
            <a:gdLst>
              <a:gd name="T0" fmla="*/ 0 w 970"/>
              <a:gd name="T1" fmla="*/ 19 h 727"/>
              <a:gd name="T2" fmla="*/ 959 w 970"/>
              <a:gd name="T3" fmla="*/ 726 h 727"/>
              <a:gd name="T4" fmla="*/ 969 w 970"/>
              <a:gd name="T5" fmla="*/ 707 h 727"/>
              <a:gd name="T6" fmla="*/ 9 w 970"/>
              <a:gd name="T7" fmla="*/ 0 h 727"/>
              <a:gd name="T8" fmla="*/ 0 w 970"/>
              <a:gd name="T9" fmla="*/ 19 h 727"/>
            </a:gdLst>
            <a:ahLst/>
            <a:cxnLst>
              <a:cxn ang="0">
                <a:pos x="T0" y="T1"/>
              </a:cxn>
              <a:cxn ang="0">
                <a:pos x="T2" y="T3"/>
              </a:cxn>
              <a:cxn ang="0">
                <a:pos x="T4" y="T5"/>
              </a:cxn>
              <a:cxn ang="0">
                <a:pos x="T6" y="T7"/>
              </a:cxn>
              <a:cxn ang="0">
                <a:pos x="T8" y="T9"/>
              </a:cxn>
            </a:cxnLst>
            <a:rect l="0" t="0" r="r" b="b"/>
            <a:pathLst>
              <a:path w="970" h="727">
                <a:moveTo>
                  <a:pt x="0" y="19"/>
                </a:moveTo>
                <a:lnTo>
                  <a:pt x="959" y="726"/>
                </a:lnTo>
                <a:lnTo>
                  <a:pt x="969" y="707"/>
                </a:lnTo>
                <a:lnTo>
                  <a:pt x="9" y="0"/>
                </a:lnTo>
                <a:lnTo>
                  <a:pt x="0" y="19"/>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0" name="Freeform 56">
            <a:extLst>
              <a:ext uri="{FF2B5EF4-FFF2-40B4-BE49-F238E27FC236}">
                <a16:creationId xmlns:a16="http://schemas.microsoft.com/office/drawing/2014/main" id="{5A408688-9D49-89A4-4AB0-A220B64409C8}"/>
              </a:ext>
            </a:extLst>
          </p:cNvPr>
          <p:cNvSpPr>
            <a:spLocks noChangeArrowheads="1"/>
          </p:cNvSpPr>
          <p:nvPr/>
        </p:nvSpPr>
        <p:spPr bwMode="auto">
          <a:xfrm>
            <a:off x="-5654647" y="4138613"/>
            <a:ext cx="370682" cy="277813"/>
          </a:xfrm>
          <a:custGeom>
            <a:avLst/>
            <a:gdLst>
              <a:gd name="T0" fmla="*/ 0 w 970"/>
              <a:gd name="T1" fmla="*/ 14512 h 727"/>
              <a:gd name="T2" fmla="*/ 733029 w 970"/>
              <a:gd name="T3" fmla="*/ 554503 h 727"/>
              <a:gd name="T4" fmla="*/ 740673 w 970"/>
              <a:gd name="T5" fmla="*/ 539991 h 727"/>
              <a:gd name="T6" fmla="*/ 6879 w 970"/>
              <a:gd name="T7" fmla="*/ 0 h 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0" h="727">
                <a:moveTo>
                  <a:pt x="0" y="19"/>
                </a:moveTo>
                <a:lnTo>
                  <a:pt x="959" y="726"/>
                </a:lnTo>
                <a:lnTo>
                  <a:pt x="969" y="707"/>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1" name="Freeform 57">
            <a:extLst>
              <a:ext uri="{FF2B5EF4-FFF2-40B4-BE49-F238E27FC236}">
                <a16:creationId xmlns:a16="http://schemas.microsoft.com/office/drawing/2014/main" id="{D655920F-ADD8-D5D8-5FE2-EAF196124B10}"/>
              </a:ext>
            </a:extLst>
          </p:cNvPr>
          <p:cNvSpPr>
            <a:spLocks noChangeArrowheads="1"/>
          </p:cNvSpPr>
          <p:nvPr/>
        </p:nvSpPr>
        <p:spPr bwMode="auto">
          <a:xfrm>
            <a:off x="-2888428" y="3068638"/>
            <a:ext cx="1310481" cy="567532"/>
          </a:xfrm>
          <a:custGeom>
            <a:avLst/>
            <a:gdLst>
              <a:gd name="T0" fmla="*/ 6900 w 3418"/>
              <a:gd name="T1" fmla="*/ 1133471 h 1482"/>
              <a:gd name="T2" fmla="*/ 2619652 w 3418"/>
              <a:gd name="T3" fmla="*/ 14541 h 1482"/>
              <a:gd name="T4" fmla="*/ 2612752 w 3418"/>
              <a:gd name="T5" fmla="*/ 0 h 1482"/>
              <a:gd name="T6" fmla="*/ 0 w 3418"/>
              <a:gd name="T7" fmla="*/ 1119695 h 1482"/>
              <a:gd name="T8" fmla="*/ 6900 w 3418"/>
              <a:gd name="T9" fmla="*/ 1133471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8" h="1482">
                <a:moveTo>
                  <a:pt x="9" y="1481"/>
                </a:moveTo>
                <a:lnTo>
                  <a:pt x="3417" y="19"/>
                </a:lnTo>
                <a:lnTo>
                  <a:pt x="3408" y="0"/>
                </a:lnTo>
                <a:lnTo>
                  <a:pt x="0" y="1463"/>
                </a:lnTo>
                <a:lnTo>
                  <a:pt x="9" y="1481"/>
                </a:lnTo>
              </a:path>
            </a:pathLst>
          </a:custGeom>
          <a:solidFill>
            <a:srgbClr val="348E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 name="Freeform 58">
            <a:extLst>
              <a:ext uri="{FF2B5EF4-FFF2-40B4-BE49-F238E27FC236}">
                <a16:creationId xmlns:a16="http://schemas.microsoft.com/office/drawing/2014/main" id="{6E9B50F7-191E-A687-E572-6C66A8B65C93}"/>
              </a:ext>
            </a:extLst>
          </p:cNvPr>
          <p:cNvSpPr>
            <a:spLocks noChangeArrowheads="1"/>
          </p:cNvSpPr>
          <p:nvPr/>
        </p:nvSpPr>
        <p:spPr bwMode="auto">
          <a:xfrm>
            <a:off x="-2888428" y="3068638"/>
            <a:ext cx="1310481" cy="567532"/>
          </a:xfrm>
          <a:custGeom>
            <a:avLst/>
            <a:gdLst>
              <a:gd name="T0" fmla="*/ 9 w 3418"/>
              <a:gd name="T1" fmla="*/ 1481 h 1482"/>
              <a:gd name="T2" fmla="*/ 3417 w 3418"/>
              <a:gd name="T3" fmla="*/ 19 h 1482"/>
              <a:gd name="T4" fmla="*/ 3408 w 3418"/>
              <a:gd name="T5" fmla="*/ 0 h 1482"/>
              <a:gd name="T6" fmla="*/ 0 w 3418"/>
              <a:gd name="T7" fmla="*/ 1463 h 1482"/>
            </a:gdLst>
            <a:ahLst/>
            <a:cxnLst>
              <a:cxn ang="0">
                <a:pos x="T0" y="T1"/>
              </a:cxn>
              <a:cxn ang="0">
                <a:pos x="T2" y="T3"/>
              </a:cxn>
              <a:cxn ang="0">
                <a:pos x="T4" y="T5"/>
              </a:cxn>
              <a:cxn ang="0">
                <a:pos x="T6" y="T7"/>
              </a:cxn>
            </a:cxnLst>
            <a:rect l="0" t="0" r="r" b="b"/>
            <a:pathLst>
              <a:path w="3418" h="1482">
                <a:moveTo>
                  <a:pt x="9" y="1481"/>
                </a:moveTo>
                <a:lnTo>
                  <a:pt x="3417" y="19"/>
                </a:lnTo>
                <a:lnTo>
                  <a:pt x="3408" y="0"/>
                </a:lnTo>
                <a:lnTo>
                  <a:pt x="0" y="1463"/>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23" name="Freeform 59">
            <a:extLst>
              <a:ext uri="{FF2B5EF4-FFF2-40B4-BE49-F238E27FC236}">
                <a16:creationId xmlns:a16="http://schemas.microsoft.com/office/drawing/2014/main" id="{7131FC2B-1194-9BD7-1155-D520D5D29314}"/>
              </a:ext>
            </a:extLst>
          </p:cNvPr>
          <p:cNvSpPr>
            <a:spLocks noChangeArrowheads="1"/>
          </p:cNvSpPr>
          <p:nvPr/>
        </p:nvSpPr>
        <p:spPr bwMode="auto">
          <a:xfrm>
            <a:off x="-1254891" y="3197225"/>
            <a:ext cx="62706" cy="434975"/>
          </a:xfrm>
          <a:custGeom>
            <a:avLst/>
            <a:gdLst>
              <a:gd name="T0" fmla="*/ 0 w 169"/>
              <a:gd name="T1" fmla="*/ 0 h 1138"/>
              <a:gd name="T2" fmla="*/ 149 w 169"/>
              <a:gd name="T3" fmla="*/ 1137 h 1138"/>
              <a:gd name="T4" fmla="*/ 168 w 169"/>
              <a:gd name="T5" fmla="*/ 1137 h 1138"/>
              <a:gd name="T6" fmla="*/ 30 w 169"/>
              <a:gd name="T7" fmla="*/ 0 h 1138"/>
              <a:gd name="T8" fmla="*/ 0 w 169"/>
              <a:gd name="T9" fmla="*/ 0 h 1138"/>
            </a:gdLst>
            <a:ahLst/>
            <a:cxnLst>
              <a:cxn ang="0">
                <a:pos x="T0" y="T1"/>
              </a:cxn>
              <a:cxn ang="0">
                <a:pos x="T2" y="T3"/>
              </a:cxn>
              <a:cxn ang="0">
                <a:pos x="T4" y="T5"/>
              </a:cxn>
              <a:cxn ang="0">
                <a:pos x="T6" y="T7"/>
              </a:cxn>
              <a:cxn ang="0">
                <a:pos x="T8" y="T9"/>
              </a:cxn>
            </a:cxnLst>
            <a:rect l="0" t="0" r="r" b="b"/>
            <a:pathLst>
              <a:path w="169" h="1138">
                <a:moveTo>
                  <a:pt x="0" y="0"/>
                </a:moveTo>
                <a:lnTo>
                  <a:pt x="149" y="1137"/>
                </a:lnTo>
                <a:lnTo>
                  <a:pt x="168" y="1137"/>
                </a:lnTo>
                <a:lnTo>
                  <a:pt x="30" y="0"/>
                </a:lnTo>
                <a:lnTo>
                  <a:pt x="0" y="0"/>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4" name="Freeform 60">
            <a:extLst>
              <a:ext uri="{FF2B5EF4-FFF2-40B4-BE49-F238E27FC236}">
                <a16:creationId xmlns:a16="http://schemas.microsoft.com/office/drawing/2014/main" id="{E35C4266-D8FD-F37B-F3EE-12999ADFCFAF}"/>
              </a:ext>
            </a:extLst>
          </p:cNvPr>
          <p:cNvSpPr>
            <a:spLocks noChangeArrowheads="1"/>
          </p:cNvSpPr>
          <p:nvPr/>
        </p:nvSpPr>
        <p:spPr bwMode="auto">
          <a:xfrm>
            <a:off x="-1254891" y="3197225"/>
            <a:ext cx="62706" cy="434975"/>
          </a:xfrm>
          <a:custGeom>
            <a:avLst/>
            <a:gdLst>
              <a:gd name="T0" fmla="*/ 0 w 169"/>
              <a:gd name="T1" fmla="*/ 0 h 1138"/>
              <a:gd name="T2" fmla="*/ 110442 w 169"/>
              <a:gd name="T3" fmla="*/ 869380 h 1138"/>
              <a:gd name="T4" fmla="*/ 124525 w 169"/>
              <a:gd name="T5" fmla="*/ 869380 h 1138"/>
              <a:gd name="T6" fmla="*/ 22237 w 169"/>
              <a:gd name="T7" fmla="*/ 0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138">
                <a:moveTo>
                  <a:pt x="0" y="0"/>
                </a:moveTo>
                <a:lnTo>
                  <a:pt x="149" y="1137"/>
                </a:lnTo>
                <a:lnTo>
                  <a:pt x="168" y="1137"/>
                </a:lnTo>
                <a:lnTo>
                  <a:pt x="30"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5" name="Freeform 61">
            <a:extLst>
              <a:ext uri="{FF2B5EF4-FFF2-40B4-BE49-F238E27FC236}">
                <a16:creationId xmlns:a16="http://schemas.microsoft.com/office/drawing/2014/main" id="{2F860BB7-C8F8-0C4F-F431-E47031DD1A26}"/>
              </a:ext>
            </a:extLst>
          </p:cNvPr>
          <p:cNvSpPr>
            <a:spLocks noChangeArrowheads="1"/>
          </p:cNvSpPr>
          <p:nvPr/>
        </p:nvSpPr>
        <p:spPr bwMode="auto">
          <a:xfrm>
            <a:off x="-4801366" y="3132932"/>
            <a:ext cx="1315244" cy="503238"/>
          </a:xfrm>
          <a:custGeom>
            <a:avLst/>
            <a:gdLst>
              <a:gd name="T0" fmla="*/ 0 w 3429"/>
              <a:gd name="T1" fmla="*/ 18 h 1314"/>
              <a:gd name="T2" fmla="*/ 3418 w 3429"/>
              <a:gd name="T3" fmla="*/ 1313 h 1314"/>
              <a:gd name="T4" fmla="*/ 3428 w 3429"/>
              <a:gd name="T5" fmla="*/ 1295 h 1314"/>
              <a:gd name="T6" fmla="*/ 9 w 3429"/>
              <a:gd name="T7" fmla="*/ 0 h 1314"/>
              <a:gd name="T8" fmla="*/ 0 w 3429"/>
              <a:gd name="T9" fmla="*/ 18 h 1314"/>
            </a:gdLst>
            <a:ahLst/>
            <a:cxnLst>
              <a:cxn ang="0">
                <a:pos x="T0" y="T1"/>
              </a:cxn>
              <a:cxn ang="0">
                <a:pos x="T2" y="T3"/>
              </a:cxn>
              <a:cxn ang="0">
                <a:pos x="T4" y="T5"/>
              </a:cxn>
              <a:cxn ang="0">
                <a:pos x="T6" y="T7"/>
              </a:cxn>
              <a:cxn ang="0">
                <a:pos x="T8" y="T9"/>
              </a:cxn>
            </a:cxnLst>
            <a:rect l="0" t="0" r="r" b="b"/>
            <a:pathLst>
              <a:path w="3429" h="1314">
                <a:moveTo>
                  <a:pt x="0" y="18"/>
                </a:moveTo>
                <a:lnTo>
                  <a:pt x="3418" y="1313"/>
                </a:lnTo>
                <a:lnTo>
                  <a:pt x="3428" y="1295"/>
                </a:lnTo>
                <a:lnTo>
                  <a:pt x="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26" name="Freeform 62">
            <a:extLst>
              <a:ext uri="{FF2B5EF4-FFF2-40B4-BE49-F238E27FC236}">
                <a16:creationId xmlns:a16="http://schemas.microsoft.com/office/drawing/2014/main" id="{81645C6E-BC64-9B59-63A4-8454A2079181}"/>
              </a:ext>
            </a:extLst>
          </p:cNvPr>
          <p:cNvSpPr>
            <a:spLocks noChangeArrowheads="1"/>
          </p:cNvSpPr>
          <p:nvPr/>
        </p:nvSpPr>
        <p:spPr bwMode="auto">
          <a:xfrm>
            <a:off x="-4801366" y="3132932"/>
            <a:ext cx="1315244" cy="503238"/>
          </a:xfrm>
          <a:custGeom>
            <a:avLst/>
            <a:gdLst>
              <a:gd name="T0" fmla="*/ 0 w 3429"/>
              <a:gd name="T1" fmla="*/ 13775 h 1314"/>
              <a:gd name="T2" fmla="*/ 2622137 w 3429"/>
              <a:gd name="T3" fmla="*/ 1004811 h 1314"/>
              <a:gd name="T4" fmla="*/ 2629809 w 3429"/>
              <a:gd name="T5" fmla="*/ 991036 h 1314"/>
              <a:gd name="T6" fmla="*/ 6904 w 3429"/>
              <a:gd name="T7" fmla="*/ 0 h 1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9" h="1314">
                <a:moveTo>
                  <a:pt x="0" y="18"/>
                </a:moveTo>
                <a:lnTo>
                  <a:pt x="3418" y="1313"/>
                </a:lnTo>
                <a:lnTo>
                  <a:pt x="3428" y="1295"/>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27" name="Freeform 269">
            <a:extLst>
              <a:ext uri="{FF2B5EF4-FFF2-40B4-BE49-F238E27FC236}">
                <a16:creationId xmlns:a16="http://schemas.microsoft.com/office/drawing/2014/main" id="{23E5B539-8D6B-0119-737A-F12E652E002C}"/>
              </a:ext>
            </a:extLst>
          </p:cNvPr>
          <p:cNvSpPr>
            <a:spLocks noChangeArrowheads="1"/>
          </p:cNvSpPr>
          <p:nvPr/>
        </p:nvSpPr>
        <p:spPr bwMode="auto">
          <a:xfrm>
            <a:off x="-5539553" y="2518569"/>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DCA3C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28" name="Freeform 269">
            <a:extLst>
              <a:ext uri="{FF2B5EF4-FFF2-40B4-BE49-F238E27FC236}">
                <a16:creationId xmlns:a16="http://schemas.microsoft.com/office/drawing/2014/main" id="{5D71239F-F4A5-9B7C-C3F7-3F891F05846B}"/>
              </a:ext>
            </a:extLst>
          </p:cNvPr>
          <p:cNvSpPr>
            <a:spLocks noChangeArrowheads="1"/>
          </p:cNvSpPr>
          <p:nvPr/>
        </p:nvSpPr>
        <p:spPr bwMode="auto">
          <a:xfrm>
            <a:off x="-5456210" y="4199732"/>
            <a:ext cx="893763" cy="813594"/>
          </a:xfrm>
          <a:custGeom>
            <a:avLst/>
            <a:gdLst>
              <a:gd name="T0" fmla="*/ 893013 w 1989"/>
              <a:gd name="T1" fmla="*/ 0 h 1812"/>
              <a:gd name="T2" fmla="*/ 893013 w 1989"/>
              <a:gd name="T3" fmla="*/ 0 h 1812"/>
              <a:gd name="T4" fmla="*/ 318035 w 1989"/>
              <a:gd name="T5" fmla="*/ 240638 h 1812"/>
              <a:gd name="T6" fmla="*/ 318035 w 1989"/>
              <a:gd name="T7" fmla="*/ 1389956 h 1812"/>
              <a:gd name="T8" fmla="*/ 893013 w 1989"/>
              <a:gd name="T9" fmla="*/ 1626105 h 1812"/>
              <a:gd name="T10" fmla="*/ 1467991 w 1989"/>
              <a:gd name="T11" fmla="*/ 1389956 h 1812"/>
              <a:gd name="T12" fmla="*/ 1467991 w 1989"/>
              <a:gd name="T13" fmla="*/ 240638 h 1812"/>
              <a:gd name="T14" fmla="*/ 89301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38C5A9"/>
          </a:solidFill>
          <a:ln w="38100">
            <a:solidFill>
              <a:srgbClr val="E6E6E6"/>
            </a:solidFill>
          </a:ln>
        </p:spPr>
        <p:txBody>
          <a:bodyPr wrap="none" anchor="ctr"/>
          <a:lstStyle/>
          <a:p>
            <a:endParaRPr lang="es-MX" sz="900"/>
          </a:p>
        </p:txBody>
      </p:sp>
      <p:sp>
        <p:nvSpPr>
          <p:cNvPr id="29" name="Freeform 269">
            <a:extLst>
              <a:ext uri="{FF2B5EF4-FFF2-40B4-BE49-F238E27FC236}">
                <a16:creationId xmlns:a16="http://schemas.microsoft.com/office/drawing/2014/main" id="{5F16BAED-A9E2-24A1-296E-710B82B36CF9}"/>
              </a:ext>
            </a:extLst>
          </p:cNvPr>
          <p:cNvSpPr>
            <a:spLocks noChangeArrowheads="1"/>
          </p:cNvSpPr>
          <p:nvPr/>
        </p:nvSpPr>
        <p:spPr bwMode="auto">
          <a:xfrm>
            <a:off x="-3636935" y="3355975"/>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0" name="Freeform 269">
            <a:extLst>
              <a:ext uri="{FF2B5EF4-FFF2-40B4-BE49-F238E27FC236}">
                <a16:creationId xmlns:a16="http://schemas.microsoft.com/office/drawing/2014/main" id="{836636B9-EC99-DFEB-2587-2CBBBBC64E39}"/>
              </a:ext>
            </a:extLst>
          </p:cNvPr>
          <p:cNvSpPr>
            <a:spLocks noChangeArrowheads="1"/>
          </p:cNvSpPr>
          <p:nvPr/>
        </p:nvSpPr>
        <p:spPr bwMode="auto">
          <a:xfrm>
            <a:off x="-2442341" y="4202907"/>
            <a:ext cx="892969" cy="8128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9D6CA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1" name="Freeform 269">
            <a:extLst>
              <a:ext uri="{FF2B5EF4-FFF2-40B4-BE49-F238E27FC236}">
                <a16:creationId xmlns:a16="http://schemas.microsoft.com/office/drawing/2014/main" id="{4FA41958-3905-6307-74F4-8D8235D83E0D}"/>
              </a:ext>
            </a:extLst>
          </p:cNvPr>
          <p:cNvSpPr>
            <a:spLocks noChangeArrowheads="1"/>
          </p:cNvSpPr>
          <p:nvPr/>
        </p:nvSpPr>
        <p:spPr bwMode="auto">
          <a:xfrm>
            <a:off x="-1523178" y="3463132"/>
            <a:ext cx="661988" cy="602456"/>
          </a:xfrm>
          <a:custGeom>
            <a:avLst/>
            <a:gdLst>
              <a:gd name="T0" fmla="*/ 661573 w 1989"/>
              <a:gd name="T1" fmla="*/ 0 h 1812"/>
              <a:gd name="T2" fmla="*/ 661573 w 1989"/>
              <a:gd name="T3" fmla="*/ 0 h 1812"/>
              <a:gd name="T4" fmla="*/ 235610 w 1989"/>
              <a:gd name="T5" fmla="*/ 178273 h 1812"/>
              <a:gd name="T6" fmla="*/ 235610 w 1989"/>
              <a:gd name="T7" fmla="*/ 1029724 h 1812"/>
              <a:gd name="T8" fmla="*/ 661573 w 1989"/>
              <a:gd name="T9" fmla="*/ 1204671 h 1812"/>
              <a:gd name="T10" fmla="*/ 1087535 w 1989"/>
              <a:gd name="T11" fmla="*/ 1029724 h 1812"/>
              <a:gd name="T12" fmla="*/ 1087535 w 1989"/>
              <a:gd name="T13" fmla="*/ 178273 h 1812"/>
              <a:gd name="T14" fmla="*/ 66157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3810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2" name="Freeform 269">
            <a:extLst>
              <a:ext uri="{FF2B5EF4-FFF2-40B4-BE49-F238E27FC236}">
                <a16:creationId xmlns:a16="http://schemas.microsoft.com/office/drawing/2014/main" id="{F8DE8122-705F-D0B7-BE6A-5B6667CF84C8}"/>
              </a:ext>
            </a:extLst>
          </p:cNvPr>
          <p:cNvSpPr>
            <a:spLocks noChangeArrowheads="1"/>
          </p:cNvSpPr>
          <p:nvPr/>
        </p:nvSpPr>
        <p:spPr bwMode="auto">
          <a:xfrm>
            <a:off x="-1743047" y="2467769"/>
            <a:ext cx="865982" cy="78898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3" name="Freeform 269">
            <a:extLst>
              <a:ext uri="{FF2B5EF4-FFF2-40B4-BE49-F238E27FC236}">
                <a16:creationId xmlns:a16="http://schemas.microsoft.com/office/drawing/2014/main" id="{F388C54A-77E2-E96C-C86E-9DE3B1D4A390}"/>
              </a:ext>
            </a:extLst>
          </p:cNvPr>
          <p:cNvSpPr>
            <a:spLocks noChangeArrowheads="1"/>
          </p:cNvSpPr>
          <p:nvPr/>
        </p:nvSpPr>
        <p:spPr bwMode="auto">
          <a:xfrm>
            <a:off x="-3631378" y="2547938"/>
            <a:ext cx="593725" cy="540544"/>
          </a:xfrm>
          <a:custGeom>
            <a:avLst/>
            <a:gdLst>
              <a:gd name="T0" fmla="*/ 593471 w 1989"/>
              <a:gd name="T1" fmla="*/ 0 h 1812"/>
              <a:gd name="T2" fmla="*/ 593471 w 1989"/>
              <a:gd name="T3" fmla="*/ 0 h 1812"/>
              <a:gd name="T4" fmla="*/ 211357 w 1989"/>
              <a:gd name="T5" fmla="*/ 159921 h 1812"/>
              <a:gd name="T6" fmla="*/ 211357 w 1989"/>
              <a:gd name="T7" fmla="*/ 923725 h 1812"/>
              <a:gd name="T8" fmla="*/ 593471 w 1989"/>
              <a:gd name="T9" fmla="*/ 1080662 h 1812"/>
              <a:gd name="T10" fmla="*/ 975585 w 1989"/>
              <a:gd name="T11" fmla="*/ 923725 h 1812"/>
              <a:gd name="T12" fmla="*/ 975585 w 1989"/>
              <a:gd name="T13" fmla="*/ 159921 h 1812"/>
              <a:gd name="T14" fmla="*/ 593471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BDD7EE"/>
          </a:solidFill>
          <a:ln w="28575">
            <a:solidFill>
              <a:schemeClr val="bg1"/>
            </a:solidFill>
          </a:ln>
          <a:effectLst/>
        </p:spPr>
        <p:txBody>
          <a:bodyPr wrap="none" anchor="ctr"/>
          <a:lstStyle/>
          <a:p>
            <a:endParaRPr lang="es-MX" sz="900"/>
          </a:p>
        </p:txBody>
      </p:sp>
      <p:sp>
        <p:nvSpPr>
          <p:cNvPr id="34" name="Freeform 269">
            <a:extLst>
              <a:ext uri="{FF2B5EF4-FFF2-40B4-BE49-F238E27FC236}">
                <a16:creationId xmlns:a16="http://schemas.microsoft.com/office/drawing/2014/main" id="{1458B900-2419-84FA-F8E5-9926BC5CE26C}"/>
              </a:ext>
            </a:extLst>
          </p:cNvPr>
          <p:cNvSpPr>
            <a:spLocks noChangeArrowheads="1"/>
          </p:cNvSpPr>
          <p:nvPr/>
        </p:nvSpPr>
        <p:spPr bwMode="auto">
          <a:xfrm>
            <a:off x="-5944366" y="3804444"/>
            <a:ext cx="427038" cy="38893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FE699"/>
          </a:solidFill>
          <a:ln w="9525"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35" name="Freeform 45">
            <a:extLst>
              <a:ext uri="{FF2B5EF4-FFF2-40B4-BE49-F238E27FC236}">
                <a16:creationId xmlns:a16="http://schemas.microsoft.com/office/drawing/2014/main" id="{B863368A-14A8-8BDC-76B6-02C67F635EE5}"/>
              </a:ext>
            </a:extLst>
          </p:cNvPr>
          <p:cNvSpPr>
            <a:spLocks noChangeArrowheads="1"/>
          </p:cNvSpPr>
          <p:nvPr/>
        </p:nvSpPr>
        <p:spPr bwMode="auto">
          <a:xfrm>
            <a:off x="-5846735" y="3890169"/>
            <a:ext cx="225425" cy="223044"/>
          </a:xfrm>
          <a:custGeom>
            <a:avLst/>
            <a:gdLst>
              <a:gd name="T0" fmla="*/ 425252 w 470"/>
              <a:gd name="T1" fmla="*/ 137651 h 463"/>
              <a:gd name="T2" fmla="*/ 425252 w 470"/>
              <a:gd name="T3" fmla="*/ 137651 h 463"/>
              <a:gd name="T4" fmla="*/ 229425 w 470"/>
              <a:gd name="T5" fmla="*/ 418729 h 463"/>
              <a:gd name="T6" fmla="*/ 135351 w 470"/>
              <a:gd name="T7" fmla="*/ 376375 h 463"/>
              <a:gd name="T8" fmla="*/ 59516 w 470"/>
              <a:gd name="T9" fmla="*/ 154015 h 463"/>
              <a:gd name="T10" fmla="*/ 17279 w 470"/>
              <a:gd name="T11" fmla="*/ 171342 h 463"/>
              <a:gd name="T12" fmla="*/ 0 w 470"/>
              <a:gd name="T13" fmla="*/ 145352 h 463"/>
              <a:gd name="T14" fmla="*/ 126712 w 470"/>
              <a:gd name="T15" fmla="*/ 43317 h 463"/>
              <a:gd name="T16" fmla="*/ 194867 w 470"/>
              <a:gd name="T17" fmla="*/ 196370 h 463"/>
              <a:gd name="T18" fmla="*/ 237104 w 470"/>
              <a:gd name="T19" fmla="*/ 282041 h 463"/>
              <a:gd name="T20" fmla="*/ 297580 w 470"/>
              <a:gd name="T21" fmla="*/ 205033 h 463"/>
              <a:gd name="T22" fmla="*/ 245744 w 470"/>
              <a:gd name="T23" fmla="*/ 145352 h 463"/>
              <a:gd name="T24" fmla="*/ 425252 w 470"/>
              <a:gd name="T25" fmla="*/ 137651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grpSp>
        <p:nvGrpSpPr>
          <p:cNvPr id="36" name="Group 35">
            <a:extLst>
              <a:ext uri="{FF2B5EF4-FFF2-40B4-BE49-F238E27FC236}">
                <a16:creationId xmlns:a16="http://schemas.microsoft.com/office/drawing/2014/main" id="{75F7D6A8-7156-E409-790C-DA3E7191CA11}"/>
              </a:ext>
            </a:extLst>
          </p:cNvPr>
          <p:cNvGrpSpPr/>
          <p:nvPr/>
        </p:nvGrpSpPr>
        <p:grpSpPr>
          <a:xfrm>
            <a:off x="-5289619" y="2676550"/>
            <a:ext cx="421397" cy="424315"/>
            <a:chOff x="4723170" y="5820836"/>
            <a:chExt cx="634835" cy="639231"/>
          </a:xfrm>
          <a:solidFill>
            <a:schemeClr val="bg1"/>
          </a:solidFill>
        </p:grpSpPr>
        <p:sp>
          <p:nvSpPr>
            <p:cNvPr id="37" name="Freeform 47">
              <a:extLst>
                <a:ext uri="{FF2B5EF4-FFF2-40B4-BE49-F238E27FC236}">
                  <a16:creationId xmlns:a16="http://schemas.microsoft.com/office/drawing/2014/main" id="{9A39254B-6CE2-DBEB-41BB-724275D23780}"/>
                </a:ext>
              </a:extLst>
            </p:cNvPr>
            <p:cNvSpPr>
              <a:spLocks noChangeArrowheads="1"/>
            </p:cNvSpPr>
            <p:nvPr/>
          </p:nvSpPr>
          <p:spPr bwMode="auto">
            <a:xfrm>
              <a:off x="4723170" y="5820836"/>
              <a:ext cx="139665" cy="630765"/>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sp>
          <p:nvSpPr>
            <p:cNvPr id="38" name="Freeform 48">
              <a:extLst>
                <a:ext uri="{FF2B5EF4-FFF2-40B4-BE49-F238E27FC236}">
                  <a16:creationId xmlns:a16="http://schemas.microsoft.com/office/drawing/2014/main" id="{0D53D71F-FDE4-B6D7-F91B-710EA6412BDF}"/>
                </a:ext>
              </a:extLst>
            </p:cNvPr>
            <p:cNvSpPr>
              <a:spLocks noChangeArrowheads="1"/>
            </p:cNvSpPr>
            <p:nvPr/>
          </p:nvSpPr>
          <p:spPr bwMode="auto">
            <a:xfrm>
              <a:off x="4939015" y="6007102"/>
              <a:ext cx="418990" cy="452965"/>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grpSp>
      <p:sp>
        <p:nvSpPr>
          <p:cNvPr id="39" name="Freeform 69">
            <a:extLst>
              <a:ext uri="{FF2B5EF4-FFF2-40B4-BE49-F238E27FC236}">
                <a16:creationId xmlns:a16="http://schemas.microsoft.com/office/drawing/2014/main" id="{C85CD3A6-7A7B-4C4A-8054-7CF41910FBB1}"/>
              </a:ext>
            </a:extLst>
          </p:cNvPr>
          <p:cNvSpPr>
            <a:spLocks noChangeArrowheads="1"/>
          </p:cNvSpPr>
          <p:nvPr/>
        </p:nvSpPr>
        <p:spPr bwMode="auto">
          <a:xfrm>
            <a:off x="-1362047" y="3639344"/>
            <a:ext cx="372269" cy="246063"/>
          </a:xfrm>
          <a:custGeom>
            <a:avLst/>
            <a:gdLst>
              <a:gd name="T0" fmla="*/ 294181 w 514"/>
              <a:gd name="T1" fmla="*/ 206306 h 338"/>
              <a:gd name="T2" fmla="*/ 294181 w 514"/>
              <a:gd name="T3" fmla="*/ 206306 h 338"/>
              <a:gd name="T4" fmla="*/ 357945 w 514"/>
              <a:gd name="T5" fmla="*/ 129305 h 338"/>
              <a:gd name="T6" fmla="*/ 230418 w 514"/>
              <a:gd name="T7" fmla="*/ 0 h 338"/>
              <a:gd name="T8" fmla="*/ 0 w 514"/>
              <a:gd name="T9" fmla="*/ 0 h 338"/>
              <a:gd name="T10" fmla="*/ 0 w 514"/>
              <a:gd name="T11" fmla="*/ 463463 h 338"/>
              <a:gd name="T12" fmla="*/ 230418 w 514"/>
              <a:gd name="T13" fmla="*/ 463463 h 338"/>
              <a:gd name="T14" fmla="*/ 370987 w 514"/>
              <a:gd name="T15" fmla="*/ 322535 h 338"/>
              <a:gd name="T16" fmla="*/ 294181 w 514"/>
              <a:gd name="T17" fmla="*/ 206306 h 338"/>
              <a:gd name="T18" fmla="*/ 102891 w 514"/>
              <a:gd name="T19" fmla="*/ 77002 h 338"/>
              <a:gd name="T20" fmla="*/ 102891 w 514"/>
              <a:gd name="T21" fmla="*/ 77002 h 338"/>
              <a:gd name="T22" fmla="*/ 230418 w 514"/>
              <a:gd name="T23" fmla="*/ 77002 h 338"/>
              <a:gd name="T24" fmla="*/ 269545 w 514"/>
              <a:gd name="T25" fmla="*/ 129305 h 338"/>
              <a:gd name="T26" fmla="*/ 217375 w 514"/>
              <a:gd name="T27" fmla="*/ 181608 h 338"/>
              <a:gd name="T28" fmla="*/ 102891 w 514"/>
              <a:gd name="T29" fmla="*/ 181608 h 338"/>
              <a:gd name="T30" fmla="*/ 102891 w 514"/>
              <a:gd name="T31" fmla="*/ 77002 h 338"/>
              <a:gd name="T32" fmla="*/ 230418 w 514"/>
              <a:gd name="T33" fmla="*/ 386461 h 338"/>
              <a:gd name="T34" fmla="*/ 230418 w 514"/>
              <a:gd name="T35" fmla="*/ 386461 h 338"/>
              <a:gd name="T36" fmla="*/ 102891 w 514"/>
              <a:gd name="T37" fmla="*/ 386461 h 338"/>
              <a:gd name="T38" fmla="*/ 102891 w 514"/>
              <a:gd name="T39" fmla="*/ 258609 h 338"/>
              <a:gd name="T40" fmla="*/ 230418 w 514"/>
              <a:gd name="T41" fmla="*/ 258609 h 338"/>
              <a:gd name="T42" fmla="*/ 281139 w 514"/>
              <a:gd name="T43" fmla="*/ 322535 h 338"/>
              <a:gd name="T44" fmla="*/ 230418 w 514"/>
              <a:gd name="T45" fmla="*/ 386461 h 338"/>
              <a:gd name="T46" fmla="*/ 565176 w 514"/>
              <a:gd name="T47" fmla="*/ 116229 h 338"/>
              <a:gd name="T48" fmla="*/ 565176 w 514"/>
              <a:gd name="T49" fmla="*/ 116229 h 338"/>
              <a:gd name="T50" fmla="*/ 384030 w 514"/>
              <a:gd name="T51" fmla="*/ 296384 h 338"/>
              <a:gd name="T52" fmla="*/ 565176 w 514"/>
              <a:gd name="T53" fmla="*/ 476538 h 338"/>
              <a:gd name="T54" fmla="*/ 718788 w 514"/>
              <a:gd name="T55" fmla="*/ 348687 h 338"/>
              <a:gd name="T56" fmla="*/ 641982 w 514"/>
              <a:gd name="T57" fmla="*/ 348687 h 338"/>
              <a:gd name="T58" fmla="*/ 565176 w 514"/>
              <a:gd name="T59" fmla="*/ 399537 h 338"/>
              <a:gd name="T60" fmla="*/ 488370 w 514"/>
              <a:gd name="T61" fmla="*/ 322535 h 338"/>
              <a:gd name="T62" fmla="*/ 718788 w 514"/>
              <a:gd name="T63" fmla="*/ 322535 h 338"/>
              <a:gd name="T64" fmla="*/ 565176 w 514"/>
              <a:gd name="T65" fmla="*/ 116229 h 338"/>
              <a:gd name="T66" fmla="*/ 628939 w 514"/>
              <a:gd name="T67" fmla="*/ 258609 h 338"/>
              <a:gd name="T68" fmla="*/ 628939 w 514"/>
              <a:gd name="T69" fmla="*/ 258609 h 338"/>
              <a:gd name="T70" fmla="*/ 488370 w 514"/>
              <a:gd name="T71" fmla="*/ 258609 h 338"/>
              <a:gd name="T72" fmla="*/ 565176 w 514"/>
              <a:gd name="T73" fmla="*/ 181608 h 338"/>
              <a:gd name="T74" fmla="*/ 628939 w 514"/>
              <a:gd name="T75" fmla="*/ 258609 h 338"/>
              <a:gd name="T76" fmla="*/ 655025 w 514"/>
              <a:gd name="T77" fmla="*/ 26151 h 338"/>
              <a:gd name="T78" fmla="*/ 655025 w 514"/>
              <a:gd name="T79" fmla="*/ 26151 h 338"/>
              <a:gd name="T80" fmla="*/ 462285 w 514"/>
              <a:gd name="T81" fmla="*/ 26151 h 338"/>
              <a:gd name="T82" fmla="*/ 462285 w 514"/>
              <a:gd name="T83" fmla="*/ 90077 h 338"/>
              <a:gd name="T84" fmla="*/ 655025 w 514"/>
              <a:gd name="T85" fmla="*/ 90077 h 338"/>
              <a:gd name="T86" fmla="*/ 655025 w 514"/>
              <a:gd name="T87" fmla="*/ 26151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0" name="Freeform 75">
            <a:extLst>
              <a:ext uri="{FF2B5EF4-FFF2-40B4-BE49-F238E27FC236}">
                <a16:creationId xmlns:a16="http://schemas.microsoft.com/office/drawing/2014/main" id="{88CA215C-EAE2-2FD3-581D-BB80223B2923}"/>
              </a:ext>
            </a:extLst>
          </p:cNvPr>
          <p:cNvSpPr>
            <a:spLocks noChangeArrowheads="1"/>
          </p:cNvSpPr>
          <p:nvPr/>
        </p:nvSpPr>
        <p:spPr bwMode="auto">
          <a:xfrm>
            <a:off x="-1466028" y="2603500"/>
            <a:ext cx="271463" cy="504825"/>
          </a:xfrm>
          <a:custGeom>
            <a:avLst/>
            <a:gdLst>
              <a:gd name="T0" fmla="*/ 541056 w 249"/>
              <a:gd name="T1" fmla="*/ 178214 h 453"/>
              <a:gd name="T2" fmla="*/ 541056 w 249"/>
              <a:gd name="T3" fmla="*/ 178214 h 453"/>
              <a:gd name="T4" fmla="*/ 386157 w 249"/>
              <a:gd name="T5" fmla="*/ 178214 h 453"/>
              <a:gd name="T6" fmla="*/ 349069 w 249"/>
              <a:gd name="T7" fmla="*/ 238361 h 453"/>
              <a:gd name="T8" fmla="*/ 349069 w 249"/>
              <a:gd name="T9" fmla="*/ 356427 h 453"/>
              <a:gd name="T10" fmla="*/ 541056 w 249"/>
              <a:gd name="T11" fmla="*/ 356427 h 453"/>
              <a:gd name="T12" fmla="*/ 541056 w 249"/>
              <a:gd name="T13" fmla="*/ 514592 h 453"/>
              <a:gd name="T14" fmla="*/ 349069 w 249"/>
              <a:gd name="T15" fmla="*/ 514592 h 453"/>
              <a:gd name="T16" fmla="*/ 349069 w 249"/>
              <a:gd name="T17" fmla="*/ 1006906 h 453"/>
              <a:gd name="T18" fmla="*/ 172353 w 249"/>
              <a:gd name="T19" fmla="*/ 1006906 h 453"/>
              <a:gd name="T20" fmla="*/ 172353 w 249"/>
              <a:gd name="T21" fmla="*/ 514592 h 453"/>
              <a:gd name="T22" fmla="*/ 0 w 249"/>
              <a:gd name="T23" fmla="*/ 514592 h 453"/>
              <a:gd name="T24" fmla="*/ 0 w 249"/>
              <a:gd name="T25" fmla="*/ 356427 h 453"/>
              <a:gd name="T26" fmla="*/ 172353 w 249"/>
              <a:gd name="T27" fmla="*/ 356427 h 453"/>
              <a:gd name="T28" fmla="*/ 172353 w 249"/>
              <a:gd name="T29" fmla="*/ 258410 h 453"/>
              <a:gd name="T30" fmla="*/ 386157 w 249"/>
              <a:gd name="T31" fmla="*/ 0 h 453"/>
              <a:gd name="T32" fmla="*/ 541056 w 249"/>
              <a:gd name="T33" fmla="*/ 0 h 453"/>
              <a:gd name="T34" fmla="*/ 541056 w 249"/>
              <a:gd name="T35" fmla="*/ 17821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1" name="Freeform 85">
            <a:extLst>
              <a:ext uri="{FF2B5EF4-FFF2-40B4-BE49-F238E27FC236}">
                <a16:creationId xmlns:a16="http://schemas.microsoft.com/office/drawing/2014/main" id="{FB7F41E7-AE37-9F5C-EB0E-22F85782159C}"/>
              </a:ext>
            </a:extLst>
          </p:cNvPr>
          <p:cNvSpPr>
            <a:spLocks noChangeArrowheads="1"/>
          </p:cNvSpPr>
          <p:nvPr/>
        </p:nvSpPr>
        <p:spPr bwMode="auto">
          <a:xfrm>
            <a:off x="-3422622" y="3568700"/>
            <a:ext cx="507207" cy="407988"/>
          </a:xfrm>
          <a:custGeom>
            <a:avLst/>
            <a:gdLst>
              <a:gd name="T0" fmla="*/ 1012212 w 462"/>
              <a:gd name="T1" fmla="*/ 98133 h 374"/>
              <a:gd name="T2" fmla="*/ 1012212 w 462"/>
              <a:gd name="T3" fmla="*/ 98133 h 374"/>
              <a:gd name="T4" fmla="*/ 895841 w 462"/>
              <a:gd name="T5" fmla="*/ 137386 h 374"/>
              <a:gd name="T6" fmla="*/ 972690 w 462"/>
              <a:gd name="T7" fmla="*/ 21807 h 374"/>
              <a:gd name="T8" fmla="*/ 854123 w 462"/>
              <a:gd name="T9" fmla="*/ 78506 h 374"/>
              <a:gd name="T10" fmla="*/ 700425 w 462"/>
              <a:gd name="T11" fmla="*/ 0 h 374"/>
              <a:gd name="T12" fmla="*/ 485247 w 462"/>
              <a:gd name="T13" fmla="*/ 213712 h 374"/>
              <a:gd name="T14" fmla="*/ 505008 w 462"/>
              <a:gd name="T15" fmla="*/ 252965 h 374"/>
              <a:gd name="T16" fmla="*/ 76849 w 462"/>
              <a:gd name="T17" fmla="*/ 41434 h 374"/>
              <a:gd name="T18" fmla="*/ 37327 w 462"/>
              <a:gd name="T19" fmla="*/ 157013 h 374"/>
              <a:gd name="T20" fmla="*/ 133937 w 462"/>
              <a:gd name="T21" fmla="*/ 329291 h 374"/>
              <a:gd name="T22" fmla="*/ 37327 w 462"/>
              <a:gd name="T23" fmla="*/ 292218 h 374"/>
              <a:gd name="T24" fmla="*/ 37327 w 462"/>
              <a:gd name="T25" fmla="*/ 292218 h 374"/>
              <a:gd name="T26" fmla="*/ 215177 w 462"/>
              <a:gd name="T27" fmla="*/ 503749 h 374"/>
              <a:gd name="T28" fmla="*/ 153698 w 462"/>
              <a:gd name="T29" fmla="*/ 503749 h 374"/>
              <a:gd name="T30" fmla="*/ 116371 w 462"/>
              <a:gd name="T31" fmla="*/ 503749 h 374"/>
              <a:gd name="T32" fmla="*/ 311788 w 462"/>
              <a:gd name="T33" fmla="*/ 641135 h 374"/>
              <a:gd name="T34" fmla="*/ 57088 w 462"/>
              <a:gd name="T35" fmla="*/ 737088 h 374"/>
              <a:gd name="T36" fmla="*/ 0 w 462"/>
              <a:gd name="T37" fmla="*/ 737088 h 374"/>
              <a:gd name="T38" fmla="*/ 311788 w 462"/>
              <a:gd name="T39" fmla="*/ 813413 h 374"/>
              <a:gd name="T40" fmla="*/ 895841 w 462"/>
              <a:gd name="T41" fmla="*/ 233338 h 374"/>
              <a:gd name="T42" fmla="*/ 895841 w 462"/>
              <a:gd name="T43" fmla="*/ 213712 h 374"/>
              <a:gd name="T44" fmla="*/ 1012212 w 462"/>
              <a:gd name="T45" fmla="*/ 98133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2" name="Freeform 87">
            <a:extLst>
              <a:ext uri="{FF2B5EF4-FFF2-40B4-BE49-F238E27FC236}">
                <a16:creationId xmlns:a16="http://schemas.microsoft.com/office/drawing/2014/main" id="{30676452-6E15-5AC7-583C-3DD27FA7F847}"/>
              </a:ext>
            </a:extLst>
          </p:cNvPr>
          <p:cNvSpPr>
            <a:spLocks noChangeArrowheads="1"/>
          </p:cNvSpPr>
          <p:nvPr/>
        </p:nvSpPr>
        <p:spPr bwMode="auto">
          <a:xfrm>
            <a:off x="-5210941" y="4417219"/>
            <a:ext cx="398463" cy="406400"/>
          </a:xfrm>
          <a:custGeom>
            <a:avLst/>
            <a:gdLst>
              <a:gd name="T0" fmla="*/ 644323 w 426"/>
              <a:gd name="T1" fmla="*/ 397678 h 435"/>
              <a:gd name="T2" fmla="*/ 644323 w 426"/>
              <a:gd name="T3" fmla="*/ 397678 h 435"/>
              <a:gd name="T4" fmla="*/ 397800 w 426"/>
              <a:gd name="T5" fmla="*/ 645994 h 435"/>
              <a:gd name="T6" fmla="*/ 147541 w 426"/>
              <a:gd name="T7" fmla="*/ 397678 h 435"/>
              <a:gd name="T8" fmla="*/ 164349 w 426"/>
              <a:gd name="T9" fmla="*/ 364072 h 435"/>
              <a:gd name="T10" fmla="*/ 0 w 426"/>
              <a:gd name="T11" fmla="*/ 364072 h 435"/>
              <a:gd name="T12" fmla="*/ 0 w 426"/>
              <a:gd name="T13" fmla="*/ 677734 h 435"/>
              <a:gd name="T14" fmla="*/ 115791 w 426"/>
              <a:gd name="T15" fmla="*/ 810293 h 435"/>
              <a:gd name="T16" fmla="*/ 677940 w 426"/>
              <a:gd name="T17" fmla="*/ 810293 h 435"/>
              <a:gd name="T18" fmla="*/ 793731 w 426"/>
              <a:gd name="T19" fmla="*/ 677734 h 435"/>
              <a:gd name="T20" fmla="*/ 793731 w 426"/>
              <a:gd name="T21" fmla="*/ 364072 h 435"/>
              <a:gd name="T22" fmla="*/ 629382 w 426"/>
              <a:gd name="T23" fmla="*/ 364072 h 435"/>
              <a:gd name="T24" fmla="*/ 644323 w 426"/>
              <a:gd name="T25" fmla="*/ 397678 h 435"/>
              <a:gd name="T26" fmla="*/ 677940 w 426"/>
              <a:gd name="T27" fmla="*/ 0 h 435"/>
              <a:gd name="T28" fmla="*/ 677940 w 426"/>
              <a:gd name="T29" fmla="*/ 0 h 435"/>
              <a:gd name="T30" fmla="*/ 115791 w 426"/>
              <a:gd name="T31" fmla="*/ 0 h 435"/>
              <a:gd name="T32" fmla="*/ 0 w 426"/>
              <a:gd name="T33" fmla="*/ 132559 h 435"/>
              <a:gd name="T34" fmla="*/ 0 w 426"/>
              <a:gd name="T35" fmla="*/ 265119 h 435"/>
              <a:gd name="T36" fmla="*/ 197966 w 426"/>
              <a:gd name="T37" fmla="*/ 265119 h 435"/>
              <a:gd name="T38" fmla="*/ 397800 w 426"/>
              <a:gd name="T39" fmla="*/ 166166 h 435"/>
              <a:gd name="T40" fmla="*/ 595765 w 426"/>
              <a:gd name="T41" fmla="*/ 265119 h 435"/>
              <a:gd name="T42" fmla="*/ 793731 w 426"/>
              <a:gd name="T43" fmla="*/ 265119 h 435"/>
              <a:gd name="T44" fmla="*/ 793731 w 426"/>
              <a:gd name="T45" fmla="*/ 132559 h 435"/>
              <a:gd name="T46" fmla="*/ 677940 w 426"/>
              <a:gd name="T47" fmla="*/ 0 h 435"/>
              <a:gd name="T48" fmla="*/ 728365 w 426"/>
              <a:gd name="T49" fmla="*/ 166166 h 435"/>
              <a:gd name="T50" fmla="*/ 728365 w 426"/>
              <a:gd name="T51" fmla="*/ 166166 h 435"/>
              <a:gd name="T52" fmla="*/ 711557 w 426"/>
              <a:gd name="T53" fmla="*/ 181102 h 435"/>
              <a:gd name="T54" fmla="*/ 644323 w 426"/>
              <a:gd name="T55" fmla="*/ 181102 h 435"/>
              <a:gd name="T56" fmla="*/ 612574 w 426"/>
              <a:gd name="T57" fmla="*/ 166166 h 435"/>
              <a:gd name="T58" fmla="*/ 612574 w 426"/>
              <a:gd name="T59" fmla="*/ 98953 h 435"/>
              <a:gd name="T60" fmla="*/ 644323 w 426"/>
              <a:gd name="T61" fmla="*/ 67213 h 435"/>
              <a:gd name="T62" fmla="*/ 711557 w 426"/>
              <a:gd name="T63" fmla="*/ 67213 h 435"/>
              <a:gd name="T64" fmla="*/ 728365 w 426"/>
              <a:gd name="T65" fmla="*/ 98953 h 435"/>
              <a:gd name="T66" fmla="*/ 728365 w 426"/>
              <a:gd name="T67" fmla="*/ 166166 h 435"/>
              <a:gd name="T68" fmla="*/ 545340 w 426"/>
              <a:gd name="T69" fmla="*/ 397678 h 435"/>
              <a:gd name="T70" fmla="*/ 545340 w 426"/>
              <a:gd name="T71" fmla="*/ 397678 h 435"/>
              <a:gd name="T72" fmla="*/ 397800 w 426"/>
              <a:gd name="T73" fmla="*/ 248316 h 435"/>
              <a:gd name="T74" fmla="*/ 246524 w 426"/>
              <a:gd name="T75" fmla="*/ 397678 h 435"/>
              <a:gd name="T76" fmla="*/ 397800 w 426"/>
              <a:gd name="T77" fmla="*/ 547041 h 435"/>
              <a:gd name="T78" fmla="*/ 545340 w 426"/>
              <a:gd name="T79" fmla="*/ 39767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43" name="TextBox 205">
            <a:extLst>
              <a:ext uri="{FF2B5EF4-FFF2-40B4-BE49-F238E27FC236}">
                <a16:creationId xmlns:a16="http://schemas.microsoft.com/office/drawing/2014/main" id="{3705F06B-54D3-3E0A-EC91-F8F07F1041F4}"/>
              </a:ext>
            </a:extLst>
          </p:cNvPr>
          <p:cNvSpPr txBox="1">
            <a:spLocks noChangeArrowheads="1"/>
          </p:cNvSpPr>
          <p:nvPr/>
        </p:nvSpPr>
        <p:spPr bwMode="auto">
          <a:xfrm>
            <a:off x="-8580410" y="4548188"/>
            <a:ext cx="95253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Source Sans Pro" panose="020B0503030403020204" pitchFamily="34" charset="0"/>
              </a:rPr>
              <a:t>YouTube</a:t>
            </a:r>
            <a:endParaRPr lang="id-ID" altLang="es-MX" sz="1600" b="1" dirty="0">
              <a:solidFill>
                <a:schemeClr val="bg1"/>
              </a:solidFill>
              <a:latin typeface="Source Sans Pro" panose="020B0503030403020204" pitchFamily="34" charset="0"/>
            </a:endParaRPr>
          </a:p>
        </p:txBody>
      </p:sp>
      <p:sp>
        <p:nvSpPr>
          <p:cNvPr id="44" name="TextBox 206">
            <a:extLst>
              <a:ext uri="{FF2B5EF4-FFF2-40B4-BE49-F238E27FC236}">
                <a16:creationId xmlns:a16="http://schemas.microsoft.com/office/drawing/2014/main" id="{596CB835-41DF-6843-E540-DDA8CEDB0A8A}"/>
              </a:ext>
            </a:extLst>
          </p:cNvPr>
          <p:cNvSpPr txBox="1">
            <a:spLocks noChangeArrowheads="1"/>
          </p:cNvSpPr>
          <p:nvPr/>
        </p:nvSpPr>
        <p:spPr bwMode="auto">
          <a:xfrm>
            <a:off x="-860263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00B1EC95-6B10-B96E-65A5-8E83E84E2851}"/>
              </a:ext>
            </a:extLst>
          </p:cNvPr>
          <p:cNvSpPr/>
          <p:nvPr/>
        </p:nvSpPr>
        <p:spPr>
          <a:xfrm flipV="1">
            <a:off x="-8499447"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6" name="TextBox 214">
            <a:extLst>
              <a:ext uri="{FF2B5EF4-FFF2-40B4-BE49-F238E27FC236}">
                <a16:creationId xmlns:a16="http://schemas.microsoft.com/office/drawing/2014/main" id="{941BC1A1-0597-903B-9A33-9FB23C4CC23C}"/>
              </a:ext>
            </a:extLst>
          </p:cNvPr>
          <p:cNvSpPr txBox="1">
            <a:spLocks noChangeArrowheads="1"/>
          </p:cNvSpPr>
          <p:nvPr/>
        </p:nvSpPr>
        <p:spPr bwMode="auto">
          <a:xfrm>
            <a:off x="-11133110" y="4548188"/>
            <a:ext cx="96593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Linkedin</a:t>
            </a:r>
            <a:endParaRPr lang="id-ID" altLang="es-MX" sz="1600" b="1">
              <a:solidFill>
                <a:schemeClr val="bg1"/>
              </a:solidFill>
              <a:latin typeface="Source Sans Pro" panose="020B0503030403020204" pitchFamily="34" charset="0"/>
            </a:endParaRPr>
          </a:p>
        </p:txBody>
      </p:sp>
      <p:sp>
        <p:nvSpPr>
          <p:cNvPr id="47" name="TextBox 215">
            <a:extLst>
              <a:ext uri="{FF2B5EF4-FFF2-40B4-BE49-F238E27FC236}">
                <a16:creationId xmlns:a16="http://schemas.microsoft.com/office/drawing/2014/main" id="{91E836B6-33B4-F58A-5FA2-5E7AE0FEDF3C}"/>
              </a:ext>
            </a:extLst>
          </p:cNvPr>
          <p:cNvSpPr txBox="1">
            <a:spLocks noChangeArrowheads="1"/>
          </p:cNvSpPr>
          <p:nvPr/>
        </p:nvSpPr>
        <p:spPr bwMode="auto">
          <a:xfrm>
            <a:off x="-1115533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7440B9A4-8DEA-9A05-3AF3-62D4A03A70E4}"/>
              </a:ext>
            </a:extLst>
          </p:cNvPr>
          <p:cNvSpPr/>
          <p:nvPr/>
        </p:nvSpPr>
        <p:spPr>
          <a:xfrm flipV="1">
            <a:off x="-11052147"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49" name="TextBox 223">
            <a:extLst>
              <a:ext uri="{FF2B5EF4-FFF2-40B4-BE49-F238E27FC236}">
                <a16:creationId xmlns:a16="http://schemas.microsoft.com/office/drawing/2014/main" id="{6306C292-17D8-9550-C806-176F933AD80E}"/>
              </a:ext>
            </a:extLst>
          </p:cNvPr>
          <p:cNvSpPr txBox="1">
            <a:spLocks noChangeArrowheads="1"/>
          </p:cNvSpPr>
          <p:nvPr/>
        </p:nvSpPr>
        <p:spPr bwMode="auto">
          <a:xfrm>
            <a:off x="-8580410" y="2287588"/>
            <a:ext cx="104627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Facebook</a:t>
            </a:r>
            <a:endParaRPr lang="id-ID" altLang="es-MX" sz="1600" b="1">
              <a:solidFill>
                <a:schemeClr val="bg1"/>
              </a:solidFill>
              <a:latin typeface="Source Sans Pro" panose="020B0503030403020204" pitchFamily="34" charset="0"/>
            </a:endParaRPr>
          </a:p>
        </p:txBody>
      </p:sp>
      <p:sp>
        <p:nvSpPr>
          <p:cNvPr id="50" name="TextBox 224">
            <a:extLst>
              <a:ext uri="{FF2B5EF4-FFF2-40B4-BE49-F238E27FC236}">
                <a16:creationId xmlns:a16="http://schemas.microsoft.com/office/drawing/2014/main" id="{D05E5257-41AB-3FF5-F4DD-215AE7DA8C57}"/>
              </a:ext>
            </a:extLst>
          </p:cNvPr>
          <p:cNvSpPr txBox="1">
            <a:spLocks noChangeArrowheads="1"/>
          </p:cNvSpPr>
          <p:nvPr/>
        </p:nvSpPr>
        <p:spPr bwMode="auto">
          <a:xfrm>
            <a:off x="-860263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B17DDD87-7E7A-B929-7BB8-024AE6C67420}"/>
              </a:ext>
            </a:extLst>
          </p:cNvPr>
          <p:cNvSpPr/>
          <p:nvPr/>
        </p:nvSpPr>
        <p:spPr>
          <a:xfrm flipV="1">
            <a:off x="-8499447"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2" name="TextBox 226">
            <a:extLst>
              <a:ext uri="{FF2B5EF4-FFF2-40B4-BE49-F238E27FC236}">
                <a16:creationId xmlns:a16="http://schemas.microsoft.com/office/drawing/2014/main" id="{7228F61D-25F6-AA36-2BE5-840B355B0619}"/>
              </a:ext>
            </a:extLst>
          </p:cNvPr>
          <p:cNvSpPr txBox="1">
            <a:spLocks noChangeArrowheads="1"/>
          </p:cNvSpPr>
          <p:nvPr/>
        </p:nvSpPr>
        <p:spPr bwMode="auto">
          <a:xfrm>
            <a:off x="-11133110" y="2287588"/>
            <a:ext cx="85090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Twitter</a:t>
            </a:r>
            <a:endParaRPr lang="id-ID" altLang="es-MX" sz="1600" b="1">
              <a:solidFill>
                <a:schemeClr val="bg1"/>
              </a:solidFill>
              <a:latin typeface="Source Sans Pro" panose="020B0503030403020204" pitchFamily="34" charset="0"/>
            </a:endParaRPr>
          </a:p>
        </p:txBody>
      </p:sp>
      <p:sp>
        <p:nvSpPr>
          <p:cNvPr id="53" name="TextBox 227">
            <a:extLst>
              <a:ext uri="{FF2B5EF4-FFF2-40B4-BE49-F238E27FC236}">
                <a16:creationId xmlns:a16="http://schemas.microsoft.com/office/drawing/2014/main" id="{1829C952-D5BA-D327-C38C-C3F7CBFBF0B7}"/>
              </a:ext>
            </a:extLst>
          </p:cNvPr>
          <p:cNvSpPr txBox="1">
            <a:spLocks noChangeArrowheads="1"/>
          </p:cNvSpPr>
          <p:nvPr/>
        </p:nvSpPr>
        <p:spPr bwMode="auto">
          <a:xfrm>
            <a:off x="-1115533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6D382D8D-163C-E0B5-9921-EB77E3C2F098}"/>
              </a:ext>
            </a:extLst>
          </p:cNvPr>
          <p:cNvSpPr/>
          <p:nvPr/>
        </p:nvSpPr>
        <p:spPr>
          <a:xfrm flipV="1">
            <a:off x="-11052147"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5" name="TextBox 229">
            <a:extLst>
              <a:ext uri="{FF2B5EF4-FFF2-40B4-BE49-F238E27FC236}">
                <a16:creationId xmlns:a16="http://schemas.microsoft.com/office/drawing/2014/main" id="{3FF926AA-6B76-7D01-9A7C-E9C8A910C8BD}"/>
              </a:ext>
            </a:extLst>
          </p:cNvPr>
          <p:cNvSpPr txBox="1">
            <a:spLocks noChangeArrowheads="1"/>
          </p:cNvSpPr>
          <p:nvPr/>
        </p:nvSpPr>
        <p:spPr bwMode="auto">
          <a:xfrm>
            <a:off x="-8580410" y="3412332"/>
            <a:ext cx="78094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err="1">
                <a:solidFill>
                  <a:schemeClr val="bg1"/>
                </a:solidFill>
                <a:latin typeface="Source Sans Pro" panose="020B0503030403020204" pitchFamily="34" charset="0"/>
              </a:rPr>
              <a:t>TikTok</a:t>
            </a:r>
            <a:endParaRPr lang="id-ID" altLang="es-MX" sz="1600" b="1" dirty="0">
              <a:solidFill>
                <a:schemeClr val="bg1"/>
              </a:solidFill>
              <a:latin typeface="Source Sans Pro" panose="020B0503030403020204" pitchFamily="34" charset="0"/>
            </a:endParaRPr>
          </a:p>
        </p:txBody>
      </p:sp>
      <p:sp>
        <p:nvSpPr>
          <p:cNvPr id="56" name="TextBox 230">
            <a:extLst>
              <a:ext uri="{FF2B5EF4-FFF2-40B4-BE49-F238E27FC236}">
                <a16:creationId xmlns:a16="http://schemas.microsoft.com/office/drawing/2014/main" id="{84838FA1-D619-EDEC-141C-87EEA170C627}"/>
              </a:ext>
            </a:extLst>
          </p:cNvPr>
          <p:cNvSpPr txBox="1">
            <a:spLocks noChangeArrowheads="1"/>
          </p:cNvSpPr>
          <p:nvPr/>
        </p:nvSpPr>
        <p:spPr bwMode="auto">
          <a:xfrm>
            <a:off x="-860263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7" name="Rectangle 56">
            <a:extLst>
              <a:ext uri="{FF2B5EF4-FFF2-40B4-BE49-F238E27FC236}">
                <a16:creationId xmlns:a16="http://schemas.microsoft.com/office/drawing/2014/main" id="{197FC2D8-2DD5-80EF-8966-0F89B7890C83}"/>
              </a:ext>
            </a:extLst>
          </p:cNvPr>
          <p:cNvSpPr/>
          <p:nvPr/>
        </p:nvSpPr>
        <p:spPr>
          <a:xfrm flipV="1">
            <a:off x="-8499447" y="4201319"/>
            <a:ext cx="2143125" cy="460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58" name="TextBox 232">
            <a:extLst>
              <a:ext uri="{FF2B5EF4-FFF2-40B4-BE49-F238E27FC236}">
                <a16:creationId xmlns:a16="http://schemas.microsoft.com/office/drawing/2014/main" id="{ABE8099A-95B2-8CD0-8496-D4FB28D1CAE4}"/>
              </a:ext>
            </a:extLst>
          </p:cNvPr>
          <p:cNvSpPr txBox="1">
            <a:spLocks noChangeArrowheads="1"/>
          </p:cNvSpPr>
          <p:nvPr/>
        </p:nvSpPr>
        <p:spPr bwMode="auto">
          <a:xfrm>
            <a:off x="-11133110" y="3412332"/>
            <a:ext cx="110917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Instagram</a:t>
            </a:r>
            <a:endParaRPr lang="id-ID" altLang="es-MX" sz="1600" b="1">
              <a:solidFill>
                <a:schemeClr val="bg1"/>
              </a:solidFill>
              <a:latin typeface="Source Sans Pro" panose="020B0503030403020204" pitchFamily="34" charset="0"/>
            </a:endParaRPr>
          </a:p>
        </p:txBody>
      </p:sp>
      <p:sp>
        <p:nvSpPr>
          <p:cNvPr id="59" name="TextBox 233">
            <a:extLst>
              <a:ext uri="{FF2B5EF4-FFF2-40B4-BE49-F238E27FC236}">
                <a16:creationId xmlns:a16="http://schemas.microsoft.com/office/drawing/2014/main" id="{EF0078A6-DD4A-6601-3FCE-1043398A5A0F}"/>
              </a:ext>
            </a:extLst>
          </p:cNvPr>
          <p:cNvSpPr txBox="1">
            <a:spLocks noChangeArrowheads="1"/>
          </p:cNvSpPr>
          <p:nvPr/>
        </p:nvSpPr>
        <p:spPr bwMode="auto">
          <a:xfrm>
            <a:off x="-1115533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A2655609-8262-4811-F3BE-D65748EDCEBD}"/>
              </a:ext>
            </a:extLst>
          </p:cNvPr>
          <p:cNvSpPr/>
          <p:nvPr/>
        </p:nvSpPr>
        <p:spPr>
          <a:xfrm flipV="1">
            <a:off x="-11052147" y="4201319"/>
            <a:ext cx="2143125" cy="460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61" name="Freeform 6">
            <a:extLst>
              <a:ext uri="{FF2B5EF4-FFF2-40B4-BE49-F238E27FC236}">
                <a16:creationId xmlns:a16="http://schemas.microsoft.com/office/drawing/2014/main" id="{FD114400-1405-B61C-CAC2-14B2D12F2B0E}"/>
              </a:ext>
            </a:extLst>
          </p:cNvPr>
          <p:cNvSpPr>
            <a:spLocks/>
          </p:cNvSpPr>
          <p:nvPr/>
        </p:nvSpPr>
        <p:spPr bwMode="auto">
          <a:xfrm>
            <a:off x="-3479482" y="2626124"/>
            <a:ext cx="333375" cy="38531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4">
            <a:extLst>
              <a:ext uri="{FF2B5EF4-FFF2-40B4-BE49-F238E27FC236}">
                <a16:creationId xmlns:a16="http://schemas.microsoft.com/office/drawing/2014/main" id="{031E527E-6EB2-5A52-BFAD-8AC3E9FB9A15}"/>
              </a:ext>
            </a:extLst>
          </p:cNvPr>
          <p:cNvGrpSpPr>
            <a:grpSpLocks noChangeAspect="1"/>
          </p:cNvGrpSpPr>
          <p:nvPr/>
        </p:nvGrpSpPr>
        <p:grpSpPr bwMode="auto">
          <a:xfrm>
            <a:off x="-2233188" y="4449383"/>
            <a:ext cx="515057" cy="364534"/>
            <a:chOff x="0" y="-2"/>
            <a:chExt cx="1728" cy="1223"/>
          </a:xfrm>
        </p:grpSpPr>
        <p:sp>
          <p:nvSpPr>
            <p:cNvPr id="63" name="Freeform 5">
              <a:extLst>
                <a:ext uri="{FF2B5EF4-FFF2-40B4-BE49-F238E27FC236}">
                  <a16:creationId xmlns:a16="http://schemas.microsoft.com/office/drawing/2014/main" id="{98D61C46-C010-79BC-4737-6C533A975377}"/>
                </a:ext>
              </a:extLst>
            </p:cNvPr>
            <p:cNvSpPr>
              <a:spLocks/>
            </p:cNvSpPr>
            <p:nvPr/>
          </p:nvSpPr>
          <p:spPr bwMode="auto">
            <a:xfrm>
              <a:off x="0" y="-2"/>
              <a:ext cx="1728" cy="122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6">
              <a:extLst>
                <a:ext uri="{FF2B5EF4-FFF2-40B4-BE49-F238E27FC236}">
                  <a16:creationId xmlns:a16="http://schemas.microsoft.com/office/drawing/2014/main" id="{9FBD1BEA-2812-C24C-24B0-2F1B5A56DC3A}"/>
                </a:ext>
              </a:extLst>
            </p:cNvPr>
            <p:cNvSpPr>
              <a:spLocks/>
            </p:cNvSpPr>
            <p:nvPr/>
          </p:nvSpPr>
          <p:spPr bwMode="auto">
            <a:xfrm>
              <a:off x="690" y="346"/>
              <a:ext cx="445" cy="52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5" name="Rectangle 183">
            <a:extLst>
              <a:ext uri="{FF2B5EF4-FFF2-40B4-BE49-F238E27FC236}">
                <a16:creationId xmlns:a16="http://schemas.microsoft.com/office/drawing/2014/main" id="{201F710D-61DD-28C4-FB0F-C3A05CDB33DB}"/>
              </a:ext>
            </a:extLst>
          </p:cNvPr>
          <p:cNvSpPr>
            <a:spLocks noChangeArrowheads="1"/>
          </p:cNvSpPr>
          <p:nvPr/>
        </p:nvSpPr>
        <p:spPr bwMode="auto">
          <a:xfrm>
            <a:off x="-11188238" y="1322994"/>
            <a:ext cx="4443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Important</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Facts!</a:t>
            </a:r>
          </a:p>
        </p:txBody>
      </p:sp>
      <p:grpSp>
        <p:nvGrpSpPr>
          <p:cNvPr id="3" name="Group 2">
            <a:extLst>
              <a:ext uri="{FF2B5EF4-FFF2-40B4-BE49-F238E27FC236}">
                <a16:creationId xmlns:a16="http://schemas.microsoft.com/office/drawing/2014/main" id="{99CD99CA-B7CA-B318-B134-2B200A5685FB}"/>
              </a:ext>
            </a:extLst>
          </p:cNvPr>
          <p:cNvGrpSpPr/>
          <p:nvPr/>
        </p:nvGrpSpPr>
        <p:grpSpPr>
          <a:xfrm>
            <a:off x="1009203" y="1760100"/>
            <a:ext cx="10396606" cy="3337800"/>
            <a:chOff x="234157" y="1459693"/>
            <a:chExt cx="11736386" cy="3767932"/>
          </a:xfrm>
        </p:grpSpPr>
        <p:sp>
          <p:nvSpPr>
            <p:cNvPr id="1026" name="Rectangle 1025">
              <a:extLst>
                <a:ext uri="{FF2B5EF4-FFF2-40B4-BE49-F238E27FC236}">
                  <a16:creationId xmlns:a16="http://schemas.microsoft.com/office/drawing/2014/main" id="{592DAA1E-9704-8195-D8F7-E1679DFE99DB}"/>
                </a:ext>
              </a:extLst>
            </p:cNvPr>
            <p:cNvSpPr/>
            <p:nvPr/>
          </p:nvSpPr>
          <p:spPr>
            <a:xfrm>
              <a:off x="2202657" y="1459693"/>
              <a:ext cx="1824831" cy="22185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7" name="Rectangle 1026">
              <a:extLst>
                <a:ext uri="{FF2B5EF4-FFF2-40B4-BE49-F238E27FC236}">
                  <a16:creationId xmlns:a16="http://schemas.microsoft.com/office/drawing/2014/main" id="{F9761261-15A3-818D-A80C-1C050E5A21C9}"/>
                </a:ext>
              </a:extLst>
            </p:cNvPr>
            <p:cNvSpPr/>
            <p:nvPr/>
          </p:nvSpPr>
          <p:spPr>
            <a:xfrm>
              <a:off x="41457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8" name="Rectangle 1027">
              <a:extLst>
                <a:ext uri="{FF2B5EF4-FFF2-40B4-BE49-F238E27FC236}">
                  <a16:creationId xmlns:a16="http://schemas.microsoft.com/office/drawing/2014/main" id="{EFA7BFF5-133E-22EC-C9E3-A962BBE0637A}"/>
                </a:ext>
              </a:extLst>
            </p:cNvPr>
            <p:cNvSpPr/>
            <p:nvPr/>
          </p:nvSpPr>
          <p:spPr>
            <a:xfrm>
              <a:off x="6101557" y="1459693"/>
              <a:ext cx="1824831" cy="22185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29" name="Rectangle 1028">
              <a:extLst>
                <a:ext uri="{FF2B5EF4-FFF2-40B4-BE49-F238E27FC236}">
                  <a16:creationId xmlns:a16="http://schemas.microsoft.com/office/drawing/2014/main" id="{3851172F-EB72-01FB-BC07-FF4FAF5ADDCE}"/>
                </a:ext>
              </a:extLst>
            </p:cNvPr>
            <p:cNvSpPr/>
            <p:nvPr/>
          </p:nvSpPr>
          <p:spPr>
            <a:xfrm>
              <a:off x="2341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0" name="Rectangle 1029">
              <a:extLst>
                <a:ext uri="{FF2B5EF4-FFF2-40B4-BE49-F238E27FC236}">
                  <a16:creationId xmlns:a16="http://schemas.microsoft.com/office/drawing/2014/main" id="{65C1E543-F532-278E-28B6-CB3148B2CE2D}"/>
                </a:ext>
              </a:extLst>
            </p:cNvPr>
            <p:cNvSpPr/>
            <p:nvPr/>
          </p:nvSpPr>
          <p:spPr>
            <a:xfrm>
              <a:off x="2189957" y="3787762"/>
              <a:ext cx="1824831" cy="143986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1" name="Rectangle 1030">
              <a:extLst>
                <a:ext uri="{FF2B5EF4-FFF2-40B4-BE49-F238E27FC236}">
                  <a16:creationId xmlns:a16="http://schemas.microsoft.com/office/drawing/2014/main" id="{97B47D20-2308-78B1-4AFC-6B18CAB19D5A}"/>
                </a:ext>
              </a:extLst>
            </p:cNvPr>
            <p:cNvSpPr/>
            <p:nvPr/>
          </p:nvSpPr>
          <p:spPr>
            <a:xfrm>
              <a:off x="41457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2" name="Rectangle 1031">
              <a:extLst>
                <a:ext uri="{FF2B5EF4-FFF2-40B4-BE49-F238E27FC236}">
                  <a16:creationId xmlns:a16="http://schemas.microsoft.com/office/drawing/2014/main" id="{4A293EA6-2312-1BA8-798C-287D9E6D943B}"/>
                </a:ext>
              </a:extLst>
            </p:cNvPr>
            <p:cNvSpPr/>
            <p:nvPr/>
          </p:nvSpPr>
          <p:spPr>
            <a:xfrm>
              <a:off x="6101557" y="3787762"/>
              <a:ext cx="1824831" cy="143986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3" name="Rectangle 1032">
              <a:extLst>
                <a:ext uri="{FF2B5EF4-FFF2-40B4-BE49-F238E27FC236}">
                  <a16:creationId xmlns:a16="http://schemas.microsoft.com/office/drawing/2014/main" id="{5BFF3E9E-8561-8075-7E28-D5E4C46D7EB9}"/>
                </a:ext>
              </a:extLst>
            </p:cNvPr>
            <p:cNvSpPr/>
            <p:nvPr/>
          </p:nvSpPr>
          <p:spPr>
            <a:xfrm>
              <a:off x="2341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34" name="TextBox 22">
              <a:extLst>
                <a:ext uri="{FF2B5EF4-FFF2-40B4-BE49-F238E27FC236}">
                  <a16:creationId xmlns:a16="http://schemas.microsoft.com/office/drawing/2014/main" id="{3CC21C7F-03BD-A3F0-2C4C-8BA90CAE8021}"/>
                </a:ext>
              </a:extLst>
            </p:cNvPr>
            <p:cNvSpPr txBox="1">
              <a:spLocks noChangeArrowheads="1"/>
            </p:cNvSpPr>
            <p:nvPr/>
          </p:nvSpPr>
          <p:spPr bwMode="auto">
            <a:xfrm>
              <a:off x="24569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3K</a:t>
              </a:r>
            </a:p>
          </p:txBody>
        </p:sp>
        <p:sp>
          <p:nvSpPr>
            <p:cNvPr id="1035" name="TextBox 23">
              <a:extLst>
                <a:ext uri="{FF2B5EF4-FFF2-40B4-BE49-F238E27FC236}">
                  <a16:creationId xmlns:a16="http://schemas.microsoft.com/office/drawing/2014/main" id="{467CBF60-EB43-0B77-68D4-A48EB5102C11}"/>
                </a:ext>
              </a:extLst>
            </p:cNvPr>
            <p:cNvSpPr txBox="1">
              <a:spLocks noChangeArrowheads="1"/>
            </p:cNvSpPr>
            <p:nvPr/>
          </p:nvSpPr>
          <p:spPr bwMode="auto">
            <a:xfrm>
              <a:off x="4400052"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4K</a:t>
              </a:r>
            </a:p>
          </p:txBody>
        </p:sp>
        <p:sp>
          <p:nvSpPr>
            <p:cNvPr id="1036" name="TextBox 24">
              <a:extLst>
                <a:ext uri="{FF2B5EF4-FFF2-40B4-BE49-F238E27FC236}">
                  <a16:creationId xmlns:a16="http://schemas.microsoft.com/office/drawing/2014/main" id="{B18FF0D8-1E48-4979-F96E-0D111ADF8E21}"/>
                </a:ext>
              </a:extLst>
            </p:cNvPr>
            <p:cNvSpPr txBox="1">
              <a:spLocks noChangeArrowheads="1"/>
            </p:cNvSpPr>
            <p:nvPr/>
          </p:nvSpPr>
          <p:spPr bwMode="auto">
            <a:xfrm>
              <a:off x="63558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9K</a:t>
              </a:r>
            </a:p>
          </p:txBody>
        </p:sp>
        <p:sp>
          <p:nvSpPr>
            <p:cNvPr id="1037" name="TextBox 25">
              <a:extLst>
                <a:ext uri="{FF2B5EF4-FFF2-40B4-BE49-F238E27FC236}">
                  <a16:creationId xmlns:a16="http://schemas.microsoft.com/office/drawing/2014/main" id="{724265F7-7F90-FD60-D91A-A89F174E3FFF}"/>
                </a:ext>
              </a:extLst>
            </p:cNvPr>
            <p:cNvSpPr txBox="1">
              <a:spLocks noChangeArrowheads="1"/>
            </p:cNvSpPr>
            <p:nvPr/>
          </p:nvSpPr>
          <p:spPr bwMode="auto">
            <a:xfrm>
              <a:off x="4757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8K</a:t>
              </a:r>
            </a:p>
          </p:txBody>
        </p:sp>
        <p:grpSp>
          <p:nvGrpSpPr>
            <p:cNvPr id="1038" name="Group 1037">
              <a:extLst>
                <a:ext uri="{FF2B5EF4-FFF2-40B4-BE49-F238E27FC236}">
                  <a16:creationId xmlns:a16="http://schemas.microsoft.com/office/drawing/2014/main" id="{5DE2E42D-4B9A-37EE-BB3A-01BA63E09272}"/>
                </a:ext>
              </a:extLst>
            </p:cNvPr>
            <p:cNvGrpSpPr/>
            <p:nvPr/>
          </p:nvGrpSpPr>
          <p:grpSpPr>
            <a:xfrm>
              <a:off x="721012" y="4031829"/>
              <a:ext cx="848740" cy="848740"/>
              <a:chOff x="5474351" y="9712893"/>
              <a:chExt cx="637270" cy="637270"/>
            </a:xfrm>
            <a:solidFill>
              <a:schemeClr val="bg1"/>
            </a:solidFill>
          </p:grpSpPr>
          <p:sp>
            <p:nvSpPr>
              <p:cNvPr id="1050" name="Freeform 47">
                <a:extLst>
                  <a:ext uri="{FF2B5EF4-FFF2-40B4-BE49-F238E27FC236}">
                    <a16:creationId xmlns:a16="http://schemas.microsoft.com/office/drawing/2014/main" id="{DA4FC940-2A77-9ADB-CF24-91547171D1D4}"/>
                  </a:ext>
                </a:extLst>
              </p:cNvPr>
              <p:cNvSpPr>
                <a:spLocks noChangeArrowheads="1"/>
              </p:cNvSpPr>
              <p:nvPr/>
            </p:nvSpPr>
            <p:spPr bwMode="auto">
              <a:xfrm>
                <a:off x="5474351" y="9712893"/>
                <a:ext cx="140200" cy="630900"/>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anchor="ctr"/>
              <a:lstStyle/>
              <a:p>
                <a:pPr defTabSz="914217">
                  <a:defRPr/>
                </a:pPr>
                <a:endParaRPr lang="en-US" sz="700" dirty="0">
                  <a:latin typeface="Calibri Light"/>
                </a:endParaRPr>
              </a:p>
            </p:txBody>
          </p:sp>
          <p:sp>
            <p:nvSpPr>
              <p:cNvPr id="1051" name="Freeform 48">
                <a:extLst>
                  <a:ext uri="{FF2B5EF4-FFF2-40B4-BE49-F238E27FC236}">
                    <a16:creationId xmlns:a16="http://schemas.microsoft.com/office/drawing/2014/main" id="{04FA38F7-0B4A-E717-06B7-F238B6E56784}"/>
                  </a:ext>
                </a:extLst>
              </p:cNvPr>
              <p:cNvSpPr>
                <a:spLocks noChangeArrowheads="1"/>
              </p:cNvSpPr>
              <p:nvPr/>
            </p:nvSpPr>
            <p:spPr bwMode="auto">
              <a:xfrm>
                <a:off x="5691022" y="9897703"/>
                <a:ext cx="420599" cy="452460"/>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anchor="ctr"/>
              <a:lstStyle/>
              <a:p>
                <a:pPr defTabSz="914217">
                  <a:defRPr/>
                </a:pPr>
                <a:endParaRPr lang="en-US" sz="700" dirty="0">
                  <a:latin typeface="Calibri Light"/>
                </a:endParaRPr>
              </a:p>
            </p:txBody>
          </p:sp>
        </p:grpSp>
        <p:sp>
          <p:nvSpPr>
            <p:cNvPr id="1039" name="Freeform 51">
              <a:extLst>
                <a:ext uri="{FF2B5EF4-FFF2-40B4-BE49-F238E27FC236}">
                  <a16:creationId xmlns:a16="http://schemas.microsoft.com/office/drawing/2014/main" id="{4C949310-D723-1EFE-38BB-E602CF5F4016}"/>
                </a:ext>
              </a:extLst>
            </p:cNvPr>
            <p:cNvSpPr>
              <a:spLocks noChangeArrowheads="1"/>
            </p:cNvSpPr>
            <p:nvPr/>
          </p:nvSpPr>
          <p:spPr bwMode="auto">
            <a:xfrm>
              <a:off x="6588919" y="3993343"/>
              <a:ext cx="772319" cy="976313"/>
            </a:xfrm>
            <a:custGeom>
              <a:avLst/>
              <a:gdLst>
                <a:gd name="T0" fmla="*/ 617884 w 400"/>
                <a:gd name="T1" fmla="*/ 1296251 h 506"/>
                <a:gd name="T2" fmla="*/ 617884 w 400"/>
                <a:gd name="T3" fmla="*/ 1296251 h 506"/>
                <a:gd name="T4" fmla="*/ 343698 w 400"/>
                <a:gd name="T5" fmla="*/ 1948235 h 506"/>
                <a:gd name="T6" fmla="*/ 478860 w 400"/>
                <a:gd name="T7" fmla="*/ 956757 h 506"/>
                <a:gd name="T8" fmla="*/ 718290 w 400"/>
                <a:gd name="T9" fmla="*/ 478379 h 506"/>
                <a:gd name="T10" fmla="*/ 822558 w 400"/>
                <a:gd name="T11" fmla="*/ 1230667 h 506"/>
                <a:gd name="T12" fmla="*/ 1131500 w 400"/>
                <a:gd name="T13" fmla="*/ 374215 h 506"/>
                <a:gd name="T14" fmla="*/ 239430 w 400"/>
                <a:gd name="T15" fmla="*/ 821731 h 506"/>
                <a:gd name="T16" fmla="*/ 274186 w 400"/>
                <a:gd name="T17" fmla="*/ 1161225 h 506"/>
                <a:gd name="T18" fmla="*/ 0 w 400"/>
                <a:gd name="T19" fmla="*/ 717568 h 506"/>
                <a:gd name="T20" fmla="*/ 648778 w 400"/>
                <a:gd name="T21" fmla="*/ 65584 h 506"/>
                <a:gd name="T22" fmla="*/ 1506092 w 400"/>
                <a:gd name="T23" fmla="*/ 582542 h 506"/>
                <a:gd name="T24" fmla="*/ 892070 w 400"/>
                <a:gd name="T25" fmla="*/ 1435136 h 506"/>
                <a:gd name="T26" fmla="*/ 617884 w 400"/>
                <a:gd name="T27" fmla="*/ 1296251 h 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0" name="Freeform 75">
              <a:extLst>
                <a:ext uri="{FF2B5EF4-FFF2-40B4-BE49-F238E27FC236}">
                  <a16:creationId xmlns:a16="http://schemas.microsoft.com/office/drawing/2014/main" id="{AB87B520-9170-D169-D8F6-72E530DD1FAB}"/>
                </a:ext>
              </a:extLst>
            </p:cNvPr>
            <p:cNvSpPr>
              <a:spLocks noChangeArrowheads="1"/>
            </p:cNvSpPr>
            <p:nvPr/>
          </p:nvSpPr>
          <p:spPr bwMode="auto">
            <a:xfrm>
              <a:off x="4768850" y="4008424"/>
              <a:ext cx="475457" cy="874713"/>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1" name="Freeform 85">
              <a:extLst>
                <a:ext uri="{FF2B5EF4-FFF2-40B4-BE49-F238E27FC236}">
                  <a16:creationId xmlns:a16="http://schemas.microsoft.com/office/drawing/2014/main" id="{A54973EC-D528-A576-E0BA-38A1856F3D88}"/>
                </a:ext>
              </a:extLst>
            </p:cNvPr>
            <p:cNvSpPr>
              <a:spLocks noChangeArrowheads="1"/>
            </p:cNvSpPr>
            <p:nvPr/>
          </p:nvSpPr>
          <p:spPr bwMode="auto">
            <a:xfrm>
              <a:off x="2654300" y="4152887"/>
              <a:ext cx="890588" cy="721519"/>
            </a:xfrm>
            <a:custGeom>
              <a:avLst/>
              <a:gdLst>
                <a:gd name="T0" fmla="*/ 1778500 w 462"/>
                <a:gd name="T1" fmla="*/ 173605 h 374"/>
                <a:gd name="T2" fmla="*/ 1778500 w 462"/>
                <a:gd name="T3" fmla="*/ 173605 h 374"/>
                <a:gd name="T4" fmla="*/ 1574030 w 462"/>
                <a:gd name="T5" fmla="*/ 243047 h 374"/>
                <a:gd name="T6" fmla="*/ 1709058 w 462"/>
                <a:gd name="T7" fmla="*/ 38579 h 374"/>
                <a:gd name="T8" fmla="*/ 1500730 w 462"/>
                <a:gd name="T9" fmla="*/ 138884 h 374"/>
                <a:gd name="T10" fmla="*/ 1230676 w 462"/>
                <a:gd name="T11" fmla="*/ 0 h 374"/>
                <a:gd name="T12" fmla="*/ 852600 w 462"/>
                <a:gd name="T13" fmla="*/ 378073 h 374"/>
                <a:gd name="T14" fmla="*/ 887321 w 462"/>
                <a:gd name="T15" fmla="*/ 447515 h 374"/>
                <a:gd name="T16" fmla="*/ 135027 w 462"/>
                <a:gd name="T17" fmla="*/ 73300 h 374"/>
                <a:gd name="T18" fmla="*/ 65585 w 462"/>
                <a:gd name="T19" fmla="*/ 277768 h 374"/>
                <a:gd name="T20" fmla="*/ 235333 w 462"/>
                <a:gd name="T21" fmla="*/ 582541 h 374"/>
                <a:gd name="T22" fmla="*/ 65585 w 462"/>
                <a:gd name="T23" fmla="*/ 516957 h 374"/>
                <a:gd name="T24" fmla="*/ 65585 w 462"/>
                <a:gd name="T25" fmla="*/ 516957 h 374"/>
                <a:gd name="T26" fmla="*/ 378076 w 462"/>
                <a:gd name="T27" fmla="*/ 891171 h 374"/>
                <a:gd name="T28" fmla="*/ 270054 w 462"/>
                <a:gd name="T29" fmla="*/ 891171 h 374"/>
                <a:gd name="T30" fmla="*/ 204470 w 462"/>
                <a:gd name="T31" fmla="*/ 891171 h 374"/>
                <a:gd name="T32" fmla="*/ 547824 w 462"/>
                <a:gd name="T33" fmla="*/ 1134218 h 374"/>
                <a:gd name="T34" fmla="*/ 100306 w 462"/>
                <a:gd name="T35" fmla="*/ 1303965 h 374"/>
                <a:gd name="T36" fmla="*/ 0 w 462"/>
                <a:gd name="T37" fmla="*/ 1303965 h 374"/>
                <a:gd name="T38" fmla="*/ 547824 w 462"/>
                <a:gd name="T39" fmla="*/ 1438991 h 374"/>
                <a:gd name="T40" fmla="*/ 1574030 w 462"/>
                <a:gd name="T41" fmla="*/ 412794 h 374"/>
                <a:gd name="T42" fmla="*/ 1574030 w 462"/>
                <a:gd name="T43" fmla="*/ 378073 h 374"/>
                <a:gd name="T44" fmla="*/ 1778500 w 462"/>
                <a:gd name="T45" fmla="*/ 173605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042" name="Rectangle 1041">
              <a:extLst>
                <a:ext uri="{FF2B5EF4-FFF2-40B4-BE49-F238E27FC236}">
                  <a16:creationId xmlns:a16="http://schemas.microsoft.com/office/drawing/2014/main" id="{D4F81145-FD76-ED99-9CC0-14A5623B11AC}"/>
                </a:ext>
              </a:extLst>
            </p:cNvPr>
            <p:cNvSpPr/>
            <p:nvPr/>
          </p:nvSpPr>
          <p:spPr>
            <a:xfrm>
              <a:off x="8111001"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3" name="Rectangle 1042">
              <a:extLst>
                <a:ext uri="{FF2B5EF4-FFF2-40B4-BE49-F238E27FC236}">
                  <a16:creationId xmlns:a16="http://schemas.microsoft.com/office/drawing/2014/main" id="{CD1A04B2-98D0-6A17-4B74-6A836EA9EC54}"/>
                </a:ext>
              </a:extLst>
            </p:cNvPr>
            <p:cNvSpPr/>
            <p:nvPr/>
          </p:nvSpPr>
          <p:spPr>
            <a:xfrm>
              <a:off x="8111001"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4" name="TextBox 24">
              <a:extLst>
                <a:ext uri="{FF2B5EF4-FFF2-40B4-BE49-F238E27FC236}">
                  <a16:creationId xmlns:a16="http://schemas.microsoft.com/office/drawing/2014/main" id="{C77B18BD-C1CD-10E6-4658-EE2E2D504C64}"/>
                </a:ext>
              </a:extLst>
            </p:cNvPr>
            <p:cNvSpPr txBox="1">
              <a:spLocks noChangeArrowheads="1"/>
            </p:cNvSpPr>
            <p:nvPr/>
          </p:nvSpPr>
          <p:spPr bwMode="auto">
            <a:xfrm>
              <a:off x="8106528" y="1924037"/>
              <a:ext cx="1842511"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10K</a:t>
              </a:r>
            </a:p>
          </p:txBody>
        </p:sp>
        <p:sp>
          <p:nvSpPr>
            <p:cNvPr id="1045" name="Rectangle 1044">
              <a:extLst>
                <a:ext uri="{FF2B5EF4-FFF2-40B4-BE49-F238E27FC236}">
                  <a16:creationId xmlns:a16="http://schemas.microsoft.com/office/drawing/2014/main" id="{C1A711AA-4B02-4330-4EB0-D8811C19CC29}"/>
                </a:ext>
              </a:extLst>
            </p:cNvPr>
            <p:cNvSpPr/>
            <p:nvPr/>
          </p:nvSpPr>
          <p:spPr>
            <a:xfrm>
              <a:off x="10145712" y="1459693"/>
              <a:ext cx="1824831" cy="22185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6" name="Rectangle 1045">
              <a:extLst>
                <a:ext uri="{FF2B5EF4-FFF2-40B4-BE49-F238E27FC236}">
                  <a16:creationId xmlns:a16="http://schemas.microsoft.com/office/drawing/2014/main" id="{B6AE94FB-9082-8D25-A5EF-502D1C2A7297}"/>
                </a:ext>
              </a:extLst>
            </p:cNvPr>
            <p:cNvSpPr/>
            <p:nvPr/>
          </p:nvSpPr>
          <p:spPr>
            <a:xfrm>
              <a:off x="10145712" y="3787762"/>
              <a:ext cx="1824831" cy="143986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047" name="TextBox 24">
              <a:extLst>
                <a:ext uri="{FF2B5EF4-FFF2-40B4-BE49-F238E27FC236}">
                  <a16:creationId xmlns:a16="http://schemas.microsoft.com/office/drawing/2014/main" id="{58B07809-577A-6608-7CA4-79920FEF453F}"/>
                </a:ext>
              </a:extLst>
            </p:cNvPr>
            <p:cNvSpPr txBox="1">
              <a:spLocks noChangeArrowheads="1"/>
            </p:cNvSpPr>
            <p:nvPr/>
          </p:nvSpPr>
          <p:spPr bwMode="auto">
            <a:xfrm>
              <a:off x="10400009"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7K</a:t>
              </a:r>
            </a:p>
          </p:txBody>
        </p:sp>
        <p:sp>
          <p:nvSpPr>
            <p:cNvPr id="1048" name="Freeform 6">
              <a:extLst>
                <a:ext uri="{FF2B5EF4-FFF2-40B4-BE49-F238E27FC236}">
                  <a16:creationId xmlns:a16="http://schemas.microsoft.com/office/drawing/2014/main" id="{EAA84809-16FF-C3EF-B211-C1B24F513416}"/>
                </a:ext>
              </a:extLst>
            </p:cNvPr>
            <p:cNvSpPr>
              <a:spLocks/>
            </p:cNvSpPr>
            <p:nvPr/>
          </p:nvSpPr>
          <p:spPr bwMode="auto">
            <a:xfrm>
              <a:off x="8571772" y="3962306"/>
              <a:ext cx="794478" cy="91826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49" name="Shape 1658">
              <a:extLst>
                <a:ext uri="{FF2B5EF4-FFF2-40B4-BE49-F238E27FC236}">
                  <a16:creationId xmlns:a16="http://schemas.microsoft.com/office/drawing/2014/main" id="{FD3C42B6-155E-0EA5-42B2-B396CFB9D574}"/>
                </a:ext>
              </a:extLst>
            </p:cNvPr>
            <p:cNvSpPr/>
            <p:nvPr/>
          </p:nvSpPr>
          <p:spPr>
            <a:xfrm>
              <a:off x="10684832" y="4008424"/>
              <a:ext cx="786155" cy="786155"/>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52" name="Rectangle 183">
            <a:extLst>
              <a:ext uri="{FF2B5EF4-FFF2-40B4-BE49-F238E27FC236}">
                <a16:creationId xmlns:a16="http://schemas.microsoft.com/office/drawing/2014/main" id="{09277D4B-79DD-B0D1-3ED0-F1B30C418A88}"/>
              </a:ext>
            </a:extLst>
          </p:cNvPr>
          <p:cNvSpPr>
            <a:spLocks noChangeArrowheads="1"/>
          </p:cNvSpPr>
          <p:nvPr/>
        </p:nvSpPr>
        <p:spPr bwMode="auto">
          <a:xfrm>
            <a:off x="4209105" y="634465"/>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Our</a:t>
            </a:r>
            <a:r>
              <a:rPr lang="en-US" altLang="es-MX" sz="4000" dirty="0">
                <a:solidFill>
                  <a:srgbClr val="9D6EA4"/>
                </a:solidFill>
                <a:latin typeface="Montserrat Medium" panose="00000600000000000000" pitchFamily="50" charset="0"/>
              </a:rPr>
              <a:t> </a:t>
            </a:r>
            <a:r>
              <a:rPr lang="en-US" altLang="es-MX" sz="4000" dirty="0">
                <a:solidFill>
                  <a:srgbClr val="6D4174"/>
                </a:solidFill>
                <a:latin typeface="Montserrat Medium" panose="00000600000000000000" pitchFamily="50" charset="0"/>
              </a:rPr>
              <a:t>Followers</a:t>
            </a:r>
          </a:p>
        </p:txBody>
      </p:sp>
      <p:sp>
        <p:nvSpPr>
          <p:cNvPr id="1053" name="TextBox 1052">
            <a:extLst>
              <a:ext uri="{FF2B5EF4-FFF2-40B4-BE49-F238E27FC236}">
                <a16:creationId xmlns:a16="http://schemas.microsoft.com/office/drawing/2014/main" id="{2A308A7A-49E3-66F7-4201-82AE59C6B5E2}"/>
              </a:ext>
            </a:extLst>
          </p:cNvPr>
          <p:cNvSpPr txBox="1"/>
          <p:nvPr/>
        </p:nvSpPr>
        <p:spPr>
          <a:xfrm>
            <a:off x="1154653" y="5347925"/>
            <a:ext cx="9822397" cy="923330"/>
          </a:xfrm>
          <a:prstGeom prst="rect">
            <a:avLst/>
          </a:prstGeom>
          <a:noFill/>
        </p:spPr>
        <p:txBody>
          <a:bodyPr wrap="square" rtlCol="0">
            <a:spAutoFit/>
          </a:bodyPr>
          <a:lstStyle/>
          <a:p>
            <a:pPr algn="just"/>
            <a:r>
              <a:rPr lang="en-US" dirty="0"/>
              <a:t>Lorem ipsum dolor sit amet, consectetur adipiscing elit. Vivamus tempor, purus non sagittis finibus, augue nunc tincidunt mi, suscipit dapibus felis dui in augue. Pellentesque habitant morbi tristique senectus et netus et malesuada</a:t>
            </a:r>
          </a:p>
        </p:txBody>
      </p:sp>
    </p:spTree>
    <p:extLst>
      <p:ext uri="{BB962C8B-B14F-4D97-AF65-F5344CB8AC3E}">
        <p14:creationId xmlns:p14="http://schemas.microsoft.com/office/powerpoint/2010/main" val="3528001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9000">
              <a:srgbClr val="2C395A"/>
            </a:gs>
            <a:gs pos="31000">
              <a:schemeClr val="accent5">
                <a:lumMod val="95000"/>
                <a:lumOff val="5000"/>
              </a:schemeClr>
            </a:gs>
            <a:gs pos="100000">
              <a:schemeClr val="accent2"/>
            </a:gs>
          </a:gsLst>
          <a:path path="circle">
            <a:fillToRect t="100000" r="100000"/>
          </a:path>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4B6B7C7-4CB1-BBBF-CC92-C36A6AEDDEC4}"/>
              </a:ext>
            </a:extLst>
          </p:cNvPr>
          <p:cNvSpPr txBox="1"/>
          <p:nvPr/>
        </p:nvSpPr>
        <p:spPr>
          <a:xfrm>
            <a:off x="3084269" y="2782102"/>
            <a:ext cx="6006069" cy="1323439"/>
          </a:xfrm>
          <a:prstGeom prst="rect">
            <a:avLst/>
          </a:prstGeom>
          <a:noFill/>
        </p:spPr>
        <p:txBody>
          <a:bodyPr wrap="square" rtlCol="0">
            <a:spAutoFit/>
          </a:bodyPr>
          <a:lstStyle/>
          <a:p>
            <a:pPr algn="ctr"/>
            <a:r>
              <a:rPr lang="en-US" sz="8000" b="1" dirty="0">
                <a:ln>
                  <a:solidFill>
                    <a:schemeClr val="accent3"/>
                  </a:solidFill>
                </a:ln>
                <a:noFill/>
                <a:effectLst>
                  <a:outerShdw blurRad="50800" dist="38100" dir="5400000" algn="t" rotWithShape="0">
                    <a:prstClr val="black">
                      <a:alpha val="40000"/>
                    </a:prstClr>
                  </a:outerShdw>
                </a:effectLst>
                <a:latin typeface="Montserrat Black" pitchFamily="2" charset="77"/>
              </a:rPr>
              <a:t>THANKS</a:t>
            </a:r>
          </a:p>
        </p:txBody>
      </p:sp>
      <p:sp>
        <p:nvSpPr>
          <p:cNvPr id="3" name="TextBox 2">
            <a:extLst>
              <a:ext uri="{FF2B5EF4-FFF2-40B4-BE49-F238E27FC236}">
                <a16:creationId xmlns:a16="http://schemas.microsoft.com/office/drawing/2014/main" id="{CD89975B-E028-504A-350B-95ECDF92FECC}"/>
              </a:ext>
            </a:extLst>
          </p:cNvPr>
          <p:cNvSpPr txBox="1"/>
          <p:nvPr/>
        </p:nvSpPr>
        <p:spPr>
          <a:xfrm>
            <a:off x="3092964" y="2761836"/>
            <a:ext cx="6006069" cy="1323439"/>
          </a:xfrm>
          <a:prstGeom prst="rect">
            <a:avLst/>
          </a:prstGeom>
          <a:noFill/>
        </p:spPr>
        <p:txBody>
          <a:bodyPr wrap="square" rtlCol="0">
            <a:spAutoFit/>
          </a:bodyPr>
          <a:lstStyle/>
          <a:p>
            <a:pPr algn="ctr"/>
            <a:r>
              <a:rPr lang="en-US" sz="8000" b="1" dirty="0">
                <a:ln>
                  <a:solidFill>
                    <a:schemeClr val="accent4"/>
                  </a:solidFill>
                </a:ln>
                <a:noFill/>
                <a:effectLst>
                  <a:outerShdw blurRad="50800" dist="38100" dir="5400000" algn="t" rotWithShape="0">
                    <a:prstClr val="black">
                      <a:alpha val="40000"/>
                    </a:prstClr>
                  </a:outerShdw>
                </a:effectLst>
                <a:latin typeface="Montserrat Black" pitchFamily="2" charset="77"/>
              </a:rPr>
              <a:t>THANKS</a:t>
            </a:r>
          </a:p>
        </p:txBody>
      </p:sp>
      <p:grpSp>
        <p:nvGrpSpPr>
          <p:cNvPr id="4" name="Group 3">
            <a:extLst>
              <a:ext uri="{FF2B5EF4-FFF2-40B4-BE49-F238E27FC236}">
                <a16:creationId xmlns:a16="http://schemas.microsoft.com/office/drawing/2014/main" id="{24836364-EBA7-3860-7245-A4D1B12EC5D1}"/>
              </a:ext>
            </a:extLst>
          </p:cNvPr>
          <p:cNvGrpSpPr/>
          <p:nvPr/>
        </p:nvGrpSpPr>
        <p:grpSpPr>
          <a:xfrm rot="16578579">
            <a:off x="3300350" y="2524387"/>
            <a:ext cx="530738" cy="485783"/>
            <a:chOff x="4816738" y="457200"/>
            <a:chExt cx="1276151" cy="1168058"/>
          </a:xfrm>
        </p:grpSpPr>
        <p:sp>
          <p:nvSpPr>
            <p:cNvPr id="5" name="Teardrop 4">
              <a:extLst>
                <a:ext uri="{FF2B5EF4-FFF2-40B4-BE49-F238E27FC236}">
                  <a16:creationId xmlns:a16="http://schemas.microsoft.com/office/drawing/2014/main" id="{C7FFF457-5AE4-BE03-1286-AF446C9076BB}"/>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D45109B8-41AF-39A8-75C7-1EF49755B5A7}"/>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a:extLst>
                <a:ext uri="{FF2B5EF4-FFF2-40B4-BE49-F238E27FC236}">
                  <a16:creationId xmlns:a16="http://schemas.microsoft.com/office/drawing/2014/main" id="{98B96D4C-1ABD-7BF9-A5B0-FCB381FB1A2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C1EF880-AC40-2926-873E-5927F2901016}"/>
              </a:ext>
            </a:extLst>
          </p:cNvPr>
          <p:cNvSpPr txBox="1"/>
          <p:nvPr/>
        </p:nvSpPr>
        <p:spPr>
          <a:xfrm>
            <a:off x="3092965" y="2767280"/>
            <a:ext cx="6006069" cy="1323439"/>
          </a:xfrm>
          <a:prstGeom prst="rect">
            <a:avLst/>
          </a:prstGeom>
          <a:noFill/>
        </p:spPr>
        <p:txBody>
          <a:bodyPr wrap="square" rtlCol="0">
            <a:spAutoFit/>
          </a:bodyPr>
          <a:lstStyle/>
          <a:p>
            <a:pPr algn="ctr"/>
            <a:r>
              <a:rPr lang="en-US" sz="8000" b="1" dirty="0">
                <a:solidFill>
                  <a:schemeClr val="bg1"/>
                </a:solidFill>
                <a:effectLst>
                  <a:outerShdw blurRad="50800" dist="38100" dir="5400000" algn="t" rotWithShape="0">
                    <a:prstClr val="black">
                      <a:alpha val="40000"/>
                    </a:prstClr>
                  </a:outerShdw>
                </a:effectLst>
                <a:latin typeface="Montserrat Black" pitchFamily="2" charset="77"/>
              </a:rPr>
              <a:t>THANKS</a:t>
            </a:r>
          </a:p>
        </p:txBody>
      </p:sp>
      <p:grpSp>
        <p:nvGrpSpPr>
          <p:cNvPr id="9" name="Group 8">
            <a:extLst>
              <a:ext uri="{FF2B5EF4-FFF2-40B4-BE49-F238E27FC236}">
                <a16:creationId xmlns:a16="http://schemas.microsoft.com/office/drawing/2014/main" id="{A321C7DB-56A8-25EA-1041-10FA857538F6}"/>
              </a:ext>
            </a:extLst>
          </p:cNvPr>
          <p:cNvGrpSpPr/>
          <p:nvPr/>
        </p:nvGrpSpPr>
        <p:grpSpPr>
          <a:xfrm rot="5400000">
            <a:off x="8652173" y="3877169"/>
            <a:ext cx="466623" cy="427099"/>
            <a:chOff x="4816738" y="457200"/>
            <a:chExt cx="1276151" cy="1168058"/>
          </a:xfrm>
        </p:grpSpPr>
        <p:sp>
          <p:nvSpPr>
            <p:cNvPr id="10" name="Teardrop 9">
              <a:extLst>
                <a:ext uri="{FF2B5EF4-FFF2-40B4-BE49-F238E27FC236}">
                  <a16:creationId xmlns:a16="http://schemas.microsoft.com/office/drawing/2014/main" id="{4D16E33D-230F-1CD6-1D77-0A3923437C1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03B2ADDF-E7FD-5D71-E96B-39CC3FB0BE33}"/>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0BBB64EE-D12A-7B22-7AD9-73E3E68727E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1038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9000">
              <a:srgbClr val="2C395A"/>
            </a:gs>
            <a:gs pos="31000">
              <a:schemeClr val="accent5">
                <a:lumMod val="95000"/>
                <a:lumOff val="5000"/>
              </a:schemeClr>
            </a:gs>
            <a:gs pos="100000">
              <a:schemeClr val="accent2"/>
            </a:gs>
          </a:gsLst>
          <a:path path="circle">
            <a:fillToRect t="100000" r="100000"/>
          </a:path>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1EF880-AC40-2926-873E-5927F2901016}"/>
              </a:ext>
            </a:extLst>
          </p:cNvPr>
          <p:cNvSpPr txBox="1"/>
          <p:nvPr/>
        </p:nvSpPr>
        <p:spPr>
          <a:xfrm>
            <a:off x="3092965" y="2767280"/>
            <a:ext cx="6006069" cy="1323439"/>
          </a:xfrm>
          <a:prstGeom prst="rect">
            <a:avLst/>
          </a:prstGeom>
          <a:noFill/>
        </p:spPr>
        <p:txBody>
          <a:bodyPr wrap="square" rtlCol="0">
            <a:spAutoFit/>
          </a:bodyPr>
          <a:lstStyle/>
          <a:p>
            <a:pPr algn="ctr"/>
            <a:r>
              <a:rPr lang="en-US" sz="8000" b="1" dirty="0">
                <a:solidFill>
                  <a:schemeClr val="bg1"/>
                </a:solidFill>
                <a:effectLst>
                  <a:outerShdw blurRad="50800" dist="38100" dir="5400000" algn="t" rotWithShape="0">
                    <a:prstClr val="black">
                      <a:alpha val="40000"/>
                    </a:prstClr>
                  </a:outerShdw>
                </a:effectLst>
                <a:latin typeface="Montserrat Black" pitchFamily="2" charset="77"/>
              </a:rPr>
              <a:t>THANKS</a:t>
            </a:r>
          </a:p>
        </p:txBody>
      </p:sp>
      <p:sp>
        <p:nvSpPr>
          <p:cNvPr id="13" name="TextBox 12">
            <a:extLst>
              <a:ext uri="{FF2B5EF4-FFF2-40B4-BE49-F238E27FC236}">
                <a16:creationId xmlns:a16="http://schemas.microsoft.com/office/drawing/2014/main" id="{04B6B7C7-4CB1-BBBF-CC92-C36A6AEDDEC4}"/>
              </a:ext>
            </a:extLst>
          </p:cNvPr>
          <p:cNvSpPr txBox="1"/>
          <p:nvPr/>
        </p:nvSpPr>
        <p:spPr>
          <a:xfrm>
            <a:off x="3084269" y="3920705"/>
            <a:ext cx="6006069" cy="1323439"/>
          </a:xfrm>
          <a:prstGeom prst="rect">
            <a:avLst/>
          </a:prstGeom>
          <a:noFill/>
        </p:spPr>
        <p:txBody>
          <a:bodyPr wrap="square" rtlCol="0">
            <a:spAutoFit/>
          </a:bodyPr>
          <a:lstStyle/>
          <a:p>
            <a:pPr algn="ctr"/>
            <a:r>
              <a:rPr lang="en-US" sz="8000" b="1" dirty="0">
                <a:ln>
                  <a:solidFill>
                    <a:schemeClr val="accent3"/>
                  </a:solidFill>
                </a:ln>
                <a:noFill/>
                <a:effectLst>
                  <a:outerShdw blurRad="50800" dist="38100" dir="5400000" algn="t" rotWithShape="0">
                    <a:prstClr val="black">
                      <a:alpha val="40000"/>
                    </a:prstClr>
                  </a:outerShdw>
                </a:effectLst>
                <a:latin typeface="Montserrat Black" pitchFamily="2" charset="77"/>
              </a:rPr>
              <a:t>THANKS</a:t>
            </a:r>
          </a:p>
        </p:txBody>
      </p:sp>
      <p:sp>
        <p:nvSpPr>
          <p:cNvPr id="3" name="TextBox 2">
            <a:extLst>
              <a:ext uri="{FF2B5EF4-FFF2-40B4-BE49-F238E27FC236}">
                <a16:creationId xmlns:a16="http://schemas.microsoft.com/office/drawing/2014/main" id="{CD89975B-E028-504A-350B-95ECDF92FECC}"/>
              </a:ext>
            </a:extLst>
          </p:cNvPr>
          <p:cNvSpPr txBox="1"/>
          <p:nvPr/>
        </p:nvSpPr>
        <p:spPr>
          <a:xfrm>
            <a:off x="3092964" y="1614380"/>
            <a:ext cx="6006069" cy="1323439"/>
          </a:xfrm>
          <a:prstGeom prst="rect">
            <a:avLst/>
          </a:prstGeom>
          <a:noFill/>
        </p:spPr>
        <p:txBody>
          <a:bodyPr wrap="square" rtlCol="0">
            <a:spAutoFit/>
          </a:bodyPr>
          <a:lstStyle/>
          <a:p>
            <a:pPr algn="ctr"/>
            <a:r>
              <a:rPr lang="en-US" sz="8000" b="1" dirty="0">
                <a:ln>
                  <a:solidFill>
                    <a:schemeClr val="accent4"/>
                  </a:solidFill>
                </a:ln>
                <a:noFill/>
                <a:effectLst>
                  <a:outerShdw blurRad="50800" dist="38100" dir="5400000" algn="t" rotWithShape="0">
                    <a:prstClr val="black">
                      <a:alpha val="40000"/>
                    </a:prstClr>
                  </a:outerShdw>
                </a:effectLst>
                <a:latin typeface="Montserrat Black" pitchFamily="2" charset="77"/>
              </a:rPr>
              <a:t>THANKS</a:t>
            </a:r>
          </a:p>
        </p:txBody>
      </p:sp>
      <p:grpSp>
        <p:nvGrpSpPr>
          <p:cNvPr id="4" name="Group 3">
            <a:extLst>
              <a:ext uri="{FF2B5EF4-FFF2-40B4-BE49-F238E27FC236}">
                <a16:creationId xmlns:a16="http://schemas.microsoft.com/office/drawing/2014/main" id="{24836364-EBA7-3860-7245-A4D1B12EC5D1}"/>
              </a:ext>
            </a:extLst>
          </p:cNvPr>
          <p:cNvGrpSpPr/>
          <p:nvPr/>
        </p:nvGrpSpPr>
        <p:grpSpPr>
          <a:xfrm rot="16578579">
            <a:off x="3300350" y="2524387"/>
            <a:ext cx="530738" cy="485783"/>
            <a:chOff x="4816738" y="457200"/>
            <a:chExt cx="1276151" cy="1168058"/>
          </a:xfrm>
        </p:grpSpPr>
        <p:sp>
          <p:nvSpPr>
            <p:cNvPr id="5" name="Teardrop 4">
              <a:extLst>
                <a:ext uri="{FF2B5EF4-FFF2-40B4-BE49-F238E27FC236}">
                  <a16:creationId xmlns:a16="http://schemas.microsoft.com/office/drawing/2014/main" id="{C7FFF457-5AE4-BE03-1286-AF446C9076BB}"/>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D45109B8-41AF-39A8-75C7-1EF49755B5A7}"/>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a:extLst>
                <a:ext uri="{FF2B5EF4-FFF2-40B4-BE49-F238E27FC236}">
                  <a16:creationId xmlns:a16="http://schemas.microsoft.com/office/drawing/2014/main" id="{98B96D4C-1ABD-7BF9-A5B0-FCB381FB1A2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321C7DB-56A8-25EA-1041-10FA857538F6}"/>
              </a:ext>
            </a:extLst>
          </p:cNvPr>
          <p:cNvGrpSpPr/>
          <p:nvPr/>
        </p:nvGrpSpPr>
        <p:grpSpPr>
          <a:xfrm rot="5400000">
            <a:off x="8652173" y="3877169"/>
            <a:ext cx="466623" cy="427099"/>
            <a:chOff x="4816738" y="457200"/>
            <a:chExt cx="1276151" cy="1168058"/>
          </a:xfrm>
        </p:grpSpPr>
        <p:sp>
          <p:nvSpPr>
            <p:cNvPr id="10" name="Teardrop 9">
              <a:extLst>
                <a:ext uri="{FF2B5EF4-FFF2-40B4-BE49-F238E27FC236}">
                  <a16:creationId xmlns:a16="http://schemas.microsoft.com/office/drawing/2014/main" id="{4D16E33D-230F-1CD6-1D77-0A3923437C1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03B2ADDF-E7FD-5D71-E96B-39CC3FB0BE33}"/>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0BBB64EE-D12A-7B22-7AD9-73E3E68727E1}"/>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0485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59476C"/>
            </a:gs>
            <a:gs pos="26000">
              <a:srgbClr val="664C72"/>
            </a:gs>
            <a:gs pos="0">
              <a:schemeClr val="accent2"/>
            </a:gs>
            <a:gs pos="52000">
              <a:schemeClr val="accent5"/>
            </a:gs>
            <a:gs pos="100000">
              <a:schemeClr val="accent6"/>
            </a:gs>
          </a:gsLst>
          <a:lin ang="18900000" scaled="1"/>
          <a:tileRect/>
        </a:gra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733A93E3-4E09-91E9-56E9-A0D7618B50FC}"/>
              </a:ext>
            </a:extLst>
          </p:cNvPr>
          <p:cNvSpPr/>
          <p:nvPr/>
        </p:nvSpPr>
        <p:spPr>
          <a:xfrm>
            <a:off x="4805190" y="2528596"/>
            <a:ext cx="6736778" cy="110977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334278" y="1576873"/>
            <a:ext cx="4329404" cy="43294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0D6DFF-045C-46AD-54D0-752CDE29B581}"/>
              </a:ext>
            </a:extLst>
          </p:cNvPr>
          <p:cNvPicPr>
            <a:picLocks noChangeAspect="1"/>
          </p:cNvPicPr>
          <p:nvPr/>
        </p:nvPicPr>
        <p:blipFill rotWithShape="1">
          <a:blip r:embed="rId2">
            <a:extLst>
              <a:ext uri="{28A0092B-C50C-407E-A947-70E740481C1C}">
                <a14:useLocalDpi xmlns:a14="http://schemas.microsoft.com/office/drawing/2010/main" val="0"/>
              </a:ext>
            </a:extLst>
          </a:blip>
          <a:srcRect t="22041"/>
          <a:stretch/>
        </p:blipFill>
        <p:spPr>
          <a:xfrm>
            <a:off x="365685" y="317241"/>
            <a:ext cx="6623889" cy="6540760"/>
          </a:xfrm>
          <a:prstGeom prst="rect">
            <a:avLst/>
          </a:prstGeom>
          <a:effectLst>
            <a:outerShdw blurRad="189607" dist="38100" dir="13500000" sx="102000" sy="102000" algn="br" rotWithShape="0">
              <a:prstClr val="black">
                <a:alpha val="40000"/>
              </a:prstClr>
            </a:outerShdw>
          </a:effectLst>
        </p:spPr>
      </p:pic>
      <p:sp>
        <p:nvSpPr>
          <p:cNvPr id="5" name="TextBox 4">
            <a:extLst>
              <a:ext uri="{FF2B5EF4-FFF2-40B4-BE49-F238E27FC236}">
                <a16:creationId xmlns:a16="http://schemas.microsoft.com/office/drawing/2014/main" id="{FA2CD418-7240-B357-0827-77422B992CB7}"/>
              </a:ext>
            </a:extLst>
          </p:cNvPr>
          <p:cNvSpPr txBox="1"/>
          <p:nvPr/>
        </p:nvSpPr>
        <p:spPr>
          <a:xfrm>
            <a:off x="7520474" y="1576873"/>
            <a:ext cx="3862874" cy="1015663"/>
          </a:xfrm>
          <a:prstGeom prst="rect">
            <a:avLst/>
          </a:prstGeom>
          <a:noFill/>
        </p:spPr>
        <p:txBody>
          <a:bodyPr wrap="square" rtlCol="0">
            <a:spAutoFit/>
          </a:bodyPr>
          <a:lstStyle/>
          <a:p>
            <a:pPr algn="r"/>
            <a:r>
              <a:rPr lang="en-US" sz="6000" spc="600" dirty="0">
                <a:solidFill>
                  <a:schemeClr val="bg1"/>
                </a:solidFill>
                <a:latin typeface="Montserrat Light" pitchFamily="2" charset="77"/>
              </a:rPr>
              <a:t>SOCIAL</a:t>
            </a:r>
          </a:p>
        </p:txBody>
      </p:sp>
      <p:sp>
        <p:nvSpPr>
          <p:cNvPr id="7" name="TextBox 6">
            <a:extLst>
              <a:ext uri="{FF2B5EF4-FFF2-40B4-BE49-F238E27FC236}">
                <a16:creationId xmlns:a16="http://schemas.microsoft.com/office/drawing/2014/main" id="{5AD2E8F9-E368-A17F-9B2D-9E69ED50E25E}"/>
              </a:ext>
            </a:extLst>
          </p:cNvPr>
          <p:cNvSpPr txBox="1"/>
          <p:nvPr/>
        </p:nvSpPr>
        <p:spPr>
          <a:xfrm>
            <a:off x="5383763" y="2398167"/>
            <a:ext cx="5948030" cy="1446550"/>
          </a:xfrm>
          <a:prstGeom prst="rect">
            <a:avLst/>
          </a:prstGeom>
          <a:noFill/>
          <a:ln>
            <a:noFill/>
          </a:ln>
        </p:spPr>
        <p:txBody>
          <a:bodyPr wrap="square" rtlCol="0">
            <a:spAutoFit/>
          </a:bodyPr>
          <a:lstStyle/>
          <a:p>
            <a:pPr algn="r"/>
            <a:r>
              <a:rPr lang="en-US" sz="8800" b="1" dirty="0">
                <a:solidFill>
                  <a:schemeClr val="bg1"/>
                </a:solidFill>
                <a:latin typeface="Montserrat ExtraBold" pitchFamily="2" charset="77"/>
              </a:rPr>
              <a:t>MEDIA</a:t>
            </a:r>
          </a:p>
        </p:txBody>
      </p:sp>
      <p:sp>
        <p:nvSpPr>
          <p:cNvPr id="8" name="TextBox 7">
            <a:extLst>
              <a:ext uri="{FF2B5EF4-FFF2-40B4-BE49-F238E27FC236}">
                <a16:creationId xmlns:a16="http://schemas.microsoft.com/office/drawing/2014/main" id="{D8A2543C-1FC1-54EB-35BA-D14C939F6D74}"/>
              </a:ext>
            </a:extLst>
          </p:cNvPr>
          <p:cNvSpPr txBox="1"/>
          <p:nvPr/>
        </p:nvSpPr>
        <p:spPr>
          <a:xfrm>
            <a:off x="6326152" y="3717060"/>
            <a:ext cx="4954087" cy="461665"/>
          </a:xfrm>
          <a:prstGeom prst="rect">
            <a:avLst/>
          </a:prstGeom>
          <a:noFill/>
        </p:spPr>
        <p:txBody>
          <a:bodyPr wrap="square" rtlCol="0">
            <a:spAutoFit/>
          </a:bodyPr>
          <a:lstStyle/>
          <a:p>
            <a:pPr algn="r"/>
            <a:r>
              <a:rPr lang="en-US" sz="2400" spc="600" dirty="0">
                <a:solidFill>
                  <a:schemeClr val="bg1"/>
                </a:solidFill>
                <a:latin typeface="Montserrat Light" pitchFamily="2" charset="77"/>
              </a:rPr>
              <a:t>PRESENTATION</a:t>
            </a:r>
          </a:p>
        </p:txBody>
      </p:sp>
      <p:sp>
        <p:nvSpPr>
          <p:cNvPr id="9" name="TextBox 8">
            <a:extLst>
              <a:ext uri="{FF2B5EF4-FFF2-40B4-BE49-F238E27FC236}">
                <a16:creationId xmlns:a16="http://schemas.microsoft.com/office/drawing/2014/main" id="{690BA989-CD22-A93B-579D-A39B002975BD}"/>
              </a:ext>
            </a:extLst>
          </p:cNvPr>
          <p:cNvSpPr txBox="1"/>
          <p:nvPr/>
        </p:nvSpPr>
        <p:spPr>
          <a:xfrm>
            <a:off x="6137753" y="4220757"/>
            <a:ext cx="5005641" cy="369332"/>
          </a:xfrm>
          <a:prstGeom prst="rect">
            <a:avLst/>
          </a:prstGeom>
          <a:noFill/>
        </p:spPr>
        <p:txBody>
          <a:bodyPr wrap="square" rtlCol="0">
            <a:spAutoFit/>
          </a:bodyPr>
          <a:lstStyle/>
          <a:p>
            <a:pPr algn="r"/>
            <a:r>
              <a:rPr lang="en-US" dirty="0">
                <a:solidFill>
                  <a:schemeClr val="accent4"/>
                </a:solidFill>
              </a:rPr>
              <a:t>Free Download on </a:t>
            </a:r>
            <a:r>
              <a:rPr lang="en-US" dirty="0" err="1">
                <a:solidFill>
                  <a:schemeClr val="accent4"/>
                </a:solidFill>
              </a:rPr>
              <a:t>PPThemes.com</a:t>
            </a:r>
            <a:r>
              <a:rPr lang="en-US" dirty="0">
                <a:solidFill>
                  <a:schemeClr val="accent4"/>
                </a:solidFill>
              </a:rPr>
              <a:t> </a:t>
            </a:r>
          </a:p>
        </p:txBody>
      </p:sp>
      <p:sp>
        <p:nvSpPr>
          <p:cNvPr id="56" name="CuadroTexto 32">
            <a:extLst>
              <a:ext uri="{FF2B5EF4-FFF2-40B4-BE49-F238E27FC236}">
                <a16:creationId xmlns:a16="http://schemas.microsoft.com/office/drawing/2014/main" id="{E5E5E879-5C80-93A8-0EBF-B178CE4EAC1B}"/>
              </a:ext>
            </a:extLst>
          </p:cNvPr>
          <p:cNvSpPr txBox="1"/>
          <p:nvPr/>
        </p:nvSpPr>
        <p:spPr>
          <a:xfrm>
            <a:off x="7526665" y="4685346"/>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57" name="Freeform 45">
            <a:extLst>
              <a:ext uri="{FF2B5EF4-FFF2-40B4-BE49-F238E27FC236}">
                <a16:creationId xmlns:a16="http://schemas.microsoft.com/office/drawing/2014/main" id="{75DEE0B5-7F00-CA12-5E71-7EABF4D021BF}"/>
              </a:ext>
            </a:extLst>
          </p:cNvPr>
          <p:cNvSpPr>
            <a:spLocks noEditPoints="1"/>
          </p:cNvSpPr>
          <p:nvPr/>
        </p:nvSpPr>
        <p:spPr bwMode="auto">
          <a:xfrm>
            <a:off x="9107140" y="4651655"/>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58" name="Freeform 64">
            <a:extLst>
              <a:ext uri="{FF2B5EF4-FFF2-40B4-BE49-F238E27FC236}">
                <a16:creationId xmlns:a16="http://schemas.microsoft.com/office/drawing/2014/main" id="{6BF11123-4BFB-EF7C-9E76-AFAB46CB62F2}"/>
              </a:ext>
            </a:extLst>
          </p:cNvPr>
          <p:cNvSpPr>
            <a:spLocks noEditPoints="1"/>
          </p:cNvSpPr>
          <p:nvPr/>
        </p:nvSpPr>
        <p:spPr bwMode="auto">
          <a:xfrm>
            <a:off x="7152545" y="4641956"/>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59" name="Rectángulo 33">
            <a:extLst>
              <a:ext uri="{FF2B5EF4-FFF2-40B4-BE49-F238E27FC236}">
                <a16:creationId xmlns:a16="http://schemas.microsoft.com/office/drawing/2014/main" id="{B9359598-C7B4-1231-051F-06EA76E7574C}"/>
              </a:ext>
            </a:extLst>
          </p:cNvPr>
          <p:cNvSpPr/>
          <p:nvPr/>
        </p:nvSpPr>
        <p:spPr>
          <a:xfrm>
            <a:off x="9380347" y="4644613"/>
            <a:ext cx="1735988" cy="307777"/>
          </a:xfrm>
          <a:prstGeom prst="rect">
            <a:avLst/>
          </a:prstGeom>
        </p:spPr>
        <p:txBody>
          <a:bodyPr wrap="none">
            <a:spAutoFit/>
          </a:bodyPr>
          <a:lstStyle/>
          <a:p>
            <a:r>
              <a:rPr lang="en-US" sz="1400" b="1" dirty="0">
                <a:solidFill>
                  <a:schemeClr val="bg2"/>
                </a:solidFill>
              </a:rPr>
              <a:t>www.ppthemes.com</a:t>
            </a:r>
          </a:p>
        </p:txBody>
      </p:sp>
      <p:grpSp>
        <p:nvGrpSpPr>
          <p:cNvPr id="60" name="Grupo 34">
            <a:extLst>
              <a:ext uri="{FF2B5EF4-FFF2-40B4-BE49-F238E27FC236}">
                <a16:creationId xmlns:a16="http://schemas.microsoft.com/office/drawing/2014/main" id="{F0459D61-0F0A-5295-6E31-2B5B855DA322}"/>
              </a:ext>
            </a:extLst>
          </p:cNvPr>
          <p:cNvGrpSpPr/>
          <p:nvPr/>
        </p:nvGrpSpPr>
        <p:grpSpPr>
          <a:xfrm>
            <a:off x="7435120" y="5005494"/>
            <a:ext cx="3539674" cy="330820"/>
            <a:chOff x="925687" y="5296735"/>
            <a:chExt cx="3539674" cy="330820"/>
          </a:xfrm>
        </p:grpSpPr>
        <p:grpSp>
          <p:nvGrpSpPr>
            <p:cNvPr id="61" name="Grupo 94">
              <a:extLst>
                <a:ext uri="{FF2B5EF4-FFF2-40B4-BE49-F238E27FC236}">
                  <a16:creationId xmlns:a16="http://schemas.microsoft.com/office/drawing/2014/main" id="{753AD994-588B-145B-A922-AC656CC06C04}"/>
                </a:ext>
              </a:extLst>
            </p:cNvPr>
            <p:cNvGrpSpPr/>
            <p:nvPr/>
          </p:nvGrpSpPr>
          <p:grpSpPr>
            <a:xfrm>
              <a:off x="1824403" y="5313889"/>
              <a:ext cx="2640958" cy="313666"/>
              <a:chOff x="5211071" y="3798933"/>
              <a:chExt cx="2640958" cy="313666"/>
            </a:xfrm>
          </p:grpSpPr>
          <p:grpSp>
            <p:nvGrpSpPr>
              <p:cNvPr id="63" name="Grupo 95">
                <a:extLst>
                  <a:ext uri="{FF2B5EF4-FFF2-40B4-BE49-F238E27FC236}">
                    <a16:creationId xmlns:a16="http://schemas.microsoft.com/office/drawing/2014/main" id="{C2CC9FAF-F5E3-0E36-37CB-9A3673D559A4}"/>
                  </a:ext>
                </a:extLst>
              </p:cNvPr>
              <p:cNvGrpSpPr/>
              <p:nvPr/>
            </p:nvGrpSpPr>
            <p:grpSpPr>
              <a:xfrm>
                <a:off x="5211071" y="3798933"/>
                <a:ext cx="1657345" cy="311120"/>
                <a:chOff x="5211071" y="3798933"/>
                <a:chExt cx="1657345" cy="311120"/>
              </a:xfrm>
            </p:grpSpPr>
            <p:grpSp>
              <p:nvGrpSpPr>
                <p:cNvPr id="65" name="Группа 1467">
                  <a:extLst>
                    <a:ext uri="{FF2B5EF4-FFF2-40B4-BE49-F238E27FC236}">
                      <a16:creationId xmlns:a16="http://schemas.microsoft.com/office/drawing/2014/main" id="{89E30C90-74DB-0B3F-E376-B682DB556B36}"/>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79" name="Oval 1207">
                    <a:extLst>
                      <a:ext uri="{FF2B5EF4-FFF2-40B4-BE49-F238E27FC236}">
                        <a16:creationId xmlns:a16="http://schemas.microsoft.com/office/drawing/2014/main" id="{8ADBC5C5-850D-0997-9CDE-7863438800A7}"/>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80" name="Freeform 1208">
                    <a:extLst>
                      <a:ext uri="{FF2B5EF4-FFF2-40B4-BE49-F238E27FC236}">
                        <a16:creationId xmlns:a16="http://schemas.microsoft.com/office/drawing/2014/main" id="{A7EFE74B-7D90-8B3C-6DA5-1ECC56C3573E}"/>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6" name="Группа 1470">
                  <a:extLst>
                    <a:ext uri="{FF2B5EF4-FFF2-40B4-BE49-F238E27FC236}">
                      <a16:creationId xmlns:a16="http://schemas.microsoft.com/office/drawing/2014/main" id="{17D1AE46-7CF4-8EAD-CA17-7814535F5B4F}"/>
                    </a:ext>
                  </a:extLst>
                </p:cNvPr>
                <p:cNvGrpSpPr>
                  <a:grpSpLocks noChangeAspect="1"/>
                </p:cNvGrpSpPr>
                <p:nvPr/>
              </p:nvGrpSpPr>
              <p:grpSpPr bwMode="auto">
                <a:xfrm>
                  <a:off x="5659921" y="3798933"/>
                  <a:ext cx="309076" cy="309517"/>
                  <a:chOff x="4791075" y="1611313"/>
                  <a:chExt cx="1111249" cy="1112838"/>
                </a:xfrm>
                <a:effectLst>
                  <a:outerShdw blurRad="279400" dist="127000" dir="2700000" algn="tl" rotWithShape="0">
                    <a:prstClr val="black">
                      <a:alpha val="31000"/>
                    </a:prstClr>
                  </a:outerShdw>
                </a:effectLst>
              </p:grpSpPr>
              <p:sp>
                <p:nvSpPr>
                  <p:cNvPr id="76" name="Oval 1222">
                    <a:extLst>
                      <a:ext uri="{FF2B5EF4-FFF2-40B4-BE49-F238E27FC236}">
                        <a16:creationId xmlns:a16="http://schemas.microsoft.com/office/drawing/2014/main" id="{153D2C18-70FC-9DC8-49D9-F377AD5BC119}"/>
                      </a:ext>
                    </a:extLst>
                  </p:cNvPr>
                  <p:cNvSpPr>
                    <a:spLocks noChangeArrowheads="1"/>
                  </p:cNvSpPr>
                  <p:nvPr/>
                </p:nvSpPr>
                <p:spPr bwMode="auto">
                  <a:xfrm>
                    <a:off x="4791075" y="1611313"/>
                    <a:ext cx="1111249"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77" name="Freeform 1223">
                    <a:extLst>
                      <a:ext uri="{FF2B5EF4-FFF2-40B4-BE49-F238E27FC236}">
                        <a16:creationId xmlns:a16="http://schemas.microsoft.com/office/drawing/2014/main" id="{EEC27F15-C6ED-167B-BB07-886BF06AC31E}"/>
                      </a:ext>
                    </a:extLst>
                  </p:cNvPr>
                  <p:cNvSpPr>
                    <a:spLocks/>
                  </p:cNvSpPr>
                  <p:nvPr/>
                </p:nvSpPr>
                <p:spPr bwMode="auto">
                  <a:xfrm>
                    <a:off x="4981570" y="1908175"/>
                    <a:ext cx="730249" cy="514351"/>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8" name="Freeform 1224">
                    <a:extLst>
                      <a:ext uri="{FF2B5EF4-FFF2-40B4-BE49-F238E27FC236}">
                        <a16:creationId xmlns:a16="http://schemas.microsoft.com/office/drawing/2014/main" id="{47741BFF-89C3-2145-A2FC-DC4D558E45CD}"/>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7" name="Группа 1468">
                  <a:extLst>
                    <a:ext uri="{FF2B5EF4-FFF2-40B4-BE49-F238E27FC236}">
                      <a16:creationId xmlns:a16="http://schemas.microsoft.com/office/drawing/2014/main" id="{6E172D48-E971-333F-2C15-E3F6300FEE9D}"/>
                    </a:ext>
                  </a:extLst>
                </p:cNvPr>
                <p:cNvGrpSpPr>
                  <a:grpSpLocks noChangeAspect="1"/>
                </p:cNvGrpSpPr>
                <p:nvPr/>
              </p:nvGrpSpPr>
              <p:grpSpPr bwMode="auto">
                <a:xfrm>
                  <a:off x="5211071" y="3799975"/>
                  <a:ext cx="308192" cy="309517"/>
                  <a:chOff x="1398587" y="3241675"/>
                  <a:chExt cx="1108075" cy="1112838"/>
                </a:xfrm>
                <a:effectLst>
                  <a:outerShdw blurRad="279400" dist="127000" dir="2700000" algn="tl" rotWithShape="0">
                    <a:prstClr val="black">
                      <a:alpha val="31000"/>
                    </a:prstClr>
                  </a:outerShdw>
                </a:effectLst>
              </p:grpSpPr>
              <p:sp>
                <p:nvSpPr>
                  <p:cNvPr id="74" name="Oval 1226">
                    <a:extLst>
                      <a:ext uri="{FF2B5EF4-FFF2-40B4-BE49-F238E27FC236}">
                        <a16:creationId xmlns:a16="http://schemas.microsoft.com/office/drawing/2014/main" id="{D4467EDE-E1D0-E0B8-BCD0-02FCD9AB70A8}"/>
                      </a:ext>
                    </a:extLst>
                  </p:cNvPr>
                  <p:cNvSpPr>
                    <a:spLocks noChangeArrowheads="1"/>
                  </p:cNvSpPr>
                  <p:nvPr/>
                </p:nvSpPr>
                <p:spPr bwMode="auto">
                  <a:xfrm>
                    <a:off x="1398587"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75" name="Freeform 1227">
                    <a:extLst>
                      <a:ext uri="{FF2B5EF4-FFF2-40B4-BE49-F238E27FC236}">
                        <a16:creationId xmlns:a16="http://schemas.microsoft.com/office/drawing/2014/main" id="{F9C549EE-B826-3213-9E56-B53021ABCC3B}"/>
                      </a:ext>
                    </a:extLst>
                  </p:cNvPr>
                  <p:cNvSpPr>
                    <a:spLocks noEditPoints="1"/>
                  </p:cNvSpPr>
                  <p:nvPr/>
                </p:nvSpPr>
                <p:spPr bwMode="auto">
                  <a:xfrm>
                    <a:off x="1611313" y="3519488"/>
                    <a:ext cx="681038" cy="557212"/>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68" name="Group 263">
                  <a:extLst>
                    <a:ext uri="{FF2B5EF4-FFF2-40B4-BE49-F238E27FC236}">
                      <a16:creationId xmlns:a16="http://schemas.microsoft.com/office/drawing/2014/main" id="{D494BDF3-1B49-E344-89CA-36945CEF49A8}"/>
                    </a:ext>
                  </a:extLst>
                </p:cNvPr>
                <p:cNvGrpSpPr>
                  <a:grpSpLocks noChangeAspect="1"/>
                </p:cNvGrpSpPr>
                <p:nvPr/>
              </p:nvGrpSpPr>
              <p:grpSpPr>
                <a:xfrm>
                  <a:off x="6110021" y="3800247"/>
                  <a:ext cx="309517" cy="309517"/>
                  <a:chOff x="1606550" y="2179638"/>
                  <a:chExt cx="1858962" cy="1858962"/>
                </a:xfrm>
              </p:grpSpPr>
              <p:sp>
                <p:nvSpPr>
                  <p:cNvPr id="69" name="Oval 445">
                    <a:extLst>
                      <a:ext uri="{FF2B5EF4-FFF2-40B4-BE49-F238E27FC236}">
                        <a16:creationId xmlns:a16="http://schemas.microsoft.com/office/drawing/2014/main" id="{C16666BE-DF0B-B591-3064-8994BF57F796}"/>
                      </a:ext>
                    </a:extLst>
                  </p:cNvPr>
                  <p:cNvSpPr>
                    <a:spLocks noChangeArrowheads="1"/>
                  </p:cNvSpPr>
                  <p:nvPr/>
                </p:nvSpPr>
                <p:spPr bwMode="auto">
                  <a:xfrm>
                    <a:off x="1606550" y="2179638"/>
                    <a:ext cx="1858962"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70" name="Group 265">
                    <a:extLst>
                      <a:ext uri="{FF2B5EF4-FFF2-40B4-BE49-F238E27FC236}">
                        <a16:creationId xmlns:a16="http://schemas.microsoft.com/office/drawing/2014/main" id="{F7A28B65-4014-E3D1-F030-0317FD02D469}"/>
                      </a:ext>
                    </a:extLst>
                  </p:cNvPr>
                  <p:cNvGrpSpPr/>
                  <p:nvPr/>
                </p:nvGrpSpPr>
                <p:grpSpPr>
                  <a:xfrm>
                    <a:off x="2027235" y="2597150"/>
                    <a:ext cx="1019171" cy="1023937"/>
                    <a:chOff x="2027235" y="2597150"/>
                    <a:chExt cx="1019171" cy="1023937"/>
                  </a:xfrm>
                </p:grpSpPr>
                <p:sp>
                  <p:nvSpPr>
                    <p:cNvPr id="71" name="Freeform 446">
                      <a:extLst>
                        <a:ext uri="{FF2B5EF4-FFF2-40B4-BE49-F238E27FC236}">
                          <a16:creationId xmlns:a16="http://schemas.microsoft.com/office/drawing/2014/main" id="{CBDC166B-0A2B-47B6-6334-688129A602F2}"/>
                        </a:ext>
                      </a:extLst>
                    </p:cNvPr>
                    <p:cNvSpPr>
                      <a:spLocks noEditPoints="1"/>
                    </p:cNvSpPr>
                    <p:nvPr/>
                  </p:nvSpPr>
                  <p:spPr bwMode="auto">
                    <a:xfrm>
                      <a:off x="2027235" y="2597150"/>
                      <a:ext cx="1019171"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2" name="Freeform 447">
                      <a:extLst>
                        <a:ext uri="{FF2B5EF4-FFF2-40B4-BE49-F238E27FC236}">
                          <a16:creationId xmlns:a16="http://schemas.microsoft.com/office/drawing/2014/main" id="{FADDABE8-C6F8-E762-61A8-3719E8B97D4F}"/>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73" name="Oval 448">
                      <a:extLst>
                        <a:ext uri="{FF2B5EF4-FFF2-40B4-BE49-F238E27FC236}">
                          <a16:creationId xmlns:a16="http://schemas.microsoft.com/office/drawing/2014/main" id="{A31338BB-F4A7-5867-77A5-904DD3DDD7BF}"/>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64" name="CuadroTexto 97">
                <a:extLst>
                  <a:ext uri="{FF2B5EF4-FFF2-40B4-BE49-F238E27FC236}">
                    <a16:creationId xmlns:a16="http://schemas.microsoft.com/office/drawing/2014/main" id="{531524EA-A955-B0BD-F090-72721B723035}"/>
                  </a:ext>
                </a:extLst>
              </p:cNvPr>
              <p:cNvSpPr txBox="1"/>
              <p:nvPr/>
            </p:nvSpPr>
            <p:spPr>
              <a:xfrm>
                <a:off x="6537846" y="3804822"/>
                <a:ext cx="1314183" cy="307777"/>
              </a:xfrm>
              <a:prstGeom prst="rect">
                <a:avLst/>
              </a:prstGeom>
              <a:noFill/>
            </p:spPr>
            <p:txBody>
              <a:bodyPr wrap="square" rtlCol="0">
                <a:spAutoFit/>
              </a:bodyPr>
              <a:lstStyle/>
              <a:p>
                <a:pPr algn="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62" name="CuadroTexto 114">
              <a:extLst>
                <a:ext uri="{FF2B5EF4-FFF2-40B4-BE49-F238E27FC236}">
                  <a16:creationId xmlns:a16="http://schemas.microsoft.com/office/drawing/2014/main" id="{0FFE6451-8428-A2CE-104E-F2E053F9AD94}"/>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grpSp>
        <p:nvGrpSpPr>
          <p:cNvPr id="84" name="Group 83">
            <a:extLst>
              <a:ext uri="{FF2B5EF4-FFF2-40B4-BE49-F238E27FC236}">
                <a16:creationId xmlns:a16="http://schemas.microsoft.com/office/drawing/2014/main" id="{7DAC83AF-644A-4991-C559-5A2876D5A43A}"/>
              </a:ext>
            </a:extLst>
          </p:cNvPr>
          <p:cNvGrpSpPr/>
          <p:nvPr/>
        </p:nvGrpSpPr>
        <p:grpSpPr>
          <a:xfrm>
            <a:off x="4816738" y="457200"/>
            <a:ext cx="1276151" cy="1168058"/>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325027" y="4628437"/>
            <a:ext cx="765699" cy="700842"/>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a:extLst>
              <a:ext uri="{FF2B5EF4-FFF2-40B4-BE49-F238E27FC236}">
                <a16:creationId xmlns:a16="http://schemas.microsoft.com/office/drawing/2014/main" id="{A8E0720D-523A-C3AE-2D3F-98C594DCF56B}"/>
              </a:ext>
            </a:extLst>
          </p:cNvPr>
          <p:cNvSpPr/>
          <p:nvPr/>
        </p:nvSpPr>
        <p:spPr>
          <a:xfrm>
            <a:off x="8678669" y="1929326"/>
            <a:ext cx="298580" cy="2985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2EA9CE1-D1DD-672B-21CE-4D3C8B2D0FA4}"/>
              </a:ext>
            </a:extLst>
          </p:cNvPr>
          <p:cNvSpPr/>
          <p:nvPr/>
        </p:nvSpPr>
        <p:spPr>
          <a:xfrm>
            <a:off x="7743507" y="625151"/>
            <a:ext cx="427098" cy="427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18776C2-87DB-666C-9B10-D0F563CBDD12}"/>
              </a:ext>
            </a:extLst>
          </p:cNvPr>
          <p:cNvSpPr/>
          <p:nvPr/>
        </p:nvSpPr>
        <p:spPr>
          <a:xfrm>
            <a:off x="10949602" y="334993"/>
            <a:ext cx="661273" cy="6612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1334278" y="1794551"/>
            <a:ext cx="866709" cy="8667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3F2FA1F-43D2-CF9A-85EE-F7D9995471DC}"/>
              </a:ext>
            </a:extLst>
          </p:cNvPr>
          <p:cNvSpPr/>
          <p:nvPr/>
        </p:nvSpPr>
        <p:spPr>
          <a:xfrm>
            <a:off x="6411331" y="5474959"/>
            <a:ext cx="456000" cy="4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83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0BA989-CD22-A93B-579D-A39B002975BD}"/>
              </a:ext>
            </a:extLst>
          </p:cNvPr>
          <p:cNvSpPr txBox="1"/>
          <p:nvPr/>
        </p:nvSpPr>
        <p:spPr>
          <a:xfrm>
            <a:off x="3590222" y="6423282"/>
            <a:ext cx="5005641" cy="369332"/>
          </a:xfrm>
          <a:prstGeom prst="rect">
            <a:avLst/>
          </a:prstGeom>
          <a:noFill/>
        </p:spPr>
        <p:txBody>
          <a:bodyPr wrap="square" rtlCol="0">
            <a:spAutoFit/>
          </a:bodyPr>
          <a:lstStyle/>
          <a:p>
            <a:pPr algn="ctr"/>
            <a:r>
              <a:rPr lang="en-US" dirty="0">
                <a:solidFill>
                  <a:schemeClr val="accent5"/>
                </a:solidFill>
              </a:rPr>
              <a:t>Free Download on </a:t>
            </a:r>
            <a:r>
              <a:rPr lang="en-US" dirty="0" err="1">
                <a:solidFill>
                  <a:schemeClr val="accent5"/>
                </a:solidFill>
              </a:rPr>
              <a:t>PPThemes.com</a:t>
            </a:r>
            <a:r>
              <a:rPr lang="en-US" dirty="0">
                <a:solidFill>
                  <a:schemeClr val="accent5"/>
                </a:solidFill>
              </a:rPr>
              <a:t> </a:t>
            </a:r>
          </a:p>
        </p:txBody>
      </p:sp>
      <p:grpSp>
        <p:nvGrpSpPr>
          <p:cNvPr id="84" name="Group 83">
            <a:extLst>
              <a:ext uri="{FF2B5EF4-FFF2-40B4-BE49-F238E27FC236}">
                <a16:creationId xmlns:a16="http://schemas.microsoft.com/office/drawing/2014/main" id="{7DAC83AF-644A-4991-C559-5A2876D5A43A}"/>
              </a:ext>
            </a:extLst>
          </p:cNvPr>
          <p:cNvGrpSpPr/>
          <p:nvPr/>
        </p:nvGrpSpPr>
        <p:grpSpPr>
          <a:xfrm>
            <a:off x="3086264" y="221037"/>
            <a:ext cx="466623" cy="427099"/>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23169" y="816458"/>
            <a:ext cx="530738" cy="485783"/>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7AE1D5-E4D6-FE2F-D4CB-FCDC1A49E710}"/>
              </a:ext>
            </a:extLst>
          </p:cNvPr>
          <p:cNvSpPr txBox="1"/>
          <p:nvPr/>
        </p:nvSpPr>
        <p:spPr>
          <a:xfrm>
            <a:off x="660523" y="402109"/>
            <a:ext cx="2765502" cy="707886"/>
          </a:xfrm>
          <a:prstGeom prst="rect">
            <a:avLst/>
          </a:prstGeom>
          <a:noFill/>
        </p:spPr>
        <p:txBody>
          <a:bodyPr wrap="square" rtlCol="0">
            <a:spAutoFit/>
          </a:bodyPr>
          <a:lstStyle/>
          <a:p>
            <a:r>
              <a:rPr lang="en-US" sz="4000" dirty="0">
                <a:solidFill>
                  <a:schemeClr val="bg1"/>
                </a:solidFill>
                <a:latin typeface="Montserrat" pitchFamily="2" charset="77"/>
              </a:rPr>
              <a:t>AGENDA</a:t>
            </a:r>
          </a:p>
        </p:txBody>
      </p:sp>
      <p:sp>
        <p:nvSpPr>
          <p:cNvPr id="31" name="TextBox 956">
            <a:extLst>
              <a:ext uri="{FF2B5EF4-FFF2-40B4-BE49-F238E27FC236}">
                <a16:creationId xmlns:a16="http://schemas.microsoft.com/office/drawing/2014/main" id="{C7B65700-C722-FBEE-85BF-814EFAB6C810}"/>
              </a:ext>
            </a:extLst>
          </p:cNvPr>
          <p:cNvSpPr txBox="1">
            <a:spLocks noChangeArrowheads="1"/>
          </p:cNvSpPr>
          <p:nvPr/>
        </p:nvSpPr>
        <p:spPr bwMode="auto">
          <a:xfrm>
            <a:off x="3552887" y="5661971"/>
            <a:ext cx="54764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r>
              <a:rPr lang="en-US" altLang="ru-RU" sz="1400" dirty="0">
                <a:solidFill>
                  <a:schemeClr val="bg1"/>
                </a:solidFill>
                <a:latin typeface="Montserrat Light" panose="00000400000000000000" pitchFamily="50" charset="0"/>
                <a:cs typeface="Open Sans" panose="020B0606030504020204" pitchFamily="34" charset="0"/>
              </a:rPr>
              <a:t>. Lorem ipsum dolor sit </a:t>
            </a:r>
            <a:r>
              <a:rPr lang="en-US" altLang="ru-RU" sz="1400" dirty="0" err="1">
                <a:solidFill>
                  <a:schemeClr val="bg1"/>
                </a:solidFill>
                <a:latin typeface="Montserrat Light" panose="00000400000000000000" pitchFamily="50" charset="0"/>
                <a:cs typeface="Open Sans" panose="020B0606030504020204" pitchFamily="34" charset="0"/>
              </a:rPr>
              <a:t>amet</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consectetur</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adipiscing</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elit</a:t>
            </a:r>
            <a:r>
              <a:rPr lang="en-US" altLang="ru-RU" sz="1400" dirty="0">
                <a:solidFill>
                  <a:schemeClr val="bg1"/>
                </a:solidFill>
                <a:latin typeface="Montserrat Light" panose="00000400000000000000" pitchFamily="50" charset="0"/>
                <a:cs typeface="Open Sans" panose="020B0606030504020204" pitchFamily="34" charset="0"/>
              </a:rPr>
              <a: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endParaRPr lang="ru-RU" altLang="ru-RU" sz="1400" dirty="0">
              <a:solidFill>
                <a:schemeClr val="bg1"/>
              </a:solidFill>
              <a:latin typeface="Montserrat Light" panose="00000400000000000000" pitchFamily="50" charset="0"/>
              <a:cs typeface="Open Sans" panose="020B0606030504020204" pitchFamily="34" charset="0"/>
            </a:endParaRPr>
          </a:p>
          <a:p>
            <a:pPr algn="ctr" eaLnBrk="1" hangingPunct="1"/>
            <a:endParaRPr lang="ru-RU" altLang="ru-RU" sz="1400" dirty="0">
              <a:solidFill>
                <a:schemeClr val="bg1"/>
              </a:solidFill>
              <a:latin typeface="Montserrat Light" panose="00000400000000000000" pitchFamily="50" charset="0"/>
              <a:cs typeface="Open Sans" panose="020B0606030504020204" pitchFamily="34" charset="0"/>
            </a:endParaRPr>
          </a:p>
        </p:txBody>
      </p:sp>
      <p:grpSp>
        <p:nvGrpSpPr>
          <p:cNvPr id="119" name="Group 118">
            <a:extLst>
              <a:ext uri="{FF2B5EF4-FFF2-40B4-BE49-F238E27FC236}">
                <a16:creationId xmlns:a16="http://schemas.microsoft.com/office/drawing/2014/main" id="{9799E388-CFF5-3038-70FB-98206176E3F7}"/>
              </a:ext>
            </a:extLst>
          </p:cNvPr>
          <p:cNvGrpSpPr/>
          <p:nvPr/>
        </p:nvGrpSpPr>
        <p:grpSpPr>
          <a:xfrm>
            <a:off x="186013" y="1466351"/>
            <a:ext cx="1869927" cy="2705042"/>
            <a:chOff x="519537" y="2179193"/>
            <a:chExt cx="1869927" cy="2705042"/>
          </a:xfrm>
        </p:grpSpPr>
        <p:sp>
          <p:nvSpPr>
            <p:cNvPr id="10" name="Rounded Rectangle 9">
              <a:extLst>
                <a:ext uri="{FF2B5EF4-FFF2-40B4-BE49-F238E27FC236}">
                  <a16:creationId xmlns:a16="http://schemas.microsoft.com/office/drawing/2014/main" id="{1C1775B0-0EB4-3194-6D1C-5DF08B77A4BB}"/>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AA8B6CE-AB88-0FEB-8A8E-A254960F9DC7}"/>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29" name="Graphic 28" descr="Radio microphone">
              <a:extLst>
                <a:ext uri="{FF2B5EF4-FFF2-40B4-BE49-F238E27FC236}">
                  <a16:creationId xmlns:a16="http://schemas.microsoft.com/office/drawing/2014/main" id="{AE3F3D1A-873A-1DF9-465D-D686E2E252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830" y="2316731"/>
              <a:ext cx="627278" cy="627278"/>
            </a:xfrm>
            <a:prstGeom prst="rect">
              <a:avLst/>
            </a:prstGeom>
          </p:spPr>
        </p:pic>
        <p:sp>
          <p:nvSpPr>
            <p:cNvPr id="35" name="TextBox 34">
              <a:extLst>
                <a:ext uri="{FF2B5EF4-FFF2-40B4-BE49-F238E27FC236}">
                  <a16:creationId xmlns:a16="http://schemas.microsoft.com/office/drawing/2014/main" id="{4E274E9A-133F-CF45-1559-BF84DF008E6B}"/>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0" name="Rounded Rectangle 39">
              <a:extLst>
                <a:ext uri="{FF2B5EF4-FFF2-40B4-BE49-F238E27FC236}">
                  <a16:creationId xmlns:a16="http://schemas.microsoft.com/office/drawing/2014/main" id="{7B2E1215-4437-4F88-2C08-A98BE474BB30}"/>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20" name="Group 119">
            <a:extLst>
              <a:ext uri="{FF2B5EF4-FFF2-40B4-BE49-F238E27FC236}">
                <a16:creationId xmlns:a16="http://schemas.microsoft.com/office/drawing/2014/main" id="{97F28ED7-A574-2556-AB42-390A76A09A76}"/>
              </a:ext>
            </a:extLst>
          </p:cNvPr>
          <p:cNvGrpSpPr/>
          <p:nvPr/>
        </p:nvGrpSpPr>
        <p:grpSpPr>
          <a:xfrm>
            <a:off x="2492381" y="1696919"/>
            <a:ext cx="2115888" cy="2994900"/>
            <a:chOff x="2627717" y="1889335"/>
            <a:chExt cx="2115888" cy="2994900"/>
          </a:xfrm>
        </p:grpSpPr>
        <p:sp>
          <p:nvSpPr>
            <p:cNvPr id="11" name="Rounded Rectangle 10">
              <a:extLst>
                <a:ext uri="{FF2B5EF4-FFF2-40B4-BE49-F238E27FC236}">
                  <a16:creationId xmlns:a16="http://schemas.microsoft.com/office/drawing/2014/main" id="{F1A03B3A-1D54-860C-653C-CC32665730B7}"/>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18B467-B55B-14EC-71E3-576B2210CD9A}"/>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02 ACTIVITY </a:t>
              </a:r>
            </a:p>
          </p:txBody>
        </p:sp>
        <p:pic>
          <p:nvPicPr>
            <p:cNvPr id="25" name="Graphic 24" descr="Medal">
              <a:extLst>
                <a:ext uri="{FF2B5EF4-FFF2-40B4-BE49-F238E27FC236}">
                  <a16:creationId xmlns:a16="http://schemas.microsoft.com/office/drawing/2014/main" id="{145B3356-9E15-F983-E7CE-33D757138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1893" y="2042858"/>
              <a:ext cx="718926" cy="718926"/>
            </a:xfrm>
            <a:prstGeom prst="rect">
              <a:avLst/>
            </a:prstGeom>
          </p:spPr>
        </p:pic>
        <p:sp>
          <p:nvSpPr>
            <p:cNvPr id="34" name="TextBox 33">
              <a:extLst>
                <a:ext uri="{FF2B5EF4-FFF2-40B4-BE49-F238E27FC236}">
                  <a16:creationId xmlns:a16="http://schemas.microsoft.com/office/drawing/2014/main" id="{BCA12D88-36D2-A376-16CA-DBE1343C9B0D}"/>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1" name="Rounded Rectangle 40">
              <a:extLst>
                <a:ext uri="{FF2B5EF4-FFF2-40B4-BE49-F238E27FC236}">
                  <a16:creationId xmlns:a16="http://schemas.microsoft.com/office/drawing/2014/main" id="{A2EE1179-6C44-E13A-2003-7CF59955E2C5}"/>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121" name="Group 120">
            <a:extLst>
              <a:ext uri="{FF2B5EF4-FFF2-40B4-BE49-F238E27FC236}">
                <a16:creationId xmlns:a16="http://schemas.microsoft.com/office/drawing/2014/main" id="{49087941-8D79-A713-520F-99E3546628F2}"/>
              </a:ext>
            </a:extLst>
          </p:cNvPr>
          <p:cNvGrpSpPr/>
          <p:nvPr/>
        </p:nvGrpSpPr>
        <p:grpSpPr>
          <a:xfrm>
            <a:off x="4856477" y="1515953"/>
            <a:ext cx="2479047" cy="3826094"/>
            <a:chOff x="5037360" y="1058141"/>
            <a:chExt cx="2479047" cy="3826094"/>
          </a:xfrm>
        </p:grpSpPr>
        <p:sp>
          <p:nvSpPr>
            <p:cNvPr id="12" name="Rounded Rectangle 11">
              <a:extLst>
                <a:ext uri="{FF2B5EF4-FFF2-40B4-BE49-F238E27FC236}">
                  <a16:creationId xmlns:a16="http://schemas.microsoft.com/office/drawing/2014/main" id="{4C1BE316-D2B7-88DE-47B7-4C4F1BCC6940}"/>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8E0720D-523A-C3AE-2D3F-98C594DCF56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5E09611-3C43-1ECD-C2F9-3B50046FBBCC}"/>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ExtraBold" pitchFamily="2" charset="77"/>
                </a:rPr>
                <a:t>01 ACTIVITY </a:t>
              </a:r>
            </a:p>
          </p:txBody>
        </p:sp>
        <p:pic>
          <p:nvPicPr>
            <p:cNvPr id="21" name="Graphic 20" descr="City">
              <a:extLst>
                <a:ext uri="{FF2B5EF4-FFF2-40B4-BE49-F238E27FC236}">
                  <a16:creationId xmlns:a16="http://schemas.microsoft.com/office/drawing/2014/main" id="{DE28EB65-53A9-9690-B321-0592380325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303" y="1226691"/>
              <a:ext cx="914400" cy="914400"/>
            </a:xfrm>
            <a:prstGeom prst="rect">
              <a:avLst/>
            </a:prstGeom>
          </p:spPr>
        </p:pic>
        <p:sp>
          <p:nvSpPr>
            <p:cNvPr id="33" name="TextBox 32">
              <a:extLst>
                <a:ext uri="{FF2B5EF4-FFF2-40B4-BE49-F238E27FC236}">
                  <a16:creationId xmlns:a16="http://schemas.microsoft.com/office/drawing/2014/main" id="{49498FFA-DCE0-CC9C-FD91-858EE055A9E5}"/>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44" name="Rounded Rectangle 43">
              <a:extLst>
                <a:ext uri="{FF2B5EF4-FFF2-40B4-BE49-F238E27FC236}">
                  <a16:creationId xmlns:a16="http://schemas.microsoft.com/office/drawing/2014/main" id="{99997495-A9A0-7E71-0770-ABEF9B97B08C}"/>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122" name="Group 121">
            <a:extLst>
              <a:ext uri="{FF2B5EF4-FFF2-40B4-BE49-F238E27FC236}">
                <a16:creationId xmlns:a16="http://schemas.microsoft.com/office/drawing/2014/main" id="{5EA8934B-2672-9F5A-1646-02DFC1C67064}"/>
              </a:ext>
            </a:extLst>
          </p:cNvPr>
          <p:cNvGrpSpPr/>
          <p:nvPr/>
        </p:nvGrpSpPr>
        <p:grpSpPr>
          <a:xfrm>
            <a:off x="7606832" y="1706466"/>
            <a:ext cx="2115888" cy="2994901"/>
            <a:chOff x="7681086" y="1889334"/>
            <a:chExt cx="2115888" cy="2994901"/>
          </a:xfrm>
        </p:grpSpPr>
        <p:sp>
          <p:nvSpPr>
            <p:cNvPr id="13" name="Rounded Rectangle 12">
              <a:extLst>
                <a:ext uri="{FF2B5EF4-FFF2-40B4-BE49-F238E27FC236}">
                  <a16:creationId xmlns:a16="http://schemas.microsoft.com/office/drawing/2014/main" id="{27DA7B30-0F4C-EB2F-8CEF-3C6A8036DF83}"/>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2EA9CE1-D1DD-672B-21CE-4D3C8B2D0FA4}"/>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54996A2-F904-7BA6-B9A5-6FEFDBEC8385}"/>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27" name="Graphic 26" descr="Chat">
              <a:extLst>
                <a:ext uri="{FF2B5EF4-FFF2-40B4-BE49-F238E27FC236}">
                  <a16:creationId xmlns:a16="http://schemas.microsoft.com/office/drawing/2014/main" id="{20FA3EBB-FD1A-CAD3-13F5-145599170C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6345" y="2042858"/>
              <a:ext cx="718926" cy="718926"/>
            </a:xfrm>
            <a:prstGeom prst="rect">
              <a:avLst/>
            </a:prstGeom>
          </p:spPr>
        </p:pic>
        <p:sp>
          <p:nvSpPr>
            <p:cNvPr id="36" name="TextBox 35">
              <a:extLst>
                <a:ext uri="{FF2B5EF4-FFF2-40B4-BE49-F238E27FC236}">
                  <a16:creationId xmlns:a16="http://schemas.microsoft.com/office/drawing/2014/main" id="{9D1D80ED-442C-BF74-E311-E7F9A4D537D4}"/>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5" name="Rounded Rectangle 44">
              <a:extLst>
                <a:ext uri="{FF2B5EF4-FFF2-40B4-BE49-F238E27FC236}">
                  <a16:creationId xmlns:a16="http://schemas.microsoft.com/office/drawing/2014/main" id="{BFC41414-4563-F46B-95E0-30D5D5634AAA}"/>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11:30/12:00</a:t>
              </a:r>
            </a:p>
          </p:txBody>
        </p:sp>
      </p:grpSp>
      <p:grpSp>
        <p:nvGrpSpPr>
          <p:cNvPr id="123" name="Group 122">
            <a:extLst>
              <a:ext uri="{FF2B5EF4-FFF2-40B4-BE49-F238E27FC236}">
                <a16:creationId xmlns:a16="http://schemas.microsoft.com/office/drawing/2014/main" id="{28D69BC4-F485-3AEF-7FA1-3E460A7C8252}"/>
              </a:ext>
            </a:extLst>
          </p:cNvPr>
          <p:cNvGrpSpPr/>
          <p:nvPr/>
        </p:nvGrpSpPr>
        <p:grpSpPr>
          <a:xfrm>
            <a:off x="9976158" y="1436722"/>
            <a:ext cx="1869927" cy="2734671"/>
            <a:chOff x="9954178" y="2149564"/>
            <a:chExt cx="1869927" cy="2734671"/>
          </a:xfrm>
        </p:grpSpPr>
        <p:sp>
          <p:nvSpPr>
            <p:cNvPr id="14" name="Rounded Rectangle 13">
              <a:extLst>
                <a:ext uri="{FF2B5EF4-FFF2-40B4-BE49-F238E27FC236}">
                  <a16:creationId xmlns:a16="http://schemas.microsoft.com/office/drawing/2014/main" id="{23D4322B-0EC9-EA4C-3F3D-9CD154515F99}"/>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3F2FA1F-43D2-CF9A-85EE-F7D9995471DC}"/>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52B4E738-C4D6-C53E-7B02-133AA1C963DD}"/>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23" name="Graphic 22" descr="Target Audience">
              <a:extLst>
                <a:ext uri="{FF2B5EF4-FFF2-40B4-BE49-F238E27FC236}">
                  <a16:creationId xmlns:a16="http://schemas.microsoft.com/office/drawing/2014/main" id="{1BC01C23-C23D-6697-97A9-B8097C2E95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37" name="TextBox 36">
              <a:extLst>
                <a:ext uri="{FF2B5EF4-FFF2-40B4-BE49-F238E27FC236}">
                  <a16:creationId xmlns:a16="http://schemas.microsoft.com/office/drawing/2014/main" id="{1AF8EFFC-62CE-276C-1FB4-2696ED424607}"/>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6" name="Rounded Rectangle 45">
              <a:extLst>
                <a:ext uri="{FF2B5EF4-FFF2-40B4-BE49-F238E27FC236}">
                  <a16:creationId xmlns:a16="http://schemas.microsoft.com/office/drawing/2014/main" id="{0CACD1CF-9599-7F15-6BE3-547652BCC4AE}"/>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
        <p:nvSpPr>
          <p:cNvPr id="91" name="Oval 90">
            <a:extLst>
              <a:ext uri="{FF2B5EF4-FFF2-40B4-BE49-F238E27FC236}">
                <a16:creationId xmlns:a16="http://schemas.microsoft.com/office/drawing/2014/main" id="{318776C2-87DB-666C-9B10-D0F563CBDD12}"/>
              </a:ext>
            </a:extLst>
          </p:cNvPr>
          <p:cNvSpPr/>
          <p:nvPr/>
        </p:nvSpPr>
        <p:spPr>
          <a:xfrm>
            <a:off x="5474465" y="4601471"/>
            <a:ext cx="1170462" cy="1170462"/>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01</a:t>
            </a:r>
          </a:p>
        </p:txBody>
      </p:sp>
      <p:grpSp>
        <p:nvGrpSpPr>
          <p:cNvPr id="124" name="Group 123">
            <a:extLst>
              <a:ext uri="{FF2B5EF4-FFF2-40B4-BE49-F238E27FC236}">
                <a16:creationId xmlns:a16="http://schemas.microsoft.com/office/drawing/2014/main" id="{AD30502E-85C8-5BBF-32EB-FD1E3895AB87}"/>
              </a:ext>
            </a:extLst>
          </p:cNvPr>
          <p:cNvGrpSpPr/>
          <p:nvPr/>
        </p:nvGrpSpPr>
        <p:grpSpPr>
          <a:xfrm>
            <a:off x="-2400946" y="1453283"/>
            <a:ext cx="1869927" cy="2734671"/>
            <a:chOff x="9954178" y="2149564"/>
            <a:chExt cx="1869927" cy="2734671"/>
          </a:xfrm>
        </p:grpSpPr>
        <p:sp>
          <p:nvSpPr>
            <p:cNvPr id="125" name="Rounded Rectangle 124">
              <a:extLst>
                <a:ext uri="{FF2B5EF4-FFF2-40B4-BE49-F238E27FC236}">
                  <a16:creationId xmlns:a16="http://schemas.microsoft.com/office/drawing/2014/main" id="{EC3C5973-11D8-980B-E811-DB8A07D796DF}"/>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3FF4CA3-0B14-4DB2-D24E-C5A331383244}"/>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3AE6F48F-34F9-E368-E1ED-E96E882FFA67}"/>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128" name="Graphic 127" descr="Target Audience">
              <a:extLst>
                <a:ext uri="{FF2B5EF4-FFF2-40B4-BE49-F238E27FC236}">
                  <a16:creationId xmlns:a16="http://schemas.microsoft.com/office/drawing/2014/main" id="{6655460C-F044-7683-2DC8-1507343BDE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129" name="TextBox 128">
              <a:extLst>
                <a:ext uri="{FF2B5EF4-FFF2-40B4-BE49-F238E27FC236}">
                  <a16:creationId xmlns:a16="http://schemas.microsoft.com/office/drawing/2014/main" id="{2A209EEB-BB19-303E-17D0-037DD68B657B}"/>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30" name="Rounded Rectangle 129">
              <a:extLst>
                <a:ext uri="{FF2B5EF4-FFF2-40B4-BE49-F238E27FC236}">
                  <a16:creationId xmlns:a16="http://schemas.microsoft.com/office/drawing/2014/main" id="{6E87F6EE-AE38-000E-6A94-B26C4AAFFE8A}"/>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Tree>
    <p:extLst>
      <p:ext uri="{BB962C8B-B14F-4D97-AF65-F5344CB8AC3E}">
        <p14:creationId xmlns:p14="http://schemas.microsoft.com/office/powerpoint/2010/main" val="1672884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5EA8934B-2672-9F5A-1646-02DFC1C67064}"/>
              </a:ext>
            </a:extLst>
          </p:cNvPr>
          <p:cNvGrpSpPr/>
          <p:nvPr/>
        </p:nvGrpSpPr>
        <p:grpSpPr>
          <a:xfrm>
            <a:off x="10004926" y="1469341"/>
            <a:ext cx="1869927" cy="2646759"/>
            <a:chOff x="7681086" y="1889334"/>
            <a:chExt cx="2115888" cy="2994901"/>
          </a:xfrm>
        </p:grpSpPr>
        <p:sp>
          <p:nvSpPr>
            <p:cNvPr id="13" name="Rounded Rectangle 12">
              <a:extLst>
                <a:ext uri="{FF2B5EF4-FFF2-40B4-BE49-F238E27FC236}">
                  <a16:creationId xmlns:a16="http://schemas.microsoft.com/office/drawing/2014/main" id="{27DA7B30-0F4C-EB2F-8CEF-3C6A8036DF83}"/>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2EA9CE1-D1DD-672B-21CE-4D3C8B2D0FA4}"/>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54996A2-F904-7BA6-B9A5-6FEFDBEC8385}"/>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27" name="Graphic 26" descr="Chat">
              <a:extLst>
                <a:ext uri="{FF2B5EF4-FFF2-40B4-BE49-F238E27FC236}">
                  <a16:creationId xmlns:a16="http://schemas.microsoft.com/office/drawing/2014/main" id="{20FA3EBB-FD1A-CAD3-13F5-145599170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6345" y="2042858"/>
              <a:ext cx="718926" cy="718926"/>
            </a:xfrm>
            <a:prstGeom prst="rect">
              <a:avLst/>
            </a:prstGeom>
          </p:spPr>
        </p:pic>
        <p:sp>
          <p:nvSpPr>
            <p:cNvPr id="36" name="TextBox 35">
              <a:extLst>
                <a:ext uri="{FF2B5EF4-FFF2-40B4-BE49-F238E27FC236}">
                  <a16:creationId xmlns:a16="http://schemas.microsoft.com/office/drawing/2014/main" id="{9D1D80ED-442C-BF74-E311-E7F9A4D537D4}"/>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5" name="Rounded Rectangle 44">
              <a:extLst>
                <a:ext uri="{FF2B5EF4-FFF2-40B4-BE49-F238E27FC236}">
                  <a16:creationId xmlns:a16="http://schemas.microsoft.com/office/drawing/2014/main" id="{BFC41414-4563-F46B-95E0-30D5D5634AAA}"/>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grpSp>
        <p:nvGrpSpPr>
          <p:cNvPr id="121" name="Group 120">
            <a:extLst>
              <a:ext uri="{FF2B5EF4-FFF2-40B4-BE49-F238E27FC236}">
                <a16:creationId xmlns:a16="http://schemas.microsoft.com/office/drawing/2014/main" id="{49087941-8D79-A713-520F-99E3546628F2}"/>
              </a:ext>
            </a:extLst>
          </p:cNvPr>
          <p:cNvGrpSpPr/>
          <p:nvPr/>
        </p:nvGrpSpPr>
        <p:grpSpPr>
          <a:xfrm>
            <a:off x="7630648" y="1539537"/>
            <a:ext cx="2112635" cy="3260583"/>
            <a:chOff x="5037360" y="1058141"/>
            <a:chExt cx="2479047" cy="3826094"/>
          </a:xfrm>
        </p:grpSpPr>
        <p:sp>
          <p:nvSpPr>
            <p:cNvPr id="12" name="Rounded Rectangle 11">
              <a:extLst>
                <a:ext uri="{FF2B5EF4-FFF2-40B4-BE49-F238E27FC236}">
                  <a16:creationId xmlns:a16="http://schemas.microsoft.com/office/drawing/2014/main" id="{4C1BE316-D2B7-88DE-47B7-4C4F1BCC6940}"/>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8E0720D-523A-C3AE-2D3F-98C594DCF56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5E09611-3C43-1ECD-C2F9-3B50046FBBCC}"/>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21" name="Graphic 20" descr="City">
              <a:extLst>
                <a:ext uri="{FF2B5EF4-FFF2-40B4-BE49-F238E27FC236}">
                  <a16:creationId xmlns:a16="http://schemas.microsoft.com/office/drawing/2014/main" id="{DE28EB65-53A9-9690-B321-059238032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1303" y="1226691"/>
              <a:ext cx="914400" cy="914400"/>
            </a:xfrm>
            <a:prstGeom prst="rect">
              <a:avLst/>
            </a:prstGeom>
          </p:spPr>
        </p:pic>
        <p:sp>
          <p:nvSpPr>
            <p:cNvPr id="33" name="TextBox 32">
              <a:extLst>
                <a:ext uri="{FF2B5EF4-FFF2-40B4-BE49-F238E27FC236}">
                  <a16:creationId xmlns:a16="http://schemas.microsoft.com/office/drawing/2014/main" id="{49498FFA-DCE0-CC9C-FD91-858EE055A9E5}"/>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44" name="Rounded Rectangle 43">
              <a:extLst>
                <a:ext uri="{FF2B5EF4-FFF2-40B4-BE49-F238E27FC236}">
                  <a16:creationId xmlns:a16="http://schemas.microsoft.com/office/drawing/2014/main" id="{99997495-A9A0-7E71-0770-ABEF9B97B08C}"/>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120" name="Group 119">
            <a:extLst>
              <a:ext uri="{FF2B5EF4-FFF2-40B4-BE49-F238E27FC236}">
                <a16:creationId xmlns:a16="http://schemas.microsoft.com/office/drawing/2014/main" id="{97F28ED7-A574-2556-AB42-390A76A09A76}"/>
              </a:ext>
            </a:extLst>
          </p:cNvPr>
          <p:cNvGrpSpPr/>
          <p:nvPr/>
        </p:nvGrpSpPr>
        <p:grpSpPr>
          <a:xfrm>
            <a:off x="4779532" y="1493859"/>
            <a:ext cx="2718733" cy="3848188"/>
            <a:chOff x="2627717" y="1889335"/>
            <a:chExt cx="2115888" cy="2994900"/>
          </a:xfrm>
        </p:grpSpPr>
        <p:sp>
          <p:nvSpPr>
            <p:cNvPr id="11" name="Rounded Rectangle 10">
              <a:extLst>
                <a:ext uri="{FF2B5EF4-FFF2-40B4-BE49-F238E27FC236}">
                  <a16:creationId xmlns:a16="http://schemas.microsoft.com/office/drawing/2014/main" id="{F1A03B3A-1D54-860C-653C-CC32665730B7}"/>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18B467-B55B-14EC-71E3-576B2210CD9A}"/>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ontserrat ExtraBold" pitchFamily="2" charset="77"/>
                </a:rPr>
                <a:t>02 ACTIVITY </a:t>
              </a:r>
            </a:p>
          </p:txBody>
        </p:sp>
        <p:pic>
          <p:nvPicPr>
            <p:cNvPr id="25" name="Graphic 24" descr="Medal">
              <a:extLst>
                <a:ext uri="{FF2B5EF4-FFF2-40B4-BE49-F238E27FC236}">
                  <a16:creationId xmlns:a16="http://schemas.microsoft.com/office/drawing/2014/main" id="{145B3356-9E15-F983-E7CE-33D757138E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1893" y="2042858"/>
              <a:ext cx="718926" cy="718926"/>
            </a:xfrm>
            <a:prstGeom prst="rect">
              <a:avLst/>
            </a:prstGeom>
          </p:spPr>
        </p:pic>
        <p:sp>
          <p:nvSpPr>
            <p:cNvPr id="34" name="TextBox 33">
              <a:extLst>
                <a:ext uri="{FF2B5EF4-FFF2-40B4-BE49-F238E27FC236}">
                  <a16:creationId xmlns:a16="http://schemas.microsoft.com/office/drawing/2014/main" id="{BCA12D88-36D2-A376-16CA-DBE1343C9B0D}"/>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1" name="Rounded Rectangle 40">
              <a:extLst>
                <a:ext uri="{FF2B5EF4-FFF2-40B4-BE49-F238E27FC236}">
                  <a16:creationId xmlns:a16="http://schemas.microsoft.com/office/drawing/2014/main" id="{A2EE1179-6C44-E13A-2003-7CF59955E2C5}"/>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119" name="Group 118">
            <a:extLst>
              <a:ext uri="{FF2B5EF4-FFF2-40B4-BE49-F238E27FC236}">
                <a16:creationId xmlns:a16="http://schemas.microsoft.com/office/drawing/2014/main" id="{9799E388-CFF5-3038-70FB-98206176E3F7}"/>
              </a:ext>
            </a:extLst>
          </p:cNvPr>
          <p:cNvGrpSpPr/>
          <p:nvPr/>
        </p:nvGrpSpPr>
        <p:grpSpPr>
          <a:xfrm>
            <a:off x="2465747" y="1539537"/>
            <a:ext cx="2135572" cy="3089324"/>
            <a:chOff x="519537" y="2179193"/>
            <a:chExt cx="1869927" cy="2705042"/>
          </a:xfrm>
        </p:grpSpPr>
        <p:sp>
          <p:nvSpPr>
            <p:cNvPr id="10" name="Rounded Rectangle 9">
              <a:extLst>
                <a:ext uri="{FF2B5EF4-FFF2-40B4-BE49-F238E27FC236}">
                  <a16:creationId xmlns:a16="http://schemas.microsoft.com/office/drawing/2014/main" id="{1C1775B0-0EB4-3194-6D1C-5DF08B77A4BB}"/>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AA8B6CE-AB88-0FEB-8A8E-A254960F9DC7}"/>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29" name="Graphic 28" descr="Radio microphone">
              <a:extLst>
                <a:ext uri="{FF2B5EF4-FFF2-40B4-BE49-F238E27FC236}">
                  <a16:creationId xmlns:a16="http://schemas.microsoft.com/office/drawing/2014/main" id="{AE3F3D1A-873A-1DF9-465D-D686E2E25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6830" y="2316731"/>
              <a:ext cx="627278" cy="627278"/>
            </a:xfrm>
            <a:prstGeom prst="rect">
              <a:avLst/>
            </a:prstGeom>
          </p:spPr>
        </p:pic>
        <p:sp>
          <p:nvSpPr>
            <p:cNvPr id="35" name="TextBox 34">
              <a:extLst>
                <a:ext uri="{FF2B5EF4-FFF2-40B4-BE49-F238E27FC236}">
                  <a16:creationId xmlns:a16="http://schemas.microsoft.com/office/drawing/2014/main" id="{4E274E9A-133F-CF45-1559-BF84DF008E6B}"/>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0" name="Rounded Rectangle 39">
              <a:extLst>
                <a:ext uri="{FF2B5EF4-FFF2-40B4-BE49-F238E27FC236}">
                  <a16:creationId xmlns:a16="http://schemas.microsoft.com/office/drawing/2014/main" id="{7B2E1215-4437-4F88-2C08-A98BE474BB30}"/>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24" name="Group 123">
            <a:extLst>
              <a:ext uri="{FF2B5EF4-FFF2-40B4-BE49-F238E27FC236}">
                <a16:creationId xmlns:a16="http://schemas.microsoft.com/office/drawing/2014/main" id="{AD30502E-85C8-5BBF-32EB-FD1E3895AB87}"/>
              </a:ext>
            </a:extLst>
          </p:cNvPr>
          <p:cNvGrpSpPr/>
          <p:nvPr/>
        </p:nvGrpSpPr>
        <p:grpSpPr>
          <a:xfrm>
            <a:off x="207197" y="1453283"/>
            <a:ext cx="1869927" cy="2734671"/>
            <a:chOff x="9954178" y="2149564"/>
            <a:chExt cx="1869927" cy="2734671"/>
          </a:xfrm>
        </p:grpSpPr>
        <p:sp>
          <p:nvSpPr>
            <p:cNvPr id="125" name="Rounded Rectangle 124">
              <a:extLst>
                <a:ext uri="{FF2B5EF4-FFF2-40B4-BE49-F238E27FC236}">
                  <a16:creationId xmlns:a16="http://schemas.microsoft.com/office/drawing/2014/main" id="{EC3C5973-11D8-980B-E811-DB8A07D796DF}"/>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3FF4CA3-0B14-4DB2-D24E-C5A331383244}"/>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3AE6F48F-34F9-E368-E1ED-E96E882FFA67}"/>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128" name="Graphic 127" descr="Target Audience">
              <a:extLst>
                <a:ext uri="{FF2B5EF4-FFF2-40B4-BE49-F238E27FC236}">
                  <a16:creationId xmlns:a16="http://schemas.microsoft.com/office/drawing/2014/main" id="{6655460C-F044-7683-2DC8-1507343BDE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129" name="TextBox 128">
              <a:extLst>
                <a:ext uri="{FF2B5EF4-FFF2-40B4-BE49-F238E27FC236}">
                  <a16:creationId xmlns:a16="http://schemas.microsoft.com/office/drawing/2014/main" id="{2A209EEB-BB19-303E-17D0-037DD68B657B}"/>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30" name="Rounded Rectangle 129">
              <a:extLst>
                <a:ext uri="{FF2B5EF4-FFF2-40B4-BE49-F238E27FC236}">
                  <a16:creationId xmlns:a16="http://schemas.microsoft.com/office/drawing/2014/main" id="{6E87F6EE-AE38-000E-6A94-B26C4AAFFE8A}"/>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
        <p:nvSpPr>
          <p:cNvPr id="9" name="TextBox 8">
            <a:extLst>
              <a:ext uri="{FF2B5EF4-FFF2-40B4-BE49-F238E27FC236}">
                <a16:creationId xmlns:a16="http://schemas.microsoft.com/office/drawing/2014/main" id="{690BA989-CD22-A93B-579D-A39B002975BD}"/>
              </a:ext>
            </a:extLst>
          </p:cNvPr>
          <p:cNvSpPr txBox="1"/>
          <p:nvPr/>
        </p:nvSpPr>
        <p:spPr>
          <a:xfrm>
            <a:off x="3590222" y="6423282"/>
            <a:ext cx="5005641" cy="369332"/>
          </a:xfrm>
          <a:prstGeom prst="rect">
            <a:avLst/>
          </a:prstGeom>
          <a:noFill/>
        </p:spPr>
        <p:txBody>
          <a:bodyPr wrap="square" rtlCol="0">
            <a:spAutoFit/>
          </a:bodyPr>
          <a:lstStyle/>
          <a:p>
            <a:pPr algn="ctr"/>
            <a:r>
              <a:rPr lang="en-US" dirty="0">
                <a:solidFill>
                  <a:schemeClr val="accent5"/>
                </a:solidFill>
              </a:rPr>
              <a:t>Free Download on </a:t>
            </a:r>
            <a:r>
              <a:rPr lang="en-US" dirty="0" err="1">
                <a:solidFill>
                  <a:schemeClr val="accent5"/>
                </a:solidFill>
              </a:rPr>
              <a:t>PPThemes.com</a:t>
            </a:r>
            <a:r>
              <a:rPr lang="en-US" dirty="0">
                <a:solidFill>
                  <a:schemeClr val="accent5"/>
                </a:solidFill>
              </a:rPr>
              <a:t> </a:t>
            </a:r>
          </a:p>
        </p:txBody>
      </p:sp>
      <p:grpSp>
        <p:nvGrpSpPr>
          <p:cNvPr id="84" name="Group 83">
            <a:extLst>
              <a:ext uri="{FF2B5EF4-FFF2-40B4-BE49-F238E27FC236}">
                <a16:creationId xmlns:a16="http://schemas.microsoft.com/office/drawing/2014/main" id="{7DAC83AF-644A-4991-C559-5A2876D5A43A}"/>
              </a:ext>
            </a:extLst>
          </p:cNvPr>
          <p:cNvGrpSpPr/>
          <p:nvPr/>
        </p:nvGrpSpPr>
        <p:grpSpPr>
          <a:xfrm>
            <a:off x="3086264" y="221037"/>
            <a:ext cx="466623" cy="427099"/>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23169" y="816458"/>
            <a:ext cx="530738" cy="485783"/>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7AE1D5-E4D6-FE2F-D4CB-FCDC1A49E710}"/>
              </a:ext>
            </a:extLst>
          </p:cNvPr>
          <p:cNvSpPr txBox="1"/>
          <p:nvPr/>
        </p:nvSpPr>
        <p:spPr>
          <a:xfrm>
            <a:off x="660523" y="402109"/>
            <a:ext cx="2765502" cy="707886"/>
          </a:xfrm>
          <a:prstGeom prst="rect">
            <a:avLst/>
          </a:prstGeom>
          <a:noFill/>
        </p:spPr>
        <p:txBody>
          <a:bodyPr wrap="square" rtlCol="0">
            <a:spAutoFit/>
          </a:bodyPr>
          <a:lstStyle/>
          <a:p>
            <a:r>
              <a:rPr lang="en-US" sz="4000" dirty="0">
                <a:solidFill>
                  <a:schemeClr val="bg1"/>
                </a:solidFill>
                <a:latin typeface="Montserrat" pitchFamily="2" charset="77"/>
              </a:rPr>
              <a:t>AGENDA</a:t>
            </a:r>
          </a:p>
        </p:txBody>
      </p:sp>
      <p:sp>
        <p:nvSpPr>
          <p:cNvPr id="31" name="TextBox 956">
            <a:extLst>
              <a:ext uri="{FF2B5EF4-FFF2-40B4-BE49-F238E27FC236}">
                <a16:creationId xmlns:a16="http://schemas.microsoft.com/office/drawing/2014/main" id="{C7B65700-C722-FBEE-85BF-814EFAB6C810}"/>
              </a:ext>
            </a:extLst>
          </p:cNvPr>
          <p:cNvSpPr txBox="1">
            <a:spLocks noChangeArrowheads="1"/>
          </p:cNvSpPr>
          <p:nvPr/>
        </p:nvSpPr>
        <p:spPr bwMode="auto">
          <a:xfrm>
            <a:off x="3552887" y="5661971"/>
            <a:ext cx="54764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r>
              <a:rPr lang="en-US" altLang="ru-RU" sz="1400" dirty="0">
                <a:solidFill>
                  <a:schemeClr val="bg1"/>
                </a:solidFill>
                <a:latin typeface="Montserrat Light" panose="00000400000000000000" pitchFamily="50" charset="0"/>
                <a:cs typeface="Open Sans" panose="020B0606030504020204" pitchFamily="34" charset="0"/>
              </a:rPr>
              <a:t>. Lorem ipsum dolor sit </a:t>
            </a:r>
            <a:r>
              <a:rPr lang="en-US" altLang="ru-RU" sz="1400" dirty="0" err="1">
                <a:solidFill>
                  <a:schemeClr val="bg1"/>
                </a:solidFill>
                <a:latin typeface="Montserrat Light" panose="00000400000000000000" pitchFamily="50" charset="0"/>
                <a:cs typeface="Open Sans" panose="020B0606030504020204" pitchFamily="34" charset="0"/>
              </a:rPr>
              <a:t>amet</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consectetur</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adipiscing</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elit</a:t>
            </a:r>
            <a:r>
              <a:rPr lang="en-US" altLang="ru-RU" sz="1400" dirty="0">
                <a:solidFill>
                  <a:schemeClr val="bg1"/>
                </a:solidFill>
                <a:latin typeface="Montserrat Light" panose="00000400000000000000" pitchFamily="50" charset="0"/>
                <a:cs typeface="Open Sans" panose="020B0606030504020204" pitchFamily="34" charset="0"/>
              </a:rPr>
              <a: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endParaRPr lang="ru-RU" altLang="ru-RU" sz="1400" dirty="0">
              <a:solidFill>
                <a:schemeClr val="bg1"/>
              </a:solidFill>
              <a:latin typeface="Montserrat Light" panose="00000400000000000000" pitchFamily="50" charset="0"/>
              <a:cs typeface="Open Sans" panose="020B0606030504020204" pitchFamily="34" charset="0"/>
            </a:endParaRPr>
          </a:p>
          <a:p>
            <a:pPr algn="ctr" eaLnBrk="1" hangingPunct="1"/>
            <a:endParaRPr lang="ru-RU" altLang="ru-RU" sz="1400" dirty="0">
              <a:solidFill>
                <a:schemeClr val="bg1"/>
              </a:solidFill>
              <a:latin typeface="Montserrat Light" panose="00000400000000000000" pitchFamily="50" charset="0"/>
              <a:cs typeface="Open Sans" panose="020B0606030504020204" pitchFamily="34" charset="0"/>
            </a:endParaRPr>
          </a:p>
        </p:txBody>
      </p:sp>
      <p:grpSp>
        <p:nvGrpSpPr>
          <p:cNvPr id="123" name="Group 122">
            <a:extLst>
              <a:ext uri="{FF2B5EF4-FFF2-40B4-BE49-F238E27FC236}">
                <a16:creationId xmlns:a16="http://schemas.microsoft.com/office/drawing/2014/main" id="{28D69BC4-F485-3AEF-7FA1-3E460A7C8252}"/>
              </a:ext>
            </a:extLst>
          </p:cNvPr>
          <p:cNvGrpSpPr/>
          <p:nvPr/>
        </p:nvGrpSpPr>
        <p:grpSpPr>
          <a:xfrm>
            <a:off x="12691933" y="1436722"/>
            <a:ext cx="1869927" cy="2734671"/>
            <a:chOff x="9954178" y="2149564"/>
            <a:chExt cx="1869927" cy="2734671"/>
          </a:xfrm>
        </p:grpSpPr>
        <p:sp>
          <p:nvSpPr>
            <p:cNvPr id="14" name="Rounded Rectangle 13">
              <a:extLst>
                <a:ext uri="{FF2B5EF4-FFF2-40B4-BE49-F238E27FC236}">
                  <a16:creationId xmlns:a16="http://schemas.microsoft.com/office/drawing/2014/main" id="{23D4322B-0EC9-EA4C-3F3D-9CD154515F99}"/>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3F2FA1F-43D2-CF9A-85EE-F7D9995471DC}"/>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52B4E738-C4D6-C53E-7B02-133AA1C963DD}"/>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23" name="Graphic 22" descr="Target Audience">
              <a:extLst>
                <a:ext uri="{FF2B5EF4-FFF2-40B4-BE49-F238E27FC236}">
                  <a16:creationId xmlns:a16="http://schemas.microsoft.com/office/drawing/2014/main" id="{1BC01C23-C23D-6697-97A9-B8097C2E95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37" name="TextBox 36">
              <a:extLst>
                <a:ext uri="{FF2B5EF4-FFF2-40B4-BE49-F238E27FC236}">
                  <a16:creationId xmlns:a16="http://schemas.microsoft.com/office/drawing/2014/main" id="{1AF8EFFC-62CE-276C-1FB4-2696ED424607}"/>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6" name="Rounded Rectangle 45">
              <a:extLst>
                <a:ext uri="{FF2B5EF4-FFF2-40B4-BE49-F238E27FC236}">
                  <a16:creationId xmlns:a16="http://schemas.microsoft.com/office/drawing/2014/main" id="{0CACD1CF-9599-7F15-6BE3-547652BCC4AE}"/>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
        <p:nvSpPr>
          <p:cNvPr id="91" name="Oval 90">
            <a:extLst>
              <a:ext uri="{FF2B5EF4-FFF2-40B4-BE49-F238E27FC236}">
                <a16:creationId xmlns:a16="http://schemas.microsoft.com/office/drawing/2014/main" id="{318776C2-87DB-666C-9B10-D0F563CBDD12}"/>
              </a:ext>
            </a:extLst>
          </p:cNvPr>
          <p:cNvSpPr/>
          <p:nvPr/>
        </p:nvSpPr>
        <p:spPr>
          <a:xfrm>
            <a:off x="5474465" y="4601471"/>
            <a:ext cx="1170462" cy="1170462"/>
          </a:xfrm>
          <a:prstGeom prst="ellipse">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02</a:t>
            </a:r>
          </a:p>
        </p:txBody>
      </p:sp>
      <p:grpSp>
        <p:nvGrpSpPr>
          <p:cNvPr id="3" name="Group 2">
            <a:extLst>
              <a:ext uri="{FF2B5EF4-FFF2-40B4-BE49-F238E27FC236}">
                <a16:creationId xmlns:a16="http://schemas.microsoft.com/office/drawing/2014/main" id="{EE93DD17-5B3E-257B-543C-98231DF52FE6}"/>
              </a:ext>
            </a:extLst>
          </p:cNvPr>
          <p:cNvGrpSpPr/>
          <p:nvPr/>
        </p:nvGrpSpPr>
        <p:grpSpPr>
          <a:xfrm>
            <a:off x="-2510667" y="1444617"/>
            <a:ext cx="1869927" cy="2646759"/>
            <a:chOff x="7681086" y="1889334"/>
            <a:chExt cx="2115888" cy="2994901"/>
          </a:xfrm>
        </p:grpSpPr>
        <p:sp>
          <p:nvSpPr>
            <p:cNvPr id="5" name="Rounded Rectangle 4">
              <a:extLst>
                <a:ext uri="{FF2B5EF4-FFF2-40B4-BE49-F238E27FC236}">
                  <a16:creationId xmlns:a16="http://schemas.microsoft.com/office/drawing/2014/main" id="{F3016DAE-54CD-68EA-61C5-6825DA3647E5}"/>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297330-8CA8-2B4F-12C2-13E6348E06CB}"/>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482116E-63AE-D317-6A18-6339DA2557F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8" name="Graphic 7" descr="Chat">
              <a:extLst>
                <a:ext uri="{FF2B5EF4-FFF2-40B4-BE49-F238E27FC236}">
                  <a16:creationId xmlns:a16="http://schemas.microsoft.com/office/drawing/2014/main" id="{758B1B3B-BD23-6E73-2BAA-07219791E0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6345" y="2042858"/>
              <a:ext cx="718926" cy="718926"/>
            </a:xfrm>
            <a:prstGeom prst="rect">
              <a:avLst/>
            </a:prstGeom>
          </p:spPr>
        </p:pic>
        <p:sp>
          <p:nvSpPr>
            <p:cNvPr id="20" name="TextBox 19">
              <a:extLst>
                <a:ext uri="{FF2B5EF4-FFF2-40B4-BE49-F238E27FC236}">
                  <a16:creationId xmlns:a16="http://schemas.microsoft.com/office/drawing/2014/main" id="{2A6BD3C6-BF7B-67A6-D57E-CA9DC7E7E3E3}"/>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2" name="Rounded Rectangle 21">
              <a:extLst>
                <a:ext uri="{FF2B5EF4-FFF2-40B4-BE49-F238E27FC236}">
                  <a16:creationId xmlns:a16="http://schemas.microsoft.com/office/drawing/2014/main" id="{ACCC26AD-F6D9-D15B-0588-8625C885F576}"/>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spTree>
    <p:extLst>
      <p:ext uri="{BB962C8B-B14F-4D97-AF65-F5344CB8AC3E}">
        <p14:creationId xmlns:p14="http://schemas.microsoft.com/office/powerpoint/2010/main" val="2727249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49087941-8D79-A713-520F-99E3546628F2}"/>
              </a:ext>
            </a:extLst>
          </p:cNvPr>
          <p:cNvGrpSpPr/>
          <p:nvPr/>
        </p:nvGrpSpPr>
        <p:grpSpPr>
          <a:xfrm>
            <a:off x="10013883" y="1404076"/>
            <a:ext cx="1880273" cy="2901961"/>
            <a:chOff x="5037360" y="1058141"/>
            <a:chExt cx="2479047" cy="3826094"/>
          </a:xfrm>
        </p:grpSpPr>
        <p:sp>
          <p:nvSpPr>
            <p:cNvPr id="12" name="Rounded Rectangle 11">
              <a:extLst>
                <a:ext uri="{FF2B5EF4-FFF2-40B4-BE49-F238E27FC236}">
                  <a16:creationId xmlns:a16="http://schemas.microsoft.com/office/drawing/2014/main" id="{4C1BE316-D2B7-88DE-47B7-4C4F1BCC6940}"/>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8E0720D-523A-C3AE-2D3F-98C594DCF56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5E09611-3C43-1ECD-C2F9-3B50046FBBCC}"/>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21" name="Graphic 20" descr="City">
              <a:extLst>
                <a:ext uri="{FF2B5EF4-FFF2-40B4-BE49-F238E27FC236}">
                  <a16:creationId xmlns:a16="http://schemas.microsoft.com/office/drawing/2014/main" id="{DE28EB65-53A9-9690-B321-0592380325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303" y="1226691"/>
              <a:ext cx="914400" cy="914400"/>
            </a:xfrm>
            <a:prstGeom prst="rect">
              <a:avLst/>
            </a:prstGeom>
          </p:spPr>
        </p:pic>
        <p:sp>
          <p:nvSpPr>
            <p:cNvPr id="33" name="TextBox 32">
              <a:extLst>
                <a:ext uri="{FF2B5EF4-FFF2-40B4-BE49-F238E27FC236}">
                  <a16:creationId xmlns:a16="http://schemas.microsoft.com/office/drawing/2014/main" id="{49498FFA-DCE0-CC9C-FD91-858EE055A9E5}"/>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44" name="Rounded Rectangle 43">
              <a:extLst>
                <a:ext uri="{FF2B5EF4-FFF2-40B4-BE49-F238E27FC236}">
                  <a16:creationId xmlns:a16="http://schemas.microsoft.com/office/drawing/2014/main" id="{99997495-A9A0-7E71-0770-ABEF9B97B08C}"/>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120" name="Group 119">
            <a:extLst>
              <a:ext uri="{FF2B5EF4-FFF2-40B4-BE49-F238E27FC236}">
                <a16:creationId xmlns:a16="http://schemas.microsoft.com/office/drawing/2014/main" id="{97F28ED7-A574-2556-AB42-390A76A09A76}"/>
              </a:ext>
            </a:extLst>
          </p:cNvPr>
          <p:cNvGrpSpPr/>
          <p:nvPr/>
        </p:nvGrpSpPr>
        <p:grpSpPr>
          <a:xfrm>
            <a:off x="7522635" y="1523092"/>
            <a:ext cx="2282278" cy="3230415"/>
            <a:chOff x="2627717" y="1889335"/>
            <a:chExt cx="2115888" cy="2994900"/>
          </a:xfrm>
        </p:grpSpPr>
        <p:sp>
          <p:nvSpPr>
            <p:cNvPr id="11" name="Rounded Rectangle 10">
              <a:extLst>
                <a:ext uri="{FF2B5EF4-FFF2-40B4-BE49-F238E27FC236}">
                  <a16:creationId xmlns:a16="http://schemas.microsoft.com/office/drawing/2014/main" id="{F1A03B3A-1D54-860C-653C-CC32665730B7}"/>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18B467-B55B-14EC-71E3-576B2210CD9A}"/>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02 ACTIVITY </a:t>
              </a:r>
            </a:p>
          </p:txBody>
        </p:sp>
        <p:pic>
          <p:nvPicPr>
            <p:cNvPr id="25" name="Graphic 24" descr="Medal">
              <a:extLst>
                <a:ext uri="{FF2B5EF4-FFF2-40B4-BE49-F238E27FC236}">
                  <a16:creationId xmlns:a16="http://schemas.microsoft.com/office/drawing/2014/main" id="{145B3356-9E15-F983-E7CE-33D757138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1893" y="2042858"/>
              <a:ext cx="718926" cy="718926"/>
            </a:xfrm>
            <a:prstGeom prst="rect">
              <a:avLst/>
            </a:prstGeom>
          </p:spPr>
        </p:pic>
        <p:sp>
          <p:nvSpPr>
            <p:cNvPr id="34" name="TextBox 33">
              <a:extLst>
                <a:ext uri="{FF2B5EF4-FFF2-40B4-BE49-F238E27FC236}">
                  <a16:creationId xmlns:a16="http://schemas.microsoft.com/office/drawing/2014/main" id="{BCA12D88-36D2-A376-16CA-DBE1343C9B0D}"/>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1" name="Rounded Rectangle 40">
              <a:extLst>
                <a:ext uri="{FF2B5EF4-FFF2-40B4-BE49-F238E27FC236}">
                  <a16:creationId xmlns:a16="http://schemas.microsoft.com/office/drawing/2014/main" id="{A2EE1179-6C44-E13A-2003-7CF59955E2C5}"/>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119" name="Group 118">
            <a:extLst>
              <a:ext uri="{FF2B5EF4-FFF2-40B4-BE49-F238E27FC236}">
                <a16:creationId xmlns:a16="http://schemas.microsoft.com/office/drawing/2014/main" id="{9799E388-CFF5-3038-70FB-98206176E3F7}"/>
              </a:ext>
            </a:extLst>
          </p:cNvPr>
          <p:cNvGrpSpPr/>
          <p:nvPr/>
        </p:nvGrpSpPr>
        <p:grpSpPr>
          <a:xfrm>
            <a:off x="4744188" y="1426124"/>
            <a:ext cx="2732655" cy="3953065"/>
            <a:chOff x="519537" y="2179193"/>
            <a:chExt cx="1869927" cy="2705042"/>
          </a:xfrm>
        </p:grpSpPr>
        <p:sp>
          <p:nvSpPr>
            <p:cNvPr id="10" name="Rounded Rectangle 9">
              <a:extLst>
                <a:ext uri="{FF2B5EF4-FFF2-40B4-BE49-F238E27FC236}">
                  <a16:creationId xmlns:a16="http://schemas.microsoft.com/office/drawing/2014/main" id="{1C1775B0-0EB4-3194-6D1C-5DF08B77A4BB}"/>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AA8B6CE-AB88-0FEB-8A8E-A254960F9DC7}"/>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29" name="Graphic 28" descr="Radio microphone">
              <a:extLst>
                <a:ext uri="{FF2B5EF4-FFF2-40B4-BE49-F238E27FC236}">
                  <a16:creationId xmlns:a16="http://schemas.microsoft.com/office/drawing/2014/main" id="{AE3F3D1A-873A-1DF9-465D-D686E2E252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6830" y="2316731"/>
              <a:ext cx="627278" cy="627278"/>
            </a:xfrm>
            <a:prstGeom prst="rect">
              <a:avLst/>
            </a:prstGeom>
          </p:spPr>
        </p:pic>
        <p:sp>
          <p:nvSpPr>
            <p:cNvPr id="35" name="TextBox 34">
              <a:extLst>
                <a:ext uri="{FF2B5EF4-FFF2-40B4-BE49-F238E27FC236}">
                  <a16:creationId xmlns:a16="http://schemas.microsoft.com/office/drawing/2014/main" id="{4E274E9A-133F-CF45-1559-BF84DF008E6B}"/>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0" name="Rounded Rectangle 39">
              <a:extLst>
                <a:ext uri="{FF2B5EF4-FFF2-40B4-BE49-F238E27FC236}">
                  <a16:creationId xmlns:a16="http://schemas.microsoft.com/office/drawing/2014/main" id="{7B2E1215-4437-4F88-2C08-A98BE474BB30}"/>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24" name="Group 123">
            <a:extLst>
              <a:ext uri="{FF2B5EF4-FFF2-40B4-BE49-F238E27FC236}">
                <a16:creationId xmlns:a16="http://schemas.microsoft.com/office/drawing/2014/main" id="{AD30502E-85C8-5BBF-32EB-FD1E3895AB87}"/>
              </a:ext>
            </a:extLst>
          </p:cNvPr>
          <p:cNvGrpSpPr/>
          <p:nvPr/>
        </p:nvGrpSpPr>
        <p:grpSpPr>
          <a:xfrm>
            <a:off x="2348991" y="1460779"/>
            <a:ext cx="2306830" cy="3373619"/>
            <a:chOff x="9954178" y="2149564"/>
            <a:chExt cx="1869927" cy="2734671"/>
          </a:xfrm>
        </p:grpSpPr>
        <p:sp>
          <p:nvSpPr>
            <p:cNvPr id="125" name="Rounded Rectangle 124">
              <a:extLst>
                <a:ext uri="{FF2B5EF4-FFF2-40B4-BE49-F238E27FC236}">
                  <a16:creationId xmlns:a16="http://schemas.microsoft.com/office/drawing/2014/main" id="{EC3C5973-11D8-980B-E811-DB8A07D796DF}"/>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3FF4CA3-0B14-4DB2-D24E-C5A331383244}"/>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3AE6F48F-34F9-E368-E1ED-E96E882FFA67}"/>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128" name="Graphic 127" descr="Target Audience">
              <a:extLst>
                <a:ext uri="{FF2B5EF4-FFF2-40B4-BE49-F238E27FC236}">
                  <a16:creationId xmlns:a16="http://schemas.microsoft.com/office/drawing/2014/main" id="{6655460C-F044-7683-2DC8-1507343BDE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73624" y="2301487"/>
              <a:ext cx="627278" cy="627278"/>
            </a:xfrm>
            <a:prstGeom prst="rect">
              <a:avLst/>
            </a:prstGeom>
          </p:spPr>
        </p:pic>
        <p:sp>
          <p:nvSpPr>
            <p:cNvPr id="129" name="TextBox 128">
              <a:extLst>
                <a:ext uri="{FF2B5EF4-FFF2-40B4-BE49-F238E27FC236}">
                  <a16:creationId xmlns:a16="http://schemas.microsoft.com/office/drawing/2014/main" id="{2A209EEB-BB19-303E-17D0-037DD68B657B}"/>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30" name="Rounded Rectangle 129">
              <a:extLst>
                <a:ext uri="{FF2B5EF4-FFF2-40B4-BE49-F238E27FC236}">
                  <a16:creationId xmlns:a16="http://schemas.microsoft.com/office/drawing/2014/main" id="{6E87F6EE-AE38-000E-6A94-B26C4AAFFE8A}"/>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grpSp>
        <p:nvGrpSpPr>
          <p:cNvPr id="3" name="Group 2">
            <a:extLst>
              <a:ext uri="{FF2B5EF4-FFF2-40B4-BE49-F238E27FC236}">
                <a16:creationId xmlns:a16="http://schemas.microsoft.com/office/drawing/2014/main" id="{EE93DD17-5B3E-257B-543C-98231DF52FE6}"/>
              </a:ext>
            </a:extLst>
          </p:cNvPr>
          <p:cNvGrpSpPr/>
          <p:nvPr/>
        </p:nvGrpSpPr>
        <p:grpSpPr>
          <a:xfrm>
            <a:off x="229369" y="1444617"/>
            <a:ext cx="1869927" cy="2646759"/>
            <a:chOff x="7681086" y="1889334"/>
            <a:chExt cx="2115888" cy="2994901"/>
          </a:xfrm>
        </p:grpSpPr>
        <p:sp>
          <p:nvSpPr>
            <p:cNvPr id="5" name="Rounded Rectangle 4">
              <a:extLst>
                <a:ext uri="{FF2B5EF4-FFF2-40B4-BE49-F238E27FC236}">
                  <a16:creationId xmlns:a16="http://schemas.microsoft.com/office/drawing/2014/main" id="{F3016DAE-54CD-68EA-61C5-6825DA3647E5}"/>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297330-8CA8-2B4F-12C2-13E6348E06CB}"/>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482116E-63AE-D317-6A18-6339DA2557F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8" name="Graphic 7" descr="Chat">
              <a:extLst>
                <a:ext uri="{FF2B5EF4-FFF2-40B4-BE49-F238E27FC236}">
                  <a16:creationId xmlns:a16="http://schemas.microsoft.com/office/drawing/2014/main" id="{758B1B3B-BD23-6E73-2BAA-07219791E0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6345" y="2042858"/>
              <a:ext cx="718926" cy="718926"/>
            </a:xfrm>
            <a:prstGeom prst="rect">
              <a:avLst/>
            </a:prstGeom>
          </p:spPr>
        </p:pic>
        <p:sp>
          <p:nvSpPr>
            <p:cNvPr id="20" name="TextBox 19">
              <a:extLst>
                <a:ext uri="{FF2B5EF4-FFF2-40B4-BE49-F238E27FC236}">
                  <a16:creationId xmlns:a16="http://schemas.microsoft.com/office/drawing/2014/main" id="{2A6BD3C6-BF7B-67A6-D57E-CA9DC7E7E3E3}"/>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2" name="Rounded Rectangle 21">
              <a:extLst>
                <a:ext uri="{FF2B5EF4-FFF2-40B4-BE49-F238E27FC236}">
                  <a16:creationId xmlns:a16="http://schemas.microsoft.com/office/drawing/2014/main" id="{ACCC26AD-F6D9-D15B-0588-8625C885F576}"/>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grpSp>
        <p:nvGrpSpPr>
          <p:cNvPr id="122" name="Group 121">
            <a:extLst>
              <a:ext uri="{FF2B5EF4-FFF2-40B4-BE49-F238E27FC236}">
                <a16:creationId xmlns:a16="http://schemas.microsoft.com/office/drawing/2014/main" id="{5EA8934B-2672-9F5A-1646-02DFC1C67064}"/>
              </a:ext>
            </a:extLst>
          </p:cNvPr>
          <p:cNvGrpSpPr/>
          <p:nvPr/>
        </p:nvGrpSpPr>
        <p:grpSpPr>
          <a:xfrm>
            <a:off x="12639437" y="1469341"/>
            <a:ext cx="1869927" cy="2646759"/>
            <a:chOff x="7681086" y="1889334"/>
            <a:chExt cx="2115888" cy="2994901"/>
          </a:xfrm>
        </p:grpSpPr>
        <p:sp>
          <p:nvSpPr>
            <p:cNvPr id="13" name="Rounded Rectangle 12">
              <a:extLst>
                <a:ext uri="{FF2B5EF4-FFF2-40B4-BE49-F238E27FC236}">
                  <a16:creationId xmlns:a16="http://schemas.microsoft.com/office/drawing/2014/main" id="{27DA7B30-0F4C-EB2F-8CEF-3C6A8036DF83}"/>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2EA9CE1-D1DD-672B-21CE-4D3C8B2D0FA4}"/>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54996A2-F904-7BA6-B9A5-6FEFDBEC8385}"/>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27" name="Graphic 26" descr="Chat">
              <a:extLst>
                <a:ext uri="{FF2B5EF4-FFF2-40B4-BE49-F238E27FC236}">
                  <a16:creationId xmlns:a16="http://schemas.microsoft.com/office/drawing/2014/main" id="{20FA3EBB-FD1A-CAD3-13F5-145599170C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6345" y="2042858"/>
              <a:ext cx="718926" cy="718926"/>
            </a:xfrm>
            <a:prstGeom prst="rect">
              <a:avLst/>
            </a:prstGeom>
          </p:spPr>
        </p:pic>
        <p:sp>
          <p:nvSpPr>
            <p:cNvPr id="36" name="TextBox 35">
              <a:extLst>
                <a:ext uri="{FF2B5EF4-FFF2-40B4-BE49-F238E27FC236}">
                  <a16:creationId xmlns:a16="http://schemas.microsoft.com/office/drawing/2014/main" id="{9D1D80ED-442C-BF74-E311-E7F9A4D537D4}"/>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5" name="Rounded Rectangle 44">
              <a:extLst>
                <a:ext uri="{FF2B5EF4-FFF2-40B4-BE49-F238E27FC236}">
                  <a16:creationId xmlns:a16="http://schemas.microsoft.com/office/drawing/2014/main" id="{BFC41414-4563-F46B-95E0-30D5D5634AAA}"/>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sp>
        <p:nvSpPr>
          <p:cNvPr id="9" name="TextBox 8">
            <a:extLst>
              <a:ext uri="{FF2B5EF4-FFF2-40B4-BE49-F238E27FC236}">
                <a16:creationId xmlns:a16="http://schemas.microsoft.com/office/drawing/2014/main" id="{690BA989-CD22-A93B-579D-A39B002975BD}"/>
              </a:ext>
            </a:extLst>
          </p:cNvPr>
          <p:cNvSpPr txBox="1"/>
          <p:nvPr/>
        </p:nvSpPr>
        <p:spPr>
          <a:xfrm>
            <a:off x="3590222" y="6423282"/>
            <a:ext cx="5005641" cy="369332"/>
          </a:xfrm>
          <a:prstGeom prst="rect">
            <a:avLst/>
          </a:prstGeom>
          <a:noFill/>
        </p:spPr>
        <p:txBody>
          <a:bodyPr wrap="square" rtlCol="0">
            <a:spAutoFit/>
          </a:bodyPr>
          <a:lstStyle/>
          <a:p>
            <a:pPr algn="ctr"/>
            <a:r>
              <a:rPr lang="en-US" dirty="0">
                <a:solidFill>
                  <a:schemeClr val="accent4"/>
                </a:solidFill>
              </a:rPr>
              <a:t>Free Download on </a:t>
            </a:r>
            <a:r>
              <a:rPr lang="en-US" dirty="0" err="1">
                <a:solidFill>
                  <a:schemeClr val="accent4"/>
                </a:solidFill>
              </a:rPr>
              <a:t>PPThemes.com</a:t>
            </a:r>
            <a:r>
              <a:rPr lang="en-US" dirty="0">
                <a:solidFill>
                  <a:schemeClr val="accent4"/>
                </a:solidFill>
              </a:rPr>
              <a:t> </a:t>
            </a:r>
          </a:p>
        </p:txBody>
      </p:sp>
      <p:grpSp>
        <p:nvGrpSpPr>
          <p:cNvPr id="84" name="Group 83">
            <a:extLst>
              <a:ext uri="{FF2B5EF4-FFF2-40B4-BE49-F238E27FC236}">
                <a16:creationId xmlns:a16="http://schemas.microsoft.com/office/drawing/2014/main" id="{7DAC83AF-644A-4991-C559-5A2876D5A43A}"/>
              </a:ext>
            </a:extLst>
          </p:cNvPr>
          <p:cNvGrpSpPr/>
          <p:nvPr/>
        </p:nvGrpSpPr>
        <p:grpSpPr>
          <a:xfrm>
            <a:off x="3086264" y="221037"/>
            <a:ext cx="466623" cy="427099"/>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23169" y="816458"/>
            <a:ext cx="530738" cy="485783"/>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7AE1D5-E4D6-FE2F-D4CB-FCDC1A49E710}"/>
              </a:ext>
            </a:extLst>
          </p:cNvPr>
          <p:cNvSpPr txBox="1"/>
          <p:nvPr/>
        </p:nvSpPr>
        <p:spPr>
          <a:xfrm>
            <a:off x="660523" y="402109"/>
            <a:ext cx="2765502" cy="707886"/>
          </a:xfrm>
          <a:prstGeom prst="rect">
            <a:avLst/>
          </a:prstGeom>
          <a:noFill/>
        </p:spPr>
        <p:txBody>
          <a:bodyPr wrap="square" rtlCol="0">
            <a:spAutoFit/>
          </a:bodyPr>
          <a:lstStyle/>
          <a:p>
            <a:r>
              <a:rPr lang="en-US" sz="4000" dirty="0">
                <a:solidFill>
                  <a:schemeClr val="bg1"/>
                </a:solidFill>
                <a:latin typeface="Montserrat" pitchFamily="2" charset="77"/>
              </a:rPr>
              <a:t>AGENDA</a:t>
            </a:r>
          </a:p>
        </p:txBody>
      </p:sp>
      <p:sp>
        <p:nvSpPr>
          <p:cNvPr id="31" name="TextBox 956">
            <a:extLst>
              <a:ext uri="{FF2B5EF4-FFF2-40B4-BE49-F238E27FC236}">
                <a16:creationId xmlns:a16="http://schemas.microsoft.com/office/drawing/2014/main" id="{C7B65700-C722-FBEE-85BF-814EFAB6C810}"/>
              </a:ext>
            </a:extLst>
          </p:cNvPr>
          <p:cNvSpPr txBox="1">
            <a:spLocks noChangeArrowheads="1"/>
          </p:cNvSpPr>
          <p:nvPr/>
        </p:nvSpPr>
        <p:spPr bwMode="auto">
          <a:xfrm>
            <a:off x="3552887" y="5661971"/>
            <a:ext cx="54764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r>
              <a:rPr lang="en-US" altLang="ru-RU" sz="1400" dirty="0">
                <a:solidFill>
                  <a:schemeClr val="bg1"/>
                </a:solidFill>
                <a:latin typeface="Montserrat Light" panose="00000400000000000000" pitchFamily="50" charset="0"/>
                <a:cs typeface="Open Sans" panose="020B0606030504020204" pitchFamily="34" charset="0"/>
              </a:rPr>
              <a:t>. Lorem ipsum dolor sit </a:t>
            </a:r>
            <a:r>
              <a:rPr lang="en-US" altLang="ru-RU" sz="1400" dirty="0" err="1">
                <a:solidFill>
                  <a:schemeClr val="bg1"/>
                </a:solidFill>
                <a:latin typeface="Montserrat Light" panose="00000400000000000000" pitchFamily="50" charset="0"/>
                <a:cs typeface="Open Sans" panose="020B0606030504020204" pitchFamily="34" charset="0"/>
              </a:rPr>
              <a:t>amet</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consectetur</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adipiscing</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elit</a:t>
            </a:r>
            <a:r>
              <a:rPr lang="en-US" altLang="ru-RU" sz="1400" dirty="0">
                <a:solidFill>
                  <a:schemeClr val="bg1"/>
                </a:solidFill>
                <a:latin typeface="Montserrat Light" panose="00000400000000000000" pitchFamily="50" charset="0"/>
                <a:cs typeface="Open Sans" panose="020B0606030504020204" pitchFamily="34" charset="0"/>
              </a:rPr>
              <a: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endParaRPr lang="ru-RU" altLang="ru-RU" sz="1400" dirty="0">
              <a:solidFill>
                <a:schemeClr val="bg1"/>
              </a:solidFill>
              <a:latin typeface="Montserrat Light" panose="00000400000000000000" pitchFamily="50" charset="0"/>
              <a:cs typeface="Open Sans" panose="020B0606030504020204" pitchFamily="34" charset="0"/>
            </a:endParaRPr>
          </a:p>
          <a:p>
            <a:pPr algn="ctr" eaLnBrk="1" hangingPunct="1"/>
            <a:endParaRPr lang="ru-RU" altLang="ru-RU" sz="1400" dirty="0">
              <a:solidFill>
                <a:schemeClr val="bg1"/>
              </a:solidFill>
              <a:latin typeface="Montserrat Light" panose="00000400000000000000" pitchFamily="50" charset="0"/>
              <a:cs typeface="Open Sans" panose="020B0606030504020204" pitchFamily="34" charset="0"/>
            </a:endParaRPr>
          </a:p>
        </p:txBody>
      </p:sp>
      <p:sp>
        <p:nvSpPr>
          <p:cNvPr id="91" name="Oval 90">
            <a:extLst>
              <a:ext uri="{FF2B5EF4-FFF2-40B4-BE49-F238E27FC236}">
                <a16:creationId xmlns:a16="http://schemas.microsoft.com/office/drawing/2014/main" id="{318776C2-87DB-666C-9B10-D0F563CBDD12}"/>
              </a:ext>
            </a:extLst>
          </p:cNvPr>
          <p:cNvSpPr/>
          <p:nvPr/>
        </p:nvSpPr>
        <p:spPr>
          <a:xfrm>
            <a:off x="5474465" y="4601471"/>
            <a:ext cx="1170462" cy="1170462"/>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03</a:t>
            </a:r>
          </a:p>
        </p:txBody>
      </p:sp>
      <p:grpSp>
        <p:nvGrpSpPr>
          <p:cNvPr id="24" name="Group 23">
            <a:extLst>
              <a:ext uri="{FF2B5EF4-FFF2-40B4-BE49-F238E27FC236}">
                <a16:creationId xmlns:a16="http://schemas.microsoft.com/office/drawing/2014/main" id="{8A351291-51AC-EF21-3D12-E5A3F94A1AC4}"/>
              </a:ext>
            </a:extLst>
          </p:cNvPr>
          <p:cNvGrpSpPr/>
          <p:nvPr/>
        </p:nvGrpSpPr>
        <p:grpSpPr>
          <a:xfrm>
            <a:off x="-2364998" y="1354478"/>
            <a:ext cx="1880273" cy="2901961"/>
            <a:chOff x="5037360" y="1058141"/>
            <a:chExt cx="2479047" cy="3826094"/>
          </a:xfrm>
        </p:grpSpPr>
        <p:sp>
          <p:nvSpPr>
            <p:cNvPr id="26" name="Rounded Rectangle 25">
              <a:extLst>
                <a:ext uri="{FF2B5EF4-FFF2-40B4-BE49-F238E27FC236}">
                  <a16:creationId xmlns:a16="http://schemas.microsoft.com/office/drawing/2014/main" id="{F3FD1E84-B2CF-0614-C540-867000043A31}"/>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88">
              <a:extLst>
                <a:ext uri="{FF2B5EF4-FFF2-40B4-BE49-F238E27FC236}">
                  <a16:creationId xmlns:a16="http://schemas.microsoft.com/office/drawing/2014/main" id="{41943ADC-7564-4760-9B5A-58163C1CC09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6FC2A54-CB77-2DF8-9EF4-0C7EFAC51698}"/>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32" name="Graphic 31" descr="City">
              <a:extLst>
                <a:ext uri="{FF2B5EF4-FFF2-40B4-BE49-F238E27FC236}">
                  <a16:creationId xmlns:a16="http://schemas.microsoft.com/office/drawing/2014/main" id="{A5EBBDE9-EEB4-859D-C6CA-C588F2828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303" y="1226691"/>
              <a:ext cx="914400" cy="914400"/>
            </a:xfrm>
            <a:prstGeom prst="rect">
              <a:avLst/>
            </a:prstGeom>
          </p:spPr>
        </p:pic>
        <p:sp>
          <p:nvSpPr>
            <p:cNvPr id="38" name="TextBox 37">
              <a:extLst>
                <a:ext uri="{FF2B5EF4-FFF2-40B4-BE49-F238E27FC236}">
                  <a16:creationId xmlns:a16="http://schemas.microsoft.com/office/drawing/2014/main" id="{68DE9EA6-3EBE-2916-F02E-4F428E192B0A}"/>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39" name="Rounded Rectangle 38">
              <a:extLst>
                <a:ext uri="{FF2B5EF4-FFF2-40B4-BE49-F238E27FC236}">
                  <a16:creationId xmlns:a16="http://schemas.microsoft.com/office/drawing/2014/main" id="{430EA471-BE3F-7C1B-82AE-17DB2D145C92}"/>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spTree>
    <p:extLst>
      <p:ext uri="{BB962C8B-B14F-4D97-AF65-F5344CB8AC3E}">
        <p14:creationId xmlns:p14="http://schemas.microsoft.com/office/powerpoint/2010/main" val="208159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97F28ED7-A574-2556-AB42-390A76A09A76}"/>
              </a:ext>
            </a:extLst>
          </p:cNvPr>
          <p:cNvGrpSpPr/>
          <p:nvPr/>
        </p:nvGrpSpPr>
        <p:grpSpPr>
          <a:xfrm>
            <a:off x="10062374" y="1525002"/>
            <a:ext cx="1964129" cy="2780096"/>
            <a:chOff x="2627717" y="1889335"/>
            <a:chExt cx="2115888" cy="2994900"/>
          </a:xfrm>
        </p:grpSpPr>
        <p:sp>
          <p:nvSpPr>
            <p:cNvPr id="11" name="Rounded Rectangle 10">
              <a:extLst>
                <a:ext uri="{FF2B5EF4-FFF2-40B4-BE49-F238E27FC236}">
                  <a16:creationId xmlns:a16="http://schemas.microsoft.com/office/drawing/2014/main" id="{F1A03B3A-1D54-860C-653C-CC32665730B7}"/>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18B467-B55B-14EC-71E3-576B2210CD9A}"/>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02 ACTIVITY </a:t>
              </a:r>
            </a:p>
          </p:txBody>
        </p:sp>
        <p:pic>
          <p:nvPicPr>
            <p:cNvPr id="25" name="Graphic 24" descr="Medal">
              <a:extLst>
                <a:ext uri="{FF2B5EF4-FFF2-40B4-BE49-F238E27FC236}">
                  <a16:creationId xmlns:a16="http://schemas.microsoft.com/office/drawing/2014/main" id="{145B3356-9E15-F983-E7CE-33D757138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1893" y="2042858"/>
              <a:ext cx="718926" cy="718926"/>
            </a:xfrm>
            <a:prstGeom prst="rect">
              <a:avLst/>
            </a:prstGeom>
          </p:spPr>
        </p:pic>
        <p:sp>
          <p:nvSpPr>
            <p:cNvPr id="34" name="TextBox 33">
              <a:extLst>
                <a:ext uri="{FF2B5EF4-FFF2-40B4-BE49-F238E27FC236}">
                  <a16:creationId xmlns:a16="http://schemas.microsoft.com/office/drawing/2014/main" id="{BCA12D88-36D2-A376-16CA-DBE1343C9B0D}"/>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1" name="Rounded Rectangle 40">
              <a:extLst>
                <a:ext uri="{FF2B5EF4-FFF2-40B4-BE49-F238E27FC236}">
                  <a16:creationId xmlns:a16="http://schemas.microsoft.com/office/drawing/2014/main" id="{A2EE1179-6C44-E13A-2003-7CF59955E2C5}"/>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119" name="Group 118">
            <a:extLst>
              <a:ext uri="{FF2B5EF4-FFF2-40B4-BE49-F238E27FC236}">
                <a16:creationId xmlns:a16="http://schemas.microsoft.com/office/drawing/2014/main" id="{9799E388-CFF5-3038-70FB-98206176E3F7}"/>
              </a:ext>
            </a:extLst>
          </p:cNvPr>
          <p:cNvGrpSpPr/>
          <p:nvPr/>
        </p:nvGrpSpPr>
        <p:grpSpPr>
          <a:xfrm>
            <a:off x="7561970" y="1312946"/>
            <a:ext cx="2368638" cy="3426478"/>
            <a:chOff x="519537" y="2179193"/>
            <a:chExt cx="1869927" cy="2705042"/>
          </a:xfrm>
        </p:grpSpPr>
        <p:sp>
          <p:nvSpPr>
            <p:cNvPr id="10" name="Rounded Rectangle 9">
              <a:extLst>
                <a:ext uri="{FF2B5EF4-FFF2-40B4-BE49-F238E27FC236}">
                  <a16:creationId xmlns:a16="http://schemas.microsoft.com/office/drawing/2014/main" id="{1C1775B0-0EB4-3194-6D1C-5DF08B77A4BB}"/>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AA8B6CE-AB88-0FEB-8A8E-A254960F9DC7}"/>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29" name="Graphic 28" descr="Radio microphone">
              <a:extLst>
                <a:ext uri="{FF2B5EF4-FFF2-40B4-BE49-F238E27FC236}">
                  <a16:creationId xmlns:a16="http://schemas.microsoft.com/office/drawing/2014/main" id="{AE3F3D1A-873A-1DF9-465D-D686E2E252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6830" y="2316731"/>
              <a:ext cx="627278" cy="627278"/>
            </a:xfrm>
            <a:prstGeom prst="rect">
              <a:avLst/>
            </a:prstGeom>
          </p:spPr>
        </p:pic>
        <p:sp>
          <p:nvSpPr>
            <p:cNvPr id="35" name="TextBox 34">
              <a:extLst>
                <a:ext uri="{FF2B5EF4-FFF2-40B4-BE49-F238E27FC236}">
                  <a16:creationId xmlns:a16="http://schemas.microsoft.com/office/drawing/2014/main" id="{4E274E9A-133F-CF45-1559-BF84DF008E6B}"/>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0" name="Rounded Rectangle 39">
              <a:extLst>
                <a:ext uri="{FF2B5EF4-FFF2-40B4-BE49-F238E27FC236}">
                  <a16:creationId xmlns:a16="http://schemas.microsoft.com/office/drawing/2014/main" id="{7B2E1215-4437-4F88-2C08-A98BE474BB30}"/>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24" name="Group 123">
            <a:extLst>
              <a:ext uri="{FF2B5EF4-FFF2-40B4-BE49-F238E27FC236}">
                <a16:creationId xmlns:a16="http://schemas.microsoft.com/office/drawing/2014/main" id="{AD30502E-85C8-5BBF-32EB-FD1E3895AB87}"/>
              </a:ext>
            </a:extLst>
          </p:cNvPr>
          <p:cNvGrpSpPr/>
          <p:nvPr/>
        </p:nvGrpSpPr>
        <p:grpSpPr>
          <a:xfrm>
            <a:off x="4793231" y="1254702"/>
            <a:ext cx="2699028" cy="3947188"/>
            <a:chOff x="9954178" y="2149564"/>
            <a:chExt cx="1869927" cy="2734671"/>
          </a:xfrm>
        </p:grpSpPr>
        <p:sp>
          <p:nvSpPr>
            <p:cNvPr id="125" name="Rounded Rectangle 124">
              <a:extLst>
                <a:ext uri="{FF2B5EF4-FFF2-40B4-BE49-F238E27FC236}">
                  <a16:creationId xmlns:a16="http://schemas.microsoft.com/office/drawing/2014/main" id="{EC3C5973-11D8-980B-E811-DB8A07D796DF}"/>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3FF4CA3-0B14-4DB2-D24E-C5A331383244}"/>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3AE6F48F-34F9-E368-E1ED-E96E882FFA67}"/>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128" name="Graphic 127" descr="Target Audience">
              <a:extLst>
                <a:ext uri="{FF2B5EF4-FFF2-40B4-BE49-F238E27FC236}">
                  <a16:creationId xmlns:a16="http://schemas.microsoft.com/office/drawing/2014/main" id="{6655460C-F044-7683-2DC8-1507343BDE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3624" y="2301487"/>
              <a:ext cx="627278" cy="627278"/>
            </a:xfrm>
            <a:prstGeom prst="rect">
              <a:avLst/>
            </a:prstGeom>
          </p:spPr>
        </p:pic>
        <p:sp>
          <p:nvSpPr>
            <p:cNvPr id="129" name="TextBox 128">
              <a:extLst>
                <a:ext uri="{FF2B5EF4-FFF2-40B4-BE49-F238E27FC236}">
                  <a16:creationId xmlns:a16="http://schemas.microsoft.com/office/drawing/2014/main" id="{2A209EEB-BB19-303E-17D0-037DD68B657B}"/>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30" name="Rounded Rectangle 129">
              <a:extLst>
                <a:ext uri="{FF2B5EF4-FFF2-40B4-BE49-F238E27FC236}">
                  <a16:creationId xmlns:a16="http://schemas.microsoft.com/office/drawing/2014/main" id="{6E87F6EE-AE38-000E-6A94-B26C4AAFFE8A}"/>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grpSp>
        <p:nvGrpSpPr>
          <p:cNvPr id="3" name="Group 2">
            <a:extLst>
              <a:ext uri="{FF2B5EF4-FFF2-40B4-BE49-F238E27FC236}">
                <a16:creationId xmlns:a16="http://schemas.microsoft.com/office/drawing/2014/main" id="{EE93DD17-5B3E-257B-543C-98231DF52FE6}"/>
              </a:ext>
            </a:extLst>
          </p:cNvPr>
          <p:cNvGrpSpPr/>
          <p:nvPr/>
        </p:nvGrpSpPr>
        <p:grpSpPr>
          <a:xfrm>
            <a:off x="2252862" y="1405230"/>
            <a:ext cx="2442180" cy="3456746"/>
            <a:chOff x="7681086" y="1889334"/>
            <a:chExt cx="2115888" cy="2994901"/>
          </a:xfrm>
        </p:grpSpPr>
        <p:sp>
          <p:nvSpPr>
            <p:cNvPr id="5" name="Rounded Rectangle 4">
              <a:extLst>
                <a:ext uri="{FF2B5EF4-FFF2-40B4-BE49-F238E27FC236}">
                  <a16:creationId xmlns:a16="http://schemas.microsoft.com/office/drawing/2014/main" id="{F3016DAE-54CD-68EA-61C5-6825DA3647E5}"/>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297330-8CA8-2B4F-12C2-13E6348E06CB}"/>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482116E-63AE-D317-6A18-6339DA2557F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8" name="Graphic 7" descr="Chat">
              <a:extLst>
                <a:ext uri="{FF2B5EF4-FFF2-40B4-BE49-F238E27FC236}">
                  <a16:creationId xmlns:a16="http://schemas.microsoft.com/office/drawing/2014/main" id="{758B1B3B-BD23-6E73-2BAA-07219791E0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6345" y="2042858"/>
              <a:ext cx="718926" cy="718926"/>
            </a:xfrm>
            <a:prstGeom prst="rect">
              <a:avLst/>
            </a:prstGeom>
          </p:spPr>
        </p:pic>
        <p:sp>
          <p:nvSpPr>
            <p:cNvPr id="20" name="TextBox 19">
              <a:extLst>
                <a:ext uri="{FF2B5EF4-FFF2-40B4-BE49-F238E27FC236}">
                  <a16:creationId xmlns:a16="http://schemas.microsoft.com/office/drawing/2014/main" id="{2A6BD3C6-BF7B-67A6-D57E-CA9DC7E7E3E3}"/>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2" name="Rounded Rectangle 21">
              <a:extLst>
                <a:ext uri="{FF2B5EF4-FFF2-40B4-BE49-F238E27FC236}">
                  <a16:creationId xmlns:a16="http://schemas.microsoft.com/office/drawing/2014/main" id="{ACCC26AD-F6D9-D15B-0588-8625C885F576}"/>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grpSp>
        <p:nvGrpSpPr>
          <p:cNvPr id="24" name="Group 23">
            <a:extLst>
              <a:ext uri="{FF2B5EF4-FFF2-40B4-BE49-F238E27FC236}">
                <a16:creationId xmlns:a16="http://schemas.microsoft.com/office/drawing/2014/main" id="{8A351291-51AC-EF21-3D12-E5A3F94A1AC4}"/>
              </a:ext>
            </a:extLst>
          </p:cNvPr>
          <p:cNvGrpSpPr/>
          <p:nvPr/>
        </p:nvGrpSpPr>
        <p:grpSpPr>
          <a:xfrm>
            <a:off x="227504" y="1372441"/>
            <a:ext cx="1890899" cy="2918361"/>
            <a:chOff x="5037360" y="1058141"/>
            <a:chExt cx="2479047" cy="3826094"/>
          </a:xfrm>
        </p:grpSpPr>
        <p:sp>
          <p:nvSpPr>
            <p:cNvPr id="26" name="Rounded Rectangle 25">
              <a:extLst>
                <a:ext uri="{FF2B5EF4-FFF2-40B4-BE49-F238E27FC236}">
                  <a16:creationId xmlns:a16="http://schemas.microsoft.com/office/drawing/2014/main" id="{F3FD1E84-B2CF-0614-C540-867000043A31}"/>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88">
              <a:extLst>
                <a:ext uri="{FF2B5EF4-FFF2-40B4-BE49-F238E27FC236}">
                  <a16:creationId xmlns:a16="http://schemas.microsoft.com/office/drawing/2014/main" id="{41943ADC-7564-4760-9B5A-58163C1CC09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6FC2A54-CB77-2DF8-9EF4-0C7EFAC51698}"/>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32" name="Graphic 31" descr="City">
              <a:extLst>
                <a:ext uri="{FF2B5EF4-FFF2-40B4-BE49-F238E27FC236}">
                  <a16:creationId xmlns:a16="http://schemas.microsoft.com/office/drawing/2014/main" id="{A5EBBDE9-EEB4-859D-C6CA-C588F28289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1303" y="1226691"/>
              <a:ext cx="914400" cy="914400"/>
            </a:xfrm>
            <a:prstGeom prst="rect">
              <a:avLst/>
            </a:prstGeom>
          </p:spPr>
        </p:pic>
        <p:sp>
          <p:nvSpPr>
            <p:cNvPr id="38" name="TextBox 37">
              <a:extLst>
                <a:ext uri="{FF2B5EF4-FFF2-40B4-BE49-F238E27FC236}">
                  <a16:creationId xmlns:a16="http://schemas.microsoft.com/office/drawing/2014/main" id="{68DE9EA6-3EBE-2916-F02E-4F428E192B0A}"/>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39" name="Rounded Rectangle 38">
              <a:extLst>
                <a:ext uri="{FF2B5EF4-FFF2-40B4-BE49-F238E27FC236}">
                  <a16:creationId xmlns:a16="http://schemas.microsoft.com/office/drawing/2014/main" id="{430EA471-BE3F-7C1B-82AE-17DB2D145C92}"/>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121" name="Group 120">
            <a:extLst>
              <a:ext uri="{FF2B5EF4-FFF2-40B4-BE49-F238E27FC236}">
                <a16:creationId xmlns:a16="http://schemas.microsoft.com/office/drawing/2014/main" id="{49087941-8D79-A713-520F-99E3546628F2}"/>
              </a:ext>
            </a:extLst>
          </p:cNvPr>
          <p:cNvGrpSpPr/>
          <p:nvPr/>
        </p:nvGrpSpPr>
        <p:grpSpPr>
          <a:xfrm>
            <a:off x="12759534" y="1404076"/>
            <a:ext cx="1880273" cy="2901961"/>
            <a:chOff x="5037360" y="1058141"/>
            <a:chExt cx="2479047" cy="3826094"/>
          </a:xfrm>
        </p:grpSpPr>
        <p:sp>
          <p:nvSpPr>
            <p:cNvPr id="12" name="Rounded Rectangle 11">
              <a:extLst>
                <a:ext uri="{FF2B5EF4-FFF2-40B4-BE49-F238E27FC236}">
                  <a16:creationId xmlns:a16="http://schemas.microsoft.com/office/drawing/2014/main" id="{4C1BE316-D2B7-88DE-47B7-4C4F1BCC6940}"/>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8E0720D-523A-C3AE-2D3F-98C594DCF56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5E09611-3C43-1ECD-C2F9-3B50046FBBCC}"/>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21" name="Graphic 20" descr="City">
              <a:extLst>
                <a:ext uri="{FF2B5EF4-FFF2-40B4-BE49-F238E27FC236}">
                  <a16:creationId xmlns:a16="http://schemas.microsoft.com/office/drawing/2014/main" id="{DE28EB65-53A9-9690-B321-0592380325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1303" y="1226691"/>
              <a:ext cx="914400" cy="914400"/>
            </a:xfrm>
            <a:prstGeom prst="rect">
              <a:avLst/>
            </a:prstGeom>
          </p:spPr>
        </p:pic>
        <p:sp>
          <p:nvSpPr>
            <p:cNvPr id="33" name="TextBox 32">
              <a:extLst>
                <a:ext uri="{FF2B5EF4-FFF2-40B4-BE49-F238E27FC236}">
                  <a16:creationId xmlns:a16="http://schemas.microsoft.com/office/drawing/2014/main" id="{49498FFA-DCE0-CC9C-FD91-858EE055A9E5}"/>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44" name="Rounded Rectangle 43">
              <a:extLst>
                <a:ext uri="{FF2B5EF4-FFF2-40B4-BE49-F238E27FC236}">
                  <a16:creationId xmlns:a16="http://schemas.microsoft.com/office/drawing/2014/main" id="{99997495-A9A0-7E71-0770-ABEF9B97B08C}"/>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sp>
        <p:nvSpPr>
          <p:cNvPr id="9" name="TextBox 8">
            <a:extLst>
              <a:ext uri="{FF2B5EF4-FFF2-40B4-BE49-F238E27FC236}">
                <a16:creationId xmlns:a16="http://schemas.microsoft.com/office/drawing/2014/main" id="{690BA989-CD22-A93B-579D-A39B002975BD}"/>
              </a:ext>
            </a:extLst>
          </p:cNvPr>
          <p:cNvSpPr txBox="1"/>
          <p:nvPr/>
        </p:nvSpPr>
        <p:spPr>
          <a:xfrm>
            <a:off x="3590222" y="6423282"/>
            <a:ext cx="5005641" cy="369332"/>
          </a:xfrm>
          <a:prstGeom prst="rect">
            <a:avLst/>
          </a:prstGeom>
          <a:noFill/>
        </p:spPr>
        <p:txBody>
          <a:bodyPr wrap="square" rtlCol="0">
            <a:spAutoFit/>
          </a:bodyPr>
          <a:lstStyle/>
          <a:p>
            <a:pPr algn="ctr"/>
            <a:r>
              <a:rPr lang="en-US" dirty="0"/>
              <a:t>Free Download on </a:t>
            </a:r>
            <a:r>
              <a:rPr lang="en-US" dirty="0" err="1"/>
              <a:t>PPThemes.com</a:t>
            </a:r>
            <a:r>
              <a:rPr lang="en-US" dirty="0"/>
              <a:t> </a:t>
            </a:r>
          </a:p>
        </p:txBody>
      </p:sp>
      <p:grpSp>
        <p:nvGrpSpPr>
          <p:cNvPr id="84" name="Group 83">
            <a:extLst>
              <a:ext uri="{FF2B5EF4-FFF2-40B4-BE49-F238E27FC236}">
                <a16:creationId xmlns:a16="http://schemas.microsoft.com/office/drawing/2014/main" id="{7DAC83AF-644A-4991-C559-5A2876D5A43A}"/>
              </a:ext>
            </a:extLst>
          </p:cNvPr>
          <p:cNvGrpSpPr/>
          <p:nvPr/>
        </p:nvGrpSpPr>
        <p:grpSpPr>
          <a:xfrm>
            <a:off x="3086264" y="221037"/>
            <a:ext cx="466623" cy="427099"/>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23169" y="816458"/>
            <a:ext cx="530738" cy="485783"/>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7AE1D5-E4D6-FE2F-D4CB-FCDC1A49E710}"/>
              </a:ext>
            </a:extLst>
          </p:cNvPr>
          <p:cNvSpPr txBox="1"/>
          <p:nvPr/>
        </p:nvSpPr>
        <p:spPr>
          <a:xfrm>
            <a:off x="660523" y="402109"/>
            <a:ext cx="2765502" cy="707886"/>
          </a:xfrm>
          <a:prstGeom prst="rect">
            <a:avLst/>
          </a:prstGeom>
          <a:noFill/>
        </p:spPr>
        <p:txBody>
          <a:bodyPr wrap="square" rtlCol="0">
            <a:spAutoFit/>
          </a:bodyPr>
          <a:lstStyle/>
          <a:p>
            <a:r>
              <a:rPr lang="en-US" sz="4000" dirty="0">
                <a:solidFill>
                  <a:schemeClr val="bg1"/>
                </a:solidFill>
                <a:latin typeface="Montserrat" pitchFamily="2" charset="77"/>
              </a:rPr>
              <a:t>AGENDA</a:t>
            </a:r>
          </a:p>
        </p:txBody>
      </p:sp>
      <p:sp>
        <p:nvSpPr>
          <p:cNvPr id="31" name="TextBox 956">
            <a:extLst>
              <a:ext uri="{FF2B5EF4-FFF2-40B4-BE49-F238E27FC236}">
                <a16:creationId xmlns:a16="http://schemas.microsoft.com/office/drawing/2014/main" id="{C7B65700-C722-FBEE-85BF-814EFAB6C810}"/>
              </a:ext>
            </a:extLst>
          </p:cNvPr>
          <p:cNvSpPr txBox="1">
            <a:spLocks noChangeArrowheads="1"/>
          </p:cNvSpPr>
          <p:nvPr/>
        </p:nvSpPr>
        <p:spPr bwMode="auto">
          <a:xfrm>
            <a:off x="3552887" y="5661971"/>
            <a:ext cx="54764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r>
              <a:rPr lang="en-US" altLang="ru-RU" sz="1400" dirty="0">
                <a:solidFill>
                  <a:schemeClr val="bg1"/>
                </a:solidFill>
                <a:latin typeface="Montserrat Light" panose="00000400000000000000" pitchFamily="50" charset="0"/>
                <a:cs typeface="Open Sans" panose="020B0606030504020204" pitchFamily="34" charset="0"/>
              </a:rPr>
              <a:t>. Lorem ipsum dolor sit </a:t>
            </a:r>
            <a:r>
              <a:rPr lang="en-US" altLang="ru-RU" sz="1400" dirty="0" err="1">
                <a:solidFill>
                  <a:schemeClr val="bg1"/>
                </a:solidFill>
                <a:latin typeface="Montserrat Light" panose="00000400000000000000" pitchFamily="50" charset="0"/>
                <a:cs typeface="Open Sans" panose="020B0606030504020204" pitchFamily="34" charset="0"/>
              </a:rPr>
              <a:t>amet</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consectetur</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adipiscing</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elit</a:t>
            </a:r>
            <a:r>
              <a:rPr lang="en-US" altLang="ru-RU" sz="1400" dirty="0">
                <a:solidFill>
                  <a:schemeClr val="bg1"/>
                </a:solidFill>
                <a:latin typeface="Montserrat Light" panose="00000400000000000000" pitchFamily="50" charset="0"/>
                <a:cs typeface="Open Sans" panose="020B0606030504020204" pitchFamily="34" charset="0"/>
              </a:rPr>
              <a: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endParaRPr lang="ru-RU" altLang="ru-RU" sz="1400" dirty="0">
              <a:solidFill>
                <a:schemeClr val="bg1"/>
              </a:solidFill>
              <a:latin typeface="Montserrat Light" panose="00000400000000000000" pitchFamily="50" charset="0"/>
              <a:cs typeface="Open Sans" panose="020B0606030504020204" pitchFamily="34" charset="0"/>
            </a:endParaRPr>
          </a:p>
          <a:p>
            <a:pPr algn="ctr" eaLnBrk="1" hangingPunct="1"/>
            <a:endParaRPr lang="ru-RU" altLang="ru-RU" sz="1400" dirty="0">
              <a:solidFill>
                <a:schemeClr val="bg1"/>
              </a:solidFill>
              <a:latin typeface="Montserrat Light" panose="00000400000000000000" pitchFamily="50" charset="0"/>
              <a:cs typeface="Open Sans" panose="020B0606030504020204" pitchFamily="34" charset="0"/>
            </a:endParaRPr>
          </a:p>
        </p:txBody>
      </p:sp>
      <p:sp>
        <p:nvSpPr>
          <p:cNvPr id="91" name="Oval 90">
            <a:extLst>
              <a:ext uri="{FF2B5EF4-FFF2-40B4-BE49-F238E27FC236}">
                <a16:creationId xmlns:a16="http://schemas.microsoft.com/office/drawing/2014/main" id="{318776C2-87DB-666C-9B10-D0F563CBDD12}"/>
              </a:ext>
            </a:extLst>
          </p:cNvPr>
          <p:cNvSpPr/>
          <p:nvPr/>
        </p:nvSpPr>
        <p:spPr>
          <a:xfrm>
            <a:off x="5474465" y="4601471"/>
            <a:ext cx="1170462" cy="1170462"/>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04</a:t>
            </a:r>
          </a:p>
        </p:txBody>
      </p:sp>
      <p:grpSp>
        <p:nvGrpSpPr>
          <p:cNvPr id="14" name="Group 13">
            <a:extLst>
              <a:ext uri="{FF2B5EF4-FFF2-40B4-BE49-F238E27FC236}">
                <a16:creationId xmlns:a16="http://schemas.microsoft.com/office/drawing/2014/main" id="{EFDFECE7-D5EA-C3FA-AA4C-D656F432D38A}"/>
              </a:ext>
            </a:extLst>
          </p:cNvPr>
          <p:cNvGrpSpPr/>
          <p:nvPr/>
        </p:nvGrpSpPr>
        <p:grpSpPr>
          <a:xfrm>
            <a:off x="-2257610" y="1461368"/>
            <a:ext cx="1964129" cy="2780096"/>
            <a:chOff x="2627717" y="1889335"/>
            <a:chExt cx="2115888" cy="2994900"/>
          </a:xfrm>
        </p:grpSpPr>
        <p:sp>
          <p:nvSpPr>
            <p:cNvPr id="17" name="Rounded Rectangle 16">
              <a:extLst>
                <a:ext uri="{FF2B5EF4-FFF2-40B4-BE49-F238E27FC236}">
                  <a16:creationId xmlns:a16="http://schemas.microsoft.com/office/drawing/2014/main" id="{81EEB676-1796-F3D7-6C8C-0CD193541193}"/>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DB81E3-8B72-19BA-47D2-92E341A25ACD}"/>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0DF05D3-B95B-C6A3-CF4B-DE59185D8B1F}"/>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02 ACTIVITY </a:t>
              </a:r>
            </a:p>
          </p:txBody>
        </p:sp>
        <p:pic>
          <p:nvPicPr>
            <p:cNvPr id="42" name="Graphic 41" descr="Medal">
              <a:extLst>
                <a:ext uri="{FF2B5EF4-FFF2-40B4-BE49-F238E27FC236}">
                  <a16:creationId xmlns:a16="http://schemas.microsoft.com/office/drawing/2014/main" id="{2B0936E0-1231-E955-4F49-30BFE16403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1893" y="2042858"/>
              <a:ext cx="718926" cy="718926"/>
            </a:xfrm>
            <a:prstGeom prst="rect">
              <a:avLst/>
            </a:prstGeom>
          </p:spPr>
        </p:pic>
        <p:sp>
          <p:nvSpPr>
            <p:cNvPr id="43" name="TextBox 42">
              <a:extLst>
                <a:ext uri="{FF2B5EF4-FFF2-40B4-BE49-F238E27FC236}">
                  <a16:creationId xmlns:a16="http://schemas.microsoft.com/office/drawing/2014/main" id="{1CBB14DA-D34D-489F-1AC4-5D8DF34CBED1}"/>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6" name="Rounded Rectangle 45">
              <a:extLst>
                <a:ext uri="{FF2B5EF4-FFF2-40B4-BE49-F238E27FC236}">
                  <a16:creationId xmlns:a16="http://schemas.microsoft.com/office/drawing/2014/main" id="{FDB520DD-E828-4BA0-1D78-942352916D6B}"/>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spTree>
    <p:extLst>
      <p:ext uri="{BB962C8B-B14F-4D97-AF65-F5344CB8AC3E}">
        <p14:creationId xmlns:p14="http://schemas.microsoft.com/office/powerpoint/2010/main" val="3726131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9799E388-CFF5-3038-70FB-98206176E3F7}"/>
              </a:ext>
            </a:extLst>
          </p:cNvPr>
          <p:cNvGrpSpPr/>
          <p:nvPr/>
        </p:nvGrpSpPr>
        <p:grpSpPr>
          <a:xfrm>
            <a:off x="10031924" y="1413690"/>
            <a:ext cx="2004060" cy="2899078"/>
            <a:chOff x="519537" y="2179193"/>
            <a:chExt cx="1869927" cy="2705042"/>
          </a:xfrm>
        </p:grpSpPr>
        <p:sp>
          <p:nvSpPr>
            <p:cNvPr id="10" name="Rounded Rectangle 9">
              <a:extLst>
                <a:ext uri="{FF2B5EF4-FFF2-40B4-BE49-F238E27FC236}">
                  <a16:creationId xmlns:a16="http://schemas.microsoft.com/office/drawing/2014/main" id="{1C1775B0-0EB4-3194-6D1C-5DF08B77A4BB}"/>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948D0DE-7B74-6B61-45E3-718B3B92AEC1}"/>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AA8B6CE-AB88-0FEB-8A8E-A254960F9DC7}"/>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29" name="Graphic 28" descr="Radio microphone">
              <a:extLst>
                <a:ext uri="{FF2B5EF4-FFF2-40B4-BE49-F238E27FC236}">
                  <a16:creationId xmlns:a16="http://schemas.microsoft.com/office/drawing/2014/main" id="{AE3F3D1A-873A-1DF9-465D-D686E2E252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830" y="2316731"/>
              <a:ext cx="627278" cy="627278"/>
            </a:xfrm>
            <a:prstGeom prst="rect">
              <a:avLst/>
            </a:prstGeom>
          </p:spPr>
        </p:pic>
        <p:sp>
          <p:nvSpPr>
            <p:cNvPr id="35" name="TextBox 34">
              <a:extLst>
                <a:ext uri="{FF2B5EF4-FFF2-40B4-BE49-F238E27FC236}">
                  <a16:creationId xmlns:a16="http://schemas.microsoft.com/office/drawing/2014/main" id="{4E274E9A-133F-CF45-1559-BF84DF008E6B}"/>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0" name="Rounded Rectangle 39">
              <a:extLst>
                <a:ext uri="{FF2B5EF4-FFF2-40B4-BE49-F238E27FC236}">
                  <a16:creationId xmlns:a16="http://schemas.microsoft.com/office/drawing/2014/main" id="{7B2E1215-4437-4F88-2C08-A98BE474BB30}"/>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24" name="Group 123">
            <a:extLst>
              <a:ext uri="{FF2B5EF4-FFF2-40B4-BE49-F238E27FC236}">
                <a16:creationId xmlns:a16="http://schemas.microsoft.com/office/drawing/2014/main" id="{AD30502E-85C8-5BBF-32EB-FD1E3895AB87}"/>
              </a:ext>
            </a:extLst>
          </p:cNvPr>
          <p:cNvGrpSpPr/>
          <p:nvPr/>
        </p:nvGrpSpPr>
        <p:grpSpPr>
          <a:xfrm>
            <a:off x="7625927" y="1275071"/>
            <a:ext cx="2348828" cy="3435038"/>
            <a:chOff x="9954178" y="2149564"/>
            <a:chExt cx="1869927" cy="2734671"/>
          </a:xfrm>
        </p:grpSpPr>
        <p:sp>
          <p:nvSpPr>
            <p:cNvPr id="125" name="Rounded Rectangle 124">
              <a:extLst>
                <a:ext uri="{FF2B5EF4-FFF2-40B4-BE49-F238E27FC236}">
                  <a16:creationId xmlns:a16="http://schemas.microsoft.com/office/drawing/2014/main" id="{EC3C5973-11D8-980B-E811-DB8A07D796DF}"/>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3FF4CA3-0B14-4DB2-D24E-C5A331383244}"/>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3AE6F48F-34F9-E368-E1ED-E96E882FFA67}"/>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128" name="Graphic 127" descr="Target Audience">
              <a:extLst>
                <a:ext uri="{FF2B5EF4-FFF2-40B4-BE49-F238E27FC236}">
                  <a16:creationId xmlns:a16="http://schemas.microsoft.com/office/drawing/2014/main" id="{6655460C-F044-7683-2DC8-1507343BD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3624" y="2301487"/>
              <a:ext cx="627278" cy="627278"/>
            </a:xfrm>
            <a:prstGeom prst="rect">
              <a:avLst/>
            </a:prstGeom>
          </p:spPr>
        </p:pic>
        <p:sp>
          <p:nvSpPr>
            <p:cNvPr id="129" name="TextBox 128">
              <a:extLst>
                <a:ext uri="{FF2B5EF4-FFF2-40B4-BE49-F238E27FC236}">
                  <a16:creationId xmlns:a16="http://schemas.microsoft.com/office/drawing/2014/main" id="{2A209EEB-BB19-303E-17D0-037DD68B657B}"/>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30" name="Rounded Rectangle 129">
              <a:extLst>
                <a:ext uri="{FF2B5EF4-FFF2-40B4-BE49-F238E27FC236}">
                  <a16:creationId xmlns:a16="http://schemas.microsoft.com/office/drawing/2014/main" id="{6E87F6EE-AE38-000E-6A94-B26C4AAFFE8A}"/>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grpSp>
        <p:nvGrpSpPr>
          <p:cNvPr id="3" name="Group 2">
            <a:extLst>
              <a:ext uri="{FF2B5EF4-FFF2-40B4-BE49-F238E27FC236}">
                <a16:creationId xmlns:a16="http://schemas.microsoft.com/office/drawing/2014/main" id="{EE93DD17-5B3E-257B-543C-98231DF52FE6}"/>
              </a:ext>
            </a:extLst>
          </p:cNvPr>
          <p:cNvGrpSpPr/>
          <p:nvPr/>
        </p:nvGrpSpPr>
        <p:grpSpPr>
          <a:xfrm>
            <a:off x="4771194" y="1257241"/>
            <a:ext cx="2784186" cy="3940833"/>
            <a:chOff x="7681086" y="1889334"/>
            <a:chExt cx="2115888" cy="2994901"/>
          </a:xfrm>
        </p:grpSpPr>
        <p:sp>
          <p:nvSpPr>
            <p:cNvPr id="5" name="Rounded Rectangle 4">
              <a:extLst>
                <a:ext uri="{FF2B5EF4-FFF2-40B4-BE49-F238E27FC236}">
                  <a16:creationId xmlns:a16="http://schemas.microsoft.com/office/drawing/2014/main" id="{F3016DAE-54CD-68EA-61C5-6825DA3647E5}"/>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297330-8CA8-2B4F-12C2-13E6348E06CB}"/>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482116E-63AE-D317-6A18-6339DA2557F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8" name="Graphic 7" descr="Chat">
              <a:extLst>
                <a:ext uri="{FF2B5EF4-FFF2-40B4-BE49-F238E27FC236}">
                  <a16:creationId xmlns:a16="http://schemas.microsoft.com/office/drawing/2014/main" id="{758B1B3B-BD23-6E73-2BAA-07219791E0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6345" y="2042858"/>
              <a:ext cx="718926" cy="718926"/>
            </a:xfrm>
            <a:prstGeom prst="rect">
              <a:avLst/>
            </a:prstGeom>
          </p:spPr>
        </p:pic>
        <p:sp>
          <p:nvSpPr>
            <p:cNvPr id="20" name="TextBox 19">
              <a:extLst>
                <a:ext uri="{FF2B5EF4-FFF2-40B4-BE49-F238E27FC236}">
                  <a16:creationId xmlns:a16="http://schemas.microsoft.com/office/drawing/2014/main" id="{2A6BD3C6-BF7B-67A6-D57E-CA9DC7E7E3E3}"/>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2" name="Rounded Rectangle 21">
              <a:extLst>
                <a:ext uri="{FF2B5EF4-FFF2-40B4-BE49-F238E27FC236}">
                  <a16:creationId xmlns:a16="http://schemas.microsoft.com/office/drawing/2014/main" id="{ACCC26AD-F6D9-D15B-0588-8625C885F576}"/>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solidFill>
                </a:rPr>
                <a:t>11:30/12:00</a:t>
              </a:r>
            </a:p>
          </p:txBody>
        </p:sp>
      </p:grpSp>
      <p:grpSp>
        <p:nvGrpSpPr>
          <p:cNvPr id="24" name="Group 23">
            <a:extLst>
              <a:ext uri="{FF2B5EF4-FFF2-40B4-BE49-F238E27FC236}">
                <a16:creationId xmlns:a16="http://schemas.microsoft.com/office/drawing/2014/main" id="{8A351291-51AC-EF21-3D12-E5A3F94A1AC4}"/>
              </a:ext>
            </a:extLst>
          </p:cNvPr>
          <p:cNvGrpSpPr/>
          <p:nvPr/>
        </p:nvGrpSpPr>
        <p:grpSpPr>
          <a:xfrm>
            <a:off x="2306907" y="1254615"/>
            <a:ext cx="2337324" cy="3607361"/>
            <a:chOff x="5037360" y="1058141"/>
            <a:chExt cx="2479047" cy="3826094"/>
          </a:xfrm>
        </p:grpSpPr>
        <p:sp>
          <p:nvSpPr>
            <p:cNvPr id="26" name="Rounded Rectangle 25">
              <a:extLst>
                <a:ext uri="{FF2B5EF4-FFF2-40B4-BE49-F238E27FC236}">
                  <a16:creationId xmlns:a16="http://schemas.microsoft.com/office/drawing/2014/main" id="{F3FD1E84-B2CF-0614-C540-867000043A31}"/>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88">
              <a:extLst>
                <a:ext uri="{FF2B5EF4-FFF2-40B4-BE49-F238E27FC236}">
                  <a16:creationId xmlns:a16="http://schemas.microsoft.com/office/drawing/2014/main" id="{41943ADC-7564-4760-9B5A-58163C1CC09B}"/>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6FC2A54-CB77-2DF8-9EF4-0C7EFAC51698}"/>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01 ACTIVITY </a:t>
              </a:r>
            </a:p>
          </p:txBody>
        </p:sp>
        <p:pic>
          <p:nvPicPr>
            <p:cNvPr id="32" name="Graphic 31" descr="City">
              <a:extLst>
                <a:ext uri="{FF2B5EF4-FFF2-40B4-BE49-F238E27FC236}">
                  <a16:creationId xmlns:a16="http://schemas.microsoft.com/office/drawing/2014/main" id="{A5EBBDE9-EEB4-859D-C6CA-C588F28289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1303" y="1226691"/>
              <a:ext cx="914400" cy="914400"/>
            </a:xfrm>
            <a:prstGeom prst="rect">
              <a:avLst/>
            </a:prstGeom>
          </p:spPr>
        </p:pic>
        <p:sp>
          <p:nvSpPr>
            <p:cNvPr id="38" name="TextBox 37">
              <a:extLst>
                <a:ext uri="{FF2B5EF4-FFF2-40B4-BE49-F238E27FC236}">
                  <a16:creationId xmlns:a16="http://schemas.microsoft.com/office/drawing/2014/main" id="{68DE9EA6-3EBE-2916-F02E-4F428E192B0A}"/>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39" name="Rounded Rectangle 38">
              <a:extLst>
                <a:ext uri="{FF2B5EF4-FFF2-40B4-BE49-F238E27FC236}">
                  <a16:creationId xmlns:a16="http://schemas.microsoft.com/office/drawing/2014/main" id="{430EA471-BE3F-7C1B-82AE-17DB2D145C92}"/>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14" name="Group 13">
            <a:extLst>
              <a:ext uri="{FF2B5EF4-FFF2-40B4-BE49-F238E27FC236}">
                <a16:creationId xmlns:a16="http://schemas.microsoft.com/office/drawing/2014/main" id="{EFDFECE7-D5EA-C3FA-AA4C-D656F432D38A}"/>
              </a:ext>
            </a:extLst>
          </p:cNvPr>
          <p:cNvGrpSpPr/>
          <p:nvPr/>
        </p:nvGrpSpPr>
        <p:grpSpPr>
          <a:xfrm>
            <a:off x="200325" y="1461368"/>
            <a:ext cx="1964129" cy="2780096"/>
            <a:chOff x="2627717" y="1889335"/>
            <a:chExt cx="2115888" cy="2994900"/>
          </a:xfrm>
        </p:grpSpPr>
        <p:sp>
          <p:nvSpPr>
            <p:cNvPr id="17" name="Rounded Rectangle 16">
              <a:extLst>
                <a:ext uri="{FF2B5EF4-FFF2-40B4-BE49-F238E27FC236}">
                  <a16:creationId xmlns:a16="http://schemas.microsoft.com/office/drawing/2014/main" id="{81EEB676-1796-F3D7-6C8C-0CD193541193}"/>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DB81E3-8B72-19BA-47D2-92E341A25ACD}"/>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0DF05D3-B95B-C6A3-CF4B-DE59185D8B1F}"/>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02 ACTIVITY </a:t>
              </a:r>
            </a:p>
          </p:txBody>
        </p:sp>
        <p:pic>
          <p:nvPicPr>
            <p:cNvPr id="42" name="Graphic 41" descr="Medal">
              <a:extLst>
                <a:ext uri="{FF2B5EF4-FFF2-40B4-BE49-F238E27FC236}">
                  <a16:creationId xmlns:a16="http://schemas.microsoft.com/office/drawing/2014/main" id="{2B0936E0-1231-E955-4F49-30BFE16403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1893" y="2042858"/>
              <a:ext cx="718926" cy="718926"/>
            </a:xfrm>
            <a:prstGeom prst="rect">
              <a:avLst/>
            </a:prstGeom>
          </p:spPr>
        </p:pic>
        <p:sp>
          <p:nvSpPr>
            <p:cNvPr id="43" name="TextBox 42">
              <a:extLst>
                <a:ext uri="{FF2B5EF4-FFF2-40B4-BE49-F238E27FC236}">
                  <a16:creationId xmlns:a16="http://schemas.microsoft.com/office/drawing/2014/main" id="{1CBB14DA-D34D-489F-1AC4-5D8DF34CBED1}"/>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6" name="Rounded Rectangle 45">
              <a:extLst>
                <a:ext uri="{FF2B5EF4-FFF2-40B4-BE49-F238E27FC236}">
                  <a16:creationId xmlns:a16="http://schemas.microsoft.com/office/drawing/2014/main" id="{FDB520DD-E828-4BA0-1D78-942352916D6B}"/>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120" name="Group 119">
            <a:extLst>
              <a:ext uri="{FF2B5EF4-FFF2-40B4-BE49-F238E27FC236}">
                <a16:creationId xmlns:a16="http://schemas.microsoft.com/office/drawing/2014/main" id="{97F28ED7-A574-2556-AB42-390A76A09A76}"/>
              </a:ext>
            </a:extLst>
          </p:cNvPr>
          <p:cNvGrpSpPr/>
          <p:nvPr/>
        </p:nvGrpSpPr>
        <p:grpSpPr>
          <a:xfrm>
            <a:off x="12888000" y="1525002"/>
            <a:ext cx="1964129" cy="2780096"/>
            <a:chOff x="2627717" y="1889335"/>
            <a:chExt cx="2115888" cy="2994900"/>
          </a:xfrm>
        </p:grpSpPr>
        <p:sp>
          <p:nvSpPr>
            <p:cNvPr id="11" name="Rounded Rectangle 10">
              <a:extLst>
                <a:ext uri="{FF2B5EF4-FFF2-40B4-BE49-F238E27FC236}">
                  <a16:creationId xmlns:a16="http://schemas.microsoft.com/office/drawing/2014/main" id="{F1A03B3A-1D54-860C-653C-CC32665730B7}"/>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A345B2-3643-ADD4-E4BE-9C143C945E4F}"/>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18B467-B55B-14EC-71E3-576B2210CD9A}"/>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ontserrat ExtraBold" pitchFamily="2" charset="77"/>
                </a:rPr>
                <a:t>02 ACTIVITY </a:t>
              </a:r>
            </a:p>
          </p:txBody>
        </p:sp>
        <p:pic>
          <p:nvPicPr>
            <p:cNvPr id="25" name="Graphic 24" descr="Medal">
              <a:extLst>
                <a:ext uri="{FF2B5EF4-FFF2-40B4-BE49-F238E27FC236}">
                  <a16:creationId xmlns:a16="http://schemas.microsoft.com/office/drawing/2014/main" id="{145B3356-9E15-F983-E7CE-33D757138E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1893" y="2042858"/>
              <a:ext cx="718926" cy="718926"/>
            </a:xfrm>
            <a:prstGeom prst="rect">
              <a:avLst/>
            </a:prstGeom>
          </p:spPr>
        </p:pic>
        <p:sp>
          <p:nvSpPr>
            <p:cNvPr id="34" name="TextBox 33">
              <a:extLst>
                <a:ext uri="{FF2B5EF4-FFF2-40B4-BE49-F238E27FC236}">
                  <a16:creationId xmlns:a16="http://schemas.microsoft.com/office/drawing/2014/main" id="{BCA12D88-36D2-A376-16CA-DBE1343C9B0D}"/>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1" name="Rounded Rectangle 40">
              <a:extLst>
                <a:ext uri="{FF2B5EF4-FFF2-40B4-BE49-F238E27FC236}">
                  <a16:creationId xmlns:a16="http://schemas.microsoft.com/office/drawing/2014/main" id="{A2EE1179-6C44-E13A-2003-7CF59955E2C5}"/>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sp>
        <p:nvSpPr>
          <p:cNvPr id="9" name="TextBox 8">
            <a:extLst>
              <a:ext uri="{FF2B5EF4-FFF2-40B4-BE49-F238E27FC236}">
                <a16:creationId xmlns:a16="http://schemas.microsoft.com/office/drawing/2014/main" id="{690BA989-CD22-A93B-579D-A39B002975BD}"/>
              </a:ext>
            </a:extLst>
          </p:cNvPr>
          <p:cNvSpPr txBox="1"/>
          <p:nvPr/>
        </p:nvSpPr>
        <p:spPr>
          <a:xfrm>
            <a:off x="3590222" y="6423282"/>
            <a:ext cx="5005641" cy="369332"/>
          </a:xfrm>
          <a:prstGeom prst="rect">
            <a:avLst/>
          </a:prstGeom>
          <a:noFill/>
        </p:spPr>
        <p:txBody>
          <a:bodyPr wrap="square" rtlCol="0">
            <a:spAutoFit/>
          </a:bodyPr>
          <a:lstStyle/>
          <a:p>
            <a:pPr algn="ctr"/>
            <a:r>
              <a:rPr lang="en-US" dirty="0">
                <a:solidFill>
                  <a:schemeClr val="accent4"/>
                </a:solidFill>
              </a:rPr>
              <a:t>Free Download on </a:t>
            </a:r>
            <a:r>
              <a:rPr lang="en-US" dirty="0" err="1">
                <a:solidFill>
                  <a:schemeClr val="accent4"/>
                </a:solidFill>
              </a:rPr>
              <a:t>PPThemes.com</a:t>
            </a:r>
            <a:r>
              <a:rPr lang="en-US" dirty="0">
                <a:solidFill>
                  <a:schemeClr val="accent4"/>
                </a:solidFill>
              </a:rPr>
              <a:t> </a:t>
            </a:r>
          </a:p>
        </p:txBody>
      </p:sp>
      <p:grpSp>
        <p:nvGrpSpPr>
          <p:cNvPr id="84" name="Group 83">
            <a:extLst>
              <a:ext uri="{FF2B5EF4-FFF2-40B4-BE49-F238E27FC236}">
                <a16:creationId xmlns:a16="http://schemas.microsoft.com/office/drawing/2014/main" id="{7DAC83AF-644A-4991-C559-5A2876D5A43A}"/>
              </a:ext>
            </a:extLst>
          </p:cNvPr>
          <p:cNvGrpSpPr/>
          <p:nvPr/>
        </p:nvGrpSpPr>
        <p:grpSpPr>
          <a:xfrm>
            <a:off x="3086264" y="221037"/>
            <a:ext cx="466623" cy="427099"/>
            <a:chOff x="4816738" y="457200"/>
            <a:chExt cx="1276151" cy="1168058"/>
          </a:xfrm>
        </p:grpSpPr>
        <p:sp>
          <p:nvSpPr>
            <p:cNvPr id="81" name="Teardrop 80">
              <a:extLst>
                <a:ext uri="{FF2B5EF4-FFF2-40B4-BE49-F238E27FC236}">
                  <a16:creationId xmlns:a16="http://schemas.microsoft.com/office/drawing/2014/main" id="{AC6054D3-D941-1A60-4420-EDD3F0958C89}"/>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a:extLst>
                <a:ext uri="{FF2B5EF4-FFF2-40B4-BE49-F238E27FC236}">
                  <a16:creationId xmlns:a16="http://schemas.microsoft.com/office/drawing/2014/main" id="{D320CE0B-836D-6510-25C8-E465B7F8A1FF}"/>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F374E35C-CCCF-49EE-3A21-99DAACF6CCA9}"/>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5B45BF8-1110-D345-604C-386754FC004B}"/>
              </a:ext>
            </a:extLst>
          </p:cNvPr>
          <p:cNvGrpSpPr/>
          <p:nvPr/>
        </p:nvGrpSpPr>
        <p:grpSpPr>
          <a:xfrm rot="11700000">
            <a:off x="123169" y="816458"/>
            <a:ext cx="530738" cy="485783"/>
            <a:chOff x="4816738" y="457200"/>
            <a:chExt cx="1276151" cy="1168058"/>
          </a:xfrm>
        </p:grpSpPr>
        <p:sp>
          <p:nvSpPr>
            <p:cNvPr id="86" name="Teardrop 85">
              <a:extLst>
                <a:ext uri="{FF2B5EF4-FFF2-40B4-BE49-F238E27FC236}">
                  <a16:creationId xmlns:a16="http://schemas.microsoft.com/office/drawing/2014/main" id="{387F5087-3737-8113-2B7E-7EEA4114D5DD}"/>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a:extLst>
                <a:ext uri="{FF2B5EF4-FFF2-40B4-BE49-F238E27FC236}">
                  <a16:creationId xmlns:a16="http://schemas.microsoft.com/office/drawing/2014/main" id="{74408797-52CB-9CA4-89A2-765811C74CDE}"/>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a:extLst>
                <a:ext uri="{FF2B5EF4-FFF2-40B4-BE49-F238E27FC236}">
                  <a16:creationId xmlns:a16="http://schemas.microsoft.com/office/drawing/2014/main" id="{15ACD2E4-CCDB-443D-14EB-1EC2555D21FD}"/>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7AE1D5-E4D6-FE2F-D4CB-FCDC1A49E710}"/>
              </a:ext>
            </a:extLst>
          </p:cNvPr>
          <p:cNvSpPr txBox="1"/>
          <p:nvPr/>
        </p:nvSpPr>
        <p:spPr>
          <a:xfrm>
            <a:off x="660523" y="402109"/>
            <a:ext cx="2765502" cy="707886"/>
          </a:xfrm>
          <a:prstGeom prst="rect">
            <a:avLst/>
          </a:prstGeom>
          <a:noFill/>
        </p:spPr>
        <p:txBody>
          <a:bodyPr wrap="square" rtlCol="0">
            <a:spAutoFit/>
          </a:bodyPr>
          <a:lstStyle/>
          <a:p>
            <a:r>
              <a:rPr lang="en-US" sz="4000" dirty="0">
                <a:solidFill>
                  <a:schemeClr val="bg1"/>
                </a:solidFill>
                <a:latin typeface="Montserrat" pitchFamily="2" charset="77"/>
              </a:rPr>
              <a:t>AGENDA</a:t>
            </a:r>
          </a:p>
        </p:txBody>
      </p:sp>
      <p:sp>
        <p:nvSpPr>
          <p:cNvPr id="31" name="TextBox 956">
            <a:extLst>
              <a:ext uri="{FF2B5EF4-FFF2-40B4-BE49-F238E27FC236}">
                <a16:creationId xmlns:a16="http://schemas.microsoft.com/office/drawing/2014/main" id="{C7B65700-C722-FBEE-85BF-814EFAB6C810}"/>
              </a:ext>
            </a:extLst>
          </p:cNvPr>
          <p:cNvSpPr txBox="1">
            <a:spLocks noChangeArrowheads="1"/>
          </p:cNvSpPr>
          <p:nvPr/>
        </p:nvSpPr>
        <p:spPr bwMode="auto">
          <a:xfrm>
            <a:off x="3552887" y="5661971"/>
            <a:ext cx="54764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r>
              <a:rPr lang="en-US" altLang="ru-RU" sz="1400" dirty="0">
                <a:solidFill>
                  <a:schemeClr val="bg1"/>
                </a:solidFill>
                <a:latin typeface="Montserrat Light" panose="00000400000000000000" pitchFamily="50" charset="0"/>
                <a:cs typeface="Open Sans" panose="020B0606030504020204" pitchFamily="34" charset="0"/>
              </a:rPr>
              <a:t>. Lorem ipsum dolor sit </a:t>
            </a:r>
            <a:r>
              <a:rPr lang="en-US" altLang="ru-RU" sz="1400" dirty="0" err="1">
                <a:solidFill>
                  <a:schemeClr val="bg1"/>
                </a:solidFill>
                <a:latin typeface="Montserrat Light" panose="00000400000000000000" pitchFamily="50" charset="0"/>
                <a:cs typeface="Open Sans" panose="020B0606030504020204" pitchFamily="34" charset="0"/>
              </a:rPr>
              <a:t>amet</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consectetur</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adipiscing</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elit</a:t>
            </a:r>
            <a:r>
              <a:rPr lang="en-US" altLang="ru-RU" sz="1400" dirty="0">
                <a:solidFill>
                  <a:schemeClr val="bg1"/>
                </a:solidFill>
                <a:latin typeface="Montserrat Light" panose="00000400000000000000" pitchFamily="50" charset="0"/>
                <a:cs typeface="Open Sans" panose="020B0606030504020204" pitchFamily="34" charset="0"/>
              </a:rPr>
              <a:t>, sed do </a:t>
            </a:r>
            <a:r>
              <a:rPr lang="en-US" altLang="ru-RU" sz="1400" dirty="0" err="1">
                <a:solidFill>
                  <a:schemeClr val="bg1"/>
                </a:solidFill>
                <a:latin typeface="Montserrat Light" panose="00000400000000000000" pitchFamily="50" charset="0"/>
                <a:cs typeface="Open Sans" panose="020B0606030504020204" pitchFamily="34" charset="0"/>
              </a:rPr>
              <a:t>eiusmod</a:t>
            </a:r>
            <a:r>
              <a:rPr lang="en-US" altLang="ru-RU" sz="1400" dirty="0">
                <a:solidFill>
                  <a:schemeClr val="bg1"/>
                </a:solidFill>
                <a:latin typeface="Montserrat Light" panose="00000400000000000000" pitchFamily="50" charset="0"/>
                <a:cs typeface="Open Sans" panose="020B0606030504020204" pitchFamily="34" charset="0"/>
              </a:rPr>
              <a:t> </a:t>
            </a:r>
            <a:r>
              <a:rPr lang="en-US" altLang="ru-RU" sz="1400" dirty="0" err="1">
                <a:solidFill>
                  <a:schemeClr val="bg1"/>
                </a:solidFill>
                <a:latin typeface="Montserrat Light" panose="00000400000000000000" pitchFamily="50" charset="0"/>
                <a:cs typeface="Open Sans" panose="020B0606030504020204" pitchFamily="34" charset="0"/>
              </a:rPr>
              <a:t>tempor</a:t>
            </a:r>
            <a:endParaRPr lang="ru-RU" altLang="ru-RU" sz="1400" dirty="0">
              <a:solidFill>
                <a:schemeClr val="bg1"/>
              </a:solidFill>
              <a:latin typeface="Montserrat Light" panose="00000400000000000000" pitchFamily="50" charset="0"/>
              <a:cs typeface="Open Sans" panose="020B0606030504020204" pitchFamily="34" charset="0"/>
            </a:endParaRPr>
          </a:p>
          <a:p>
            <a:pPr algn="ctr" eaLnBrk="1" hangingPunct="1"/>
            <a:endParaRPr lang="ru-RU" altLang="ru-RU" sz="1400" dirty="0">
              <a:solidFill>
                <a:schemeClr val="bg1"/>
              </a:solidFill>
              <a:latin typeface="Montserrat Light" panose="00000400000000000000" pitchFamily="50" charset="0"/>
              <a:cs typeface="Open Sans" panose="020B0606030504020204" pitchFamily="34" charset="0"/>
            </a:endParaRPr>
          </a:p>
        </p:txBody>
      </p:sp>
      <p:sp>
        <p:nvSpPr>
          <p:cNvPr id="91" name="Oval 90">
            <a:extLst>
              <a:ext uri="{FF2B5EF4-FFF2-40B4-BE49-F238E27FC236}">
                <a16:creationId xmlns:a16="http://schemas.microsoft.com/office/drawing/2014/main" id="{318776C2-87DB-666C-9B10-D0F563CBDD12}"/>
              </a:ext>
            </a:extLst>
          </p:cNvPr>
          <p:cNvSpPr/>
          <p:nvPr/>
        </p:nvSpPr>
        <p:spPr>
          <a:xfrm>
            <a:off x="5474465" y="4601471"/>
            <a:ext cx="1170462" cy="1170462"/>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05</a:t>
            </a:r>
          </a:p>
        </p:txBody>
      </p:sp>
      <p:grpSp>
        <p:nvGrpSpPr>
          <p:cNvPr id="18" name="Group 17">
            <a:extLst>
              <a:ext uri="{FF2B5EF4-FFF2-40B4-BE49-F238E27FC236}">
                <a16:creationId xmlns:a16="http://schemas.microsoft.com/office/drawing/2014/main" id="{9EFA8A97-48B0-A4BE-4734-964D75A3CBA9}"/>
              </a:ext>
            </a:extLst>
          </p:cNvPr>
          <p:cNvGrpSpPr/>
          <p:nvPr/>
        </p:nvGrpSpPr>
        <p:grpSpPr>
          <a:xfrm>
            <a:off x="-2464547" y="1312946"/>
            <a:ext cx="2004060" cy="2899078"/>
            <a:chOff x="519537" y="2179193"/>
            <a:chExt cx="1869927" cy="2705042"/>
          </a:xfrm>
        </p:grpSpPr>
        <p:sp>
          <p:nvSpPr>
            <p:cNvPr id="27" name="Rounded Rectangle 26">
              <a:extLst>
                <a:ext uri="{FF2B5EF4-FFF2-40B4-BE49-F238E27FC236}">
                  <a16:creationId xmlns:a16="http://schemas.microsoft.com/office/drawing/2014/main" id="{1A397384-1275-3E0A-7789-31E1A0415378}"/>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7A39F04-598C-764D-E9A1-510AEF2045E2}"/>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16E31DE5-E7CF-549C-177D-C0C885A0F6D5}"/>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47" name="Graphic 46" descr="Radio microphone">
              <a:extLst>
                <a:ext uri="{FF2B5EF4-FFF2-40B4-BE49-F238E27FC236}">
                  <a16:creationId xmlns:a16="http://schemas.microsoft.com/office/drawing/2014/main" id="{717FD227-F61E-143C-674B-F6E852CFF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830" y="2316731"/>
              <a:ext cx="627278" cy="627278"/>
            </a:xfrm>
            <a:prstGeom prst="rect">
              <a:avLst/>
            </a:prstGeom>
          </p:spPr>
        </p:pic>
        <p:sp>
          <p:nvSpPr>
            <p:cNvPr id="48" name="TextBox 47">
              <a:extLst>
                <a:ext uri="{FF2B5EF4-FFF2-40B4-BE49-F238E27FC236}">
                  <a16:creationId xmlns:a16="http://schemas.microsoft.com/office/drawing/2014/main" id="{4AF28B29-998B-29ED-04FC-E7411B706EB7}"/>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9" name="Rounded Rectangle 48">
              <a:extLst>
                <a:ext uri="{FF2B5EF4-FFF2-40B4-BE49-F238E27FC236}">
                  <a16:creationId xmlns:a16="http://schemas.microsoft.com/office/drawing/2014/main" id="{96A7C66F-D230-38C5-5B61-5D99E62F7E7C}"/>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spTree>
    <p:extLst>
      <p:ext uri="{BB962C8B-B14F-4D97-AF65-F5344CB8AC3E}">
        <p14:creationId xmlns:p14="http://schemas.microsoft.com/office/powerpoint/2010/main" val="3675128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9000">
              <a:srgbClr val="2C395A"/>
            </a:gs>
            <a:gs pos="31000">
              <a:schemeClr val="accent5">
                <a:lumMod val="95000"/>
                <a:lumOff val="5000"/>
              </a:schemeClr>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A027C962-C092-6986-76E4-DE437B1347F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0" t="10583" r="23180" b="25584"/>
          <a:stretch/>
        </p:blipFill>
        <p:spPr>
          <a:xfrm flipH="1">
            <a:off x="-55605" y="13534"/>
            <a:ext cx="12255919" cy="6844466"/>
          </a:xfrm>
          <a:prstGeom prst="rect">
            <a:avLst/>
          </a:prstGeom>
        </p:spPr>
      </p:pic>
      <p:sp>
        <p:nvSpPr>
          <p:cNvPr id="2" name="Pentagon 1">
            <a:extLst>
              <a:ext uri="{FF2B5EF4-FFF2-40B4-BE49-F238E27FC236}">
                <a16:creationId xmlns:a16="http://schemas.microsoft.com/office/drawing/2014/main" id="{D8ECD34F-14DF-5F38-4BF2-5C4BE0F1EB09}"/>
              </a:ext>
            </a:extLst>
          </p:cNvPr>
          <p:cNvSpPr/>
          <p:nvPr/>
        </p:nvSpPr>
        <p:spPr>
          <a:xfrm rot="10800000">
            <a:off x="5497285" y="4894216"/>
            <a:ext cx="1227909" cy="2177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4EF6FF37-1838-E6A5-50A8-8A2E6612EFAB}"/>
              </a:ext>
            </a:extLst>
          </p:cNvPr>
          <p:cNvSpPr/>
          <p:nvPr/>
        </p:nvSpPr>
        <p:spPr>
          <a:xfrm rot="10800000">
            <a:off x="6603273"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2C726C41-65B8-D5F2-3A8B-61042BBFA842}"/>
              </a:ext>
            </a:extLst>
          </p:cNvPr>
          <p:cNvSpPr/>
          <p:nvPr/>
        </p:nvSpPr>
        <p:spPr>
          <a:xfrm rot="10800000">
            <a:off x="7700553"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1791C173-392E-0CA0-CC13-8FCA1B085F06}"/>
              </a:ext>
            </a:extLst>
          </p:cNvPr>
          <p:cNvSpPr/>
          <p:nvPr/>
        </p:nvSpPr>
        <p:spPr>
          <a:xfrm rot="10800000">
            <a:off x="8806541" y="4894216"/>
            <a:ext cx="1227909" cy="21771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697DD6B8-0E63-7859-1771-3A0DB7A059B9}"/>
              </a:ext>
            </a:extLst>
          </p:cNvPr>
          <p:cNvSpPr/>
          <p:nvPr/>
        </p:nvSpPr>
        <p:spPr>
          <a:xfrm rot="10800000">
            <a:off x="9901493" y="4894216"/>
            <a:ext cx="1227909" cy="2177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60FCAFF0-07C4-E81C-7F84-6FD00F754505}"/>
              </a:ext>
            </a:extLst>
          </p:cNvPr>
          <p:cNvSpPr/>
          <p:nvPr/>
        </p:nvSpPr>
        <p:spPr>
          <a:xfrm rot="10800000">
            <a:off x="11007481" y="4894216"/>
            <a:ext cx="1227909" cy="21771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CB0CD191-3CF9-D809-1B95-61A5C08B5B40}"/>
              </a:ext>
            </a:extLst>
          </p:cNvPr>
          <p:cNvSpPr/>
          <p:nvPr/>
        </p:nvSpPr>
        <p:spPr>
          <a:xfrm rot="10800000">
            <a:off x="12040259" y="4894216"/>
            <a:ext cx="1227909" cy="21771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C5B7CEBA-1705-625C-7FD0-A0664D4CF505}"/>
              </a:ext>
            </a:extLst>
          </p:cNvPr>
          <p:cNvSpPr/>
          <p:nvPr/>
        </p:nvSpPr>
        <p:spPr>
          <a:xfrm rot="10800000">
            <a:off x="13146247" y="4894216"/>
            <a:ext cx="1227909" cy="21771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D5FFC5E0-8FD2-5C73-18DC-AA596C30B856}"/>
              </a:ext>
            </a:extLst>
          </p:cNvPr>
          <p:cNvSpPr/>
          <p:nvPr/>
        </p:nvSpPr>
        <p:spPr>
          <a:xfrm rot="10800000">
            <a:off x="14194524" y="4894216"/>
            <a:ext cx="1227909" cy="21771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2135C71F-4F25-3C3D-0858-9A1EDF1E0A19}"/>
              </a:ext>
            </a:extLst>
          </p:cNvPr>
          <p:cNvSpPr/>
          <p:nvPr/>
        </p:nvSpPr>
        <p:spPr>
          <a:xfrm rot="10800000">
            <a:off x="15300512" y="4894216"/>
            <a:ext cx="1227909" cy="217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AE52BCB-A797-C212-F697-EB9A89DB1F34}"/>
              </a:ext>
            </a:extLst>
          </p:cNvPr>
          <p:cNvSpPr/>
          <p:nvPr/>
        </p:nvSpPr>
        <p:spPr>
          <a:xfrm rot="18900000">
            <a:off x="5892840" y="4799912"/>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D315992-92CF-3167-B5F4-4DD9F1D58A5C}"/>
              </a:ext>
            </a:extLst>
          </p:cNvPr>
          <p:cNvSpPr/>
          <p:nvPr/>
        </p:nvSpPr>
        <p:spPr>
          <a:xfrm rot="18900000">
            <a:off x="6995200" y="4799912"/>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AE5D3B9-3ACF-1807-A56C-A582078A4183}"/>
              </a:ext>
            </a:extLst>
          </p:cNvPr>
          <p:cNvSpPr/>
          <p:nvPr/>
        </p:nvSpPr>
        <p:spPr>
          <a:xfrm rot="18900000">
            <a:off x="8128040" y="4799913"/>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068B90A-B67A-2BED-8371-BBFB0B69777C}"/>
              </a:ext>
            </a:extLst>
          </p:cNvPr>
          <p:cNvSpPr/>
          <p:nvPr/>
        </p:nvSpPr>
        <p:spPr>
          <a:xfrm rot="18900000">
            <a:off x="9221116" y="4799914"/>
            <a:ext cx="406321" cy="406321"/>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FBE975-4BBB-B7E7-6CAB-B4FCBD73DE8B}"/>
              </a:ext>
            </a:extLst>
          </p:cNvPr>
          <p:cNvSpPr/>
          <p:nvPr/>
        </p:nvSpPr>
        <p:spPr>
          <a:xfrm rot="18900000">
            <a:off x="10272151" y="4799914"/>
            <a:ext cx="406321" cy="406321"/>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024734-8864-93D9-2EE3-8C7BECFB3AE7}"/>
              </a:ext>
            </a:extLst>
          </p:cNvPr>
          <p:cNvSpPr/>
          <p:nvPr/>
        </p:nvSpPr>
        <p:spPr>
          <a:xfrm rot="18900000">
            <a:off x="11375738" y="4799915"/>
            <a:ext cx="406321" cy="406321"/>
          </a:xfrm>
          <a:prstGeom prst="round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9DEB82C-1ECB-DC8E-2C19-96286B6A7964}"/>
              </a:ext>
            </a:extLst>
          </p:cNvPr>
          <p:cNvSpPr/>
          <p:nvPr/>
        </p:nvSpPr>
        <p:spPr>
          <a:xfrm rot="18900000">
            <a:off x="12437284" y="4799916"/>
            <a:ext cx="406321" cy="406321"/>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AFD85-6F3A-8D97-C0FC-869437E3C67B}"/>
              </a:ext>
            </a:extLst>
          </p:cNvPr>
          <p:cNvSpPr/>
          <p:nvPr/>
        </p:nvSpPr>
        <p:spPr>
          <a:xfrm rot="18900000">
            <a:off x="13509339" y="4799917"/>
            <a:ext cx="406321" cy="406321"/>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D53CC42-59B5-B6ED-C1D7-E93995DC7D26}"/>
              </a:ext>
            </a:extLst>
          </p:cNvPr>
          <p:cNvSpPr/>
          <p:nvPr/>
        </p:nvSpPr>
        <p:spPr>
          <a:xfrm rot="18900000">
            <a:off x="14560373" y="4799918"/>
            <a:ext cx="406321" cy="406321"/>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0A92064-B820-44C8-720C-90CC6EFDACCC}"/>
              </a:ext>
            </a:extLst>
          </p:cNvPr>
          <p:cNvSpPr/>
          <p:nvPr/>
        </p:nvSpPr>
        <p:spPr>
          <a:xfrm rot="18900000">
            <a:off x="15706000" y="4799919"/>
            <a:ext cx="406321" cy="406321"/>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1029">
            <a:extLst>
              <a:ext uri="{FF2B5EF4-FFF2-40B4-BE49-F238E27FC236}">
                <a16:creationId xmlns:a16="http://schemas.microsoft.com/office/drawing/2014/main" id="{06296933-7B03-C526-EAA2-6FCA072F0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011" y="4111805"/>
            <a:ext cx="470104" cy="470104"/>
          </a:xfrm>
          <a:prstGeom prst="rect">
            <a:avLst/>
          </a:prstGeom>
        </p:spPr>
      </p:pic>
      <p:pic>
        <p:nvPicPr>
          <p:cNvPr id="1032" name="Picture 1031">
            <a:extLst>
              <a:ext uri="{FF2B5EF4-FFF2-40B4-BE49-F238E27FC236}">
                <a16:creationId xmlns:a16="http://schemas.microsoft.com/office/drawing/2014/main" id="{D9F5642F-90E2-D53A-ADAD-31A512139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9644" y="3994417"/>
            <a:ext cx="945005" cy="704881"/>
          </a:xfrm>
          <a:prstGeom prst="rect">
            <a:avLst/>
          </a:prstGeom>
        </p:spPr>
      </p:pic>
      <p:pic>
        <p:nvPicPr>
          <p:cNvPr id="1034" name="Picture 1033">
            <a:extLst>
              <a:ext uri="{FF2B5EF4-FFF2-40B4-BE49-F238E27FC236}">
                <a16:creationId xmlns:a16="http://schemas.microsoft.com/office/drawing/2014/main" id="{3D03C2A3-C298-12DA-2406-C954456CE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587" y="4111805"/>
            <a:ext cx="470105" cy="470105"/>
          </a:xfrm>
          <a:prstGeom prst="rect">
            <a:avLst/>
          </a:prstGeom>
        </p:spPr>
      </p:pic>
      <p:pic>
        <p:nvPicPr>
          <p:cNvPr id="1036" name="Picture 1035">
            <a:extLst>
              <a:ext uri="{FF2B5EF4-FFF2-40B4-BE49-F238E27FC236}">
                <a16:creationId xmlns:a16="http://schemas.microsoft.com/office/drawing/2014/main" id="{44D03A29-5D11-0D41-F070-E92E78EA23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545" y="4111806"/>
            <a:ext cx="470103" cy="470103"/>
          </a:xfrm>
          <a:prstGeom prst="rect">
            <a:avLst/>
          </a:prstGeom>
        </p:spPr>
      </p:pic>
      <p:pic>
        <p:nvPicPr>
          <p:cNvPr id="1038" name="Picture 1037">
            <a:extLst>
              <a:ext uri="{FF2B5EF4-FFF2-40B4-BE49-F238E27FC236}">
                <a16:creationId xmlns:a16="http://schemas.microsoft.com/office/drawing/2014/main" id="{EFC5FF72-8B18-A975-A322-E09EB10B6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479" y="4111805"/>
            <a:ext cx="470104" cy="470104"/>
          </a:xfrm>
          <a:prstGeom prst="rect">
            <a:avLst/>
          </a:prstGeom>
        </p:spPr>
      </p:pic>
      <p:pic>
        <p:nvPicPr>
          <p:cNvPr id="1040" name="Picture 1039">
            <a:extLst>
              <a:ext uri="{FF2B5EF4-FFF2-40B4-BE49-F238E27FC236}">
                <a16:creationId xmlns:a16="http://schemas.microsoft.com/office/drawing/2014/main" id="{6D38BF63-1365-9DDF-A407-337D195F6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56693" y="4111805"/>
            <a:ext cx="470105" cy="470105"/>
          </a:xfrm>
          <a:prstGeom prst="rect">
            <a:avLst/>
          </a:prstGeom>
        </p:spPr>
      </p:pic>
      <p:pic>
        <p:nvPicPr>
          <p:cNvPr id="1042" name="Picture 1041">
            <a:extLst>
              <a:ext uri="{FF2B5EF4-FFF2-40B4-BE49-F238E27FC236}">
                <a16:creationId xmlns:a16="http://schemas.microsoft.com/office/drawing/2014/main" id="{86AD77AE-B0C5-5565-DDB4-7D5625FA2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27332" y="4111805"/>
            <a:ext cx="470105" cy="470105"/>
          </a:xfrm>
          <a:prstGeom prst="rect">
            <a:avLst/>
          </a:prstGeom>
        </p:spPr>
      </p:pic>
      <p:pic>
        <p:nvPicPr>
          <p:cNvPr id="1044" name="Picture 1043">
            <a:extLst>
              <a:ext uri="{FF2B5EF4-FFF2-40B4-BE49-F238E27FC236}">
                <a16:creationId xmlns:a16="http://schemas.microsoft.com/office/drawing/2014/main" id="{85B82EE6-1C10-80CC-8920-83FF2E54B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86055" y="4111805"/>
            <a:ext cx="470104" cy="470104"/>
          </a:xfrm>
          <a:prstGeom prst="rect">
            <a:avLst/>
          </a:prstGeom>
        </p:spPr>
      </p:pic>
      <p:pic>
        <p:nvPicPr>
          <p:cNvPr id="1046" name="Picture 1045">
            <a:extLst>
              <a:ext uri="{FF2B5EF4-FFF2-40B4-BE49-F238E27FC236}">
                <a16:creationId xmlns:a16="http://schemas.microsoft.com/office/drawing/2014/main" id="{EB900943-867B-81BD-69F3-3F961C039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67587" y="4253729"/>
            <a:ext cx="1167690" cy="186257"/>
          </a:xfrm>
          <a:prstGeom prst="rect">
            <a:avLst/>
          </a:prstGeom>
        </p:spPr>
      </p:pic>
      <p:pic>
        <p:nvPicPr>
          <p:cNvPr id="1048" name="Picture 1047">
            <a:extLst>
              <a:ext uri="{FF2B5EF4-FFF2-40B4-BE49-F238E27FC236}">
                <a16:creationId xmlns:a16="http://schemas.microsoft.com/office/drawing/2014/main" id="{2258E5AD-EFCD-0663-E0F2-2EC99E9E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4649" y="3994417"/>
            <a:ext cx="1025281" cy="704881"/>
          </a:xfrm>
          <a:prstGeom prst="rect">
            <a:avLst/>
          </a:prstGeom>
        </p:spPr>
      </p:pic>
      <p:sp>
        <p:nvSpPr>
          <p:cNvPr id="1050" name="TextBox 1049">
            <a:extLst>
              <a:ext uri="{FF2B5EF4-FFF2-40B4-BE49-F238E27FC236}">
                <a16:creationId xmlns:a16="http://schemas.microsoft.com/office/drawing/2014/main" id="{71884EEA-EEEE-5CD5-FB55-3FACB6509DF4}"/>
              </a:ext>
            </a:extLst>
          </p:cNvPr>
          <p:cNvSpPr txBox="1"/>
          <p:nvPr/>
        </p:nvSpPr>
        <p:spPr>
          <a:xfrm>
            <a:off x="5849733" y="4897562"/>
            <a:ext cx="515359" cy="230832"/>
          </a:xfrm>
          <a:prstGeom prst="rect">
            <a:avLst/>
          </a:prstGeom>
          <a:noFill/>
        </p:spPr>
        <p:txBody>
          <a:bodyPr wrap="square" rtlCol="0">
            <a:spAutoFit/>
          </a:bodyPr>
          <a:lstStyle/>
          <a:p>
            <a:pPr algn="ctr"/>
            <a:r>
              <a:rPr lang="en-US" sz="900" dirty="0">
                <a:solidFill>
                  <a:schemeClr val="bg1"/>
                </a:solidFill>
              </a:rPr>
              <a:t>1997</a:t>
            </a:r>
          </a:p>
        </p:txBody>
      </p:sp>
      <p:sp>
        <p:nvSpPr>
          <p:cNvPr id="1051" name="!!TextBox 1050">
            <a:extLst>
              <a:ext uri="{FF2B5EF4-FFF2-40B4-BE49-F238E27FC236}">
                <a16:creationId xmlns:a16="http://schemas.microsoft.com/office/drawing/2014/main" id="{82818558-6AE4-378B-D28E-12CF12468DE9}"/>
              </a:ext>
            </a:extLst>
          </p:cNvPr>
          <p:cNvSpPr txBox="1"/>
          <p:nvPr/>
        </p:nvSpPr>
        <p:spPr>
          <a:xfrm>
            <a:off x="6946811"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2" name="!!TextBox 1051">
            <a:extLst>
              <a:ext uri="{FF2B5EF4-FFF2-40B4-BE49-F238E27FC236}">
                <a16:creationId xmlns:a16="http://schemas.microsoft.com/office/drawing/2014/main" id="{61C50C1E-C866-7973-5D6F-B562AC3C2975}"/>
              </a:ext>
            </a:extLst>
          </p:cNvPr>
          <p:cNvSpPr txBox="1"/>
          <p:nvPr/>
        </p:nvSpPr>
        <p:spPr>
          <a:xfrm>
            <a:off x="8067915"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3" name="!!TextBox 1052">
            <a:extLst>
              <a:ext uri="{FF2B5EF4-FFF2-40B4-BE49-F238E27FC236}">
                <a16:creationId xmlns:a16="http://schemas.microsoft.com/office/drawing/2014/main" id="{79950A95-6CB8-9BAA-B2BB-DCAF515B2B42}"/>
              </a:ext>
            </a:extLst>
          </p:cNvPr>
          <p:cNvSpPr txBox="1"/>
          <p:nvPr/>
        </p:nvSpPr>
        <p:spPr>
          <a:xfrm>
            <a:off x="9160840" y="4897562"/>
            <a:ext cx="515359" cy="230832"/>
          </a:xfrm>
          <a:prstGeom prst="rect">
            <a:avLst/>
          </a:prstGeom>
          <a:noFill/>
        </p:spPr>
        <p:txBody>
          <a:bodyPr wrap="square" rtlCol="0">
            <a:spAutoFit/>
          </a:bodyPr>
          <a:lstStyle/>
          <a:p>
            <a:pPr algn="ctr"/>
            <a:r>
              <a:rPr lang="en-US" sz="900" dirty="0">
                <a:solidFill>
                  <a:schemeClr val="bg1"/>
                </a:solidFill>
              </a:rPr>
              <a:t>2002</a:t>
            </a:r>
          </a:p>
        </p:txBody>
      </p:sp>
      <p:sp>
        <p:nvSpPr>
          <p:cNvPr id="1054" name="TextBox 1053">
            <a:extLst>
              <a:ext uri="{FF2B5EF4-FFF2-40B4-BE49-F238E27FC236}">
                <a16:creationId xmlns:a16="http://schemas.microsoft.com/office/drawing/2014/main" id="{4C59B92F-3105-0183-66CC-2A77D08161B3}"/>
              </a:ext>
            </a:extLst>
          </p:cNvPr>
          <p:cNvSpPr txBox="1"/>
          <p:nvPr/>
        </p:nvSpPr>
        <p:spPr>
          <a:xfrm>
            <a:off x="10219632" y="4897562"/>
            <a:ext cx="515359" cy="230832"/>
          </a:xfrm>
          <a:prstGeom prst="rect">
            <a:avLst/>
          </a:prstGeom>
          <a:noFill/>
        </p:spPr>
        <p:txBody>
          <a:bodyPr wrap="square" rtlCol="0">
            <a:spAutoFit/>
          </a:bodyPr>
          <a:lstStyle/>
          <a:p>
            <a:pPr algn="ctr"/>
            <a:r>
              <a:rPr lang="en-US" sz="900" dirty="0">
                <a:solidFill>
                  <a:schemeClr val="bg1"/>
                </a:solidFill>
              </a:rPr>
              <a:t>2004</a:t>
            </a:r>
          </a:p>
        </p:txBody>
      </p:sp>
      <p:sp>
        <p:nvSpPr>
          <p:cNvPr id="1055" name="TextBox 1054">
            <a:extLst>
              <a:ext uri="{FF2B5EF4-FFF2-40B4-BE49-F238E27FC236}">
                <a16:creationId xmlns:a16="http://schemas.microsoft.com/office/drawing/2014/main" id="{7C4C9313-0F8B-8D27-C3F7-4E0B30150F6F}"/>
              </a:ext>
            </a:extLst>
          </p:cNvPr>
          <p:cNvSpPr txBox="1"/>
          <p:nvPr/>
        </p:nvSpPr>
        <p:spPr>
          <a:xfrm>
            <a:off x="11309664" y="4897562"/>
            <a:ext cx="515359" cy="230832"/>
          </a:xfrm>
          <a:prstGeom prst="rect">
            <a:avLst/>
          </a:prstGeom>
          <a:noFill/>
        </p:spPr>
        <p:txBody>
          <a:bodyPr wrap="square" rtlCol="0">
            <a:spAutoFit/>
          </a:bodyPr>
          <a:lstStyle/>
          <a:p>
            <a:pPr algn="ctr"/>
            <a:r>
              <a:rPr lang="en-US" sz="900" dirty="0">
                <a:solidFill>
                  <a:schemeClr val="bg1"/>
                </a:solidFill>
              </a:rPr>
              <a:t>2006</a:t>
            </a:r>
          </a:p>
        </p:txBody>
      </p:sp>
      <p:sp>
        <p:nvSpPr>
          <p:cNvPr id="1056" name="TextBox 1055">
            <a:extLst>
              <a:ext uri="{FF2B5EF4-FFF2-40B4-BE49-F238E27FC236}">
                <a16:creationId xmlns:a16="http://schemas.microsoft.com/office/drawing/2014/main" id="{EE0F8FE0-3249-45BD-9765-6CAE9B99E81C}"/>
              </a:ext>
            </a:extLst>
          </p:cNvPr>
          <p:cNvSpPr txBox="1"/>
          <p:nvPr/>
        </p:nvSpPr>
        <p:spPr>
          <a:xfrm>
            <a:off x="12386025" y="4897562"/>
            <a:ext cx="515359" cy="230832"/>
          </a:xfrm>
          <a:prstGeom prst="rect">
            <a:avLst/>
          </a:prstGeom>
          <a:noFill/>
        </p:spPr>
        <p:txBody>
          <a:bodyPr wrap="square" rtlCol="0">
            <a:spAutoFit/>
          </a:bodyPr>
          <a:lstStyle/>
          <a:p>
            <a:pPr algn="ctr"/>
            <a:r>
              <a:rPr lang="en-US" sz="900" dirty="0">
                <a:solidFill>
                  <a:schemeClr val="bg1"/>
                </a:solidFill>
              </a:rPr>
              <a:t>2010</a:t>
            </a:r>
          </a:p>
        </p:txBody>
      </p:sp>
      <p:sp>
        <p:nvSpPr>
          <p:cNvPr id="1057" name="TextBox 1056">
            <a:extLst>
              <a:ext uri="{FF2B5EF4-FFF2-40B4-BE49-F238E27FC236}">
                <a16:creationId xmlns:a16="http://schemas.microsoft.com/office/drawing/2014/main" id="{AC999C02-F2E1-FDB9-FA3E-9F157FDC5546}"/>
              </a:ext>
            </a:extLst>
          </p:cNvPr>
          <p:cNvSpPr txBox="1"/>
          <p:nvPr/>
        </p:nvSpPr>
        <p:spPr>
          <a:xfrm>
            <a:off x="13454819" y="4897562"/>
            <a:ext cx="515359" cy="230832"/>
          </a:xfrm>
          <a:prstGeom prst="rect">
            <a:avLst/>
          </a:prstGeom>
          <a:noFill/>
        </p:spPr>
        <p:txBody>
          <a:bodyPr wrap="square" rtlCol="0">
            <a:spAutoFit/>
          </a:bodyPr>
          <a:lstStyle/>
          <a:p>
            <a:pPr algn="ctr"/>
            <a:r>
              <a:rPr lang="en-US" sz="900" dirty="0">
                <a:solidFill>
                  <a:schemeClr val="bg1"/>
                </a:solidFill>
              </a:rPr>
              <a:t>2011</a:t>
            </a:r>
          </a:p>
        </p:txBody>
      </p:sp>
      <p:sp>
        <p:nvSpPr>
          <p:cNvPr id="1058" name="TextBox 1057">
            <a:extLst>
              <a:ext uri="{FF2B5EF4-FFF2-40B4-BE49-F238E27FC236}">
                <a16:creationId xmlns:a16="http://schemas.microsoft.com/office/drawing/2014/main" id="{2926AD9E-A41F-B968-35AC-BD6DE5F6FDA9}"/>
              </a:ext>
            </a:extLst>
          </p:cNvPr>
          <p:cNvSpPr txBox="1"/>
          <p:nvPr/>
        </p:nvSpPr>
        <p:spPr>
          <a:xfrm>
            <a:off x="14504706" y="4897562"/>
            <a:ext cx="515359" cy="230832"/>
          </a:xfrm>
          <a:prstGeom prst="rect">
            <a:avLst/>
          </a:prstGeom>
          <a:noFill/>
        </p:spPr>
        <p:txBody>
          <a:bodyPr wrap="square" rtlCol="0">
            <a:spAutoFit/>
          </a:bodyPr>
          <a:lstStyle/>
          <a:p>
            <a:pPr algn="ctr"/>
            <a:r>
              <a:rPr lang="en-US" sz="900" dirty="0">
                <a:solidFill>
                  <a:schemeClr val="bg1"/>
                </a:solidFill>
              </a:rPr>
              <a:t>2017</a:t>
            </a:r>
          </a:p>
        </p:txBody>
      </p:sp>
      <p:sp>
        <p:nvSpPr>
          <p:cNvPr id="1059" name="TextBox 1058">
            <a:extLst>
              <a:ext uri="{FF2B5EF4-FFF2-40B4-BE49-F238E27FC236}">
                <a16:creationId xmlns:a16="http://schemas.microsoft.com/office/drawing/2014/main" id="{E3C69B2D-7922-23CF-63DE-FB11A5A2324C}"/>
              </a:ext>
            </a:extLst>
          </p:cNvPr>
          <p:cNvSpPr txBox="1"/>
          <p:nvPr/>
        </p:nvSpPr>
        <p:spPr>
          <a:xfrm>
            <a:off x="15656806" y="4897562"/>
            <a:ext cx="515359" cy="230832"/>
          </a:xfrm>
          <a:prstGeom prst="rect">
            <a:avLst/>
          </a:prstGeom>
          <a:noFill/>
        </p:spPr>
        <p:txBody>
          <a:bodyPr wrap="square" rtlCol="0">
            <a:spAutoFit/>
          </a:bodyPr>
          <a:lstStyle/>
          <a:p>
            <a:pPr algn="ctr"/>
            <a:r>
              <a:rPr lang="en-US" sz="900" dirty="0">
                <a:solidFill>
                  <a:schemeClr val="bg1"/>
                </a:solidFill>
              </a:rPr>
              <a:t>2020</a:t>
            </a:r>
          </a:p>
        </p:txBody>
      </p:sp>
      <p:grpSp>
        <p:nvGrpSpPr>
          <p:cNvPr id="1064" name="Group 1063">
            <a:extLst>
              <a:ext uri="{FF2B5EF4-FFF2-40B4-BE49-F238E27FC236}">
                <a16:creationId xmlns:a16="http://schemas.microsoft.com/office/drawing/2014/main" id="{36026AA3-1121-76DE-963B-BBDA28454D41}"/>
              </a:ext>
            </a:extLst>
          </p:cNvPr>
          <p:cNvGrpSpPr/>
          <p:nvPr/>
        </p:nvGrpSpPr>
        <p:grpSpPr>
          <a:xfrm rot="16578579">
            <a:off x="355180" y="47564"/>
            <a:ext cx="530738" cy="485783"/>
            <a:chOff x="4816738" y="457200"/>
            <a:chExt cx="1276151" cy="1168058"/>
          </a:xfrm>
        </p:grpSpPr>
        <p:sp>
          <p:nvSpPr>
            <p:cNvPr id="1065" name="Teardrop 1064">
              <a:extLst>
                <a:ext uri="{FF2B5EF4-FFF2-40B4-BE49-F238E27FC236}">
                  <a16:creationId xmlns:a16="http://schemas.microsoft.com/office/drawing/2014/main" id="{DE244AE4-166B-4D56-D908-5B2E092448B0}"/>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Teardrop 1065">
              <a:extLst>
                <a:ext uri="{FF2B5EF4-FFF2-40B4-BE49-F238E27FC236}">
                  <a16:creationId xmlns:a16="http://schemas.microsoft.com/office/drawing/2014/main" id="{23FDC5F6-EBBA-654D-F982-6BD604585D7A}"/>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eardrop 1066">
              <a:extLst>
                <a:ext uri="{FF2B5EF4-FFF2-40B4-BE49-F238E27FC236}">
                  <a16:creationId xmlns:a16="http://schemas.microsoft.com/office/drawing/2014/main" id="{571EABE3-46CD-8E68-79C7-4F5ACC513700}"/>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TextBox 1067">
            <a:extLst>
              <a:ext uri="{FF2B5EF4-FFF2-40B4-BE49-F238E27FC236}">
                <a16:creationId xmlns:a16="http://schemas.microsoft.com/office/drawing/2014/main" id="{3918793F-A8EA-D68C-D16A-DFE0B7D8DC4F}"/>
              </a:ext>
            </a:extLst>
          </p:cNvPr>
          <p:cNvSpPr txBox="1"/>
          <p:nvPr/>
        </p:nvSpPr>
        <p:spPr>
          <a:xfrm>
            <a:off x="755377" y="401308"/>
            <a:ext cx="4550575" cy="1323439"/>
          </a:xfrm>
          <a:prstGeom prst="rect">
            <a:avLst/>
          </a:prstGeom>
          <a:noFill/>
        </p:spPr>
        <p:txBody>
          <a:bodyPr wrap="square" rtlCol="0">
            <a:spAutoFit/>
          </a:bodyPr>
          <a:lstStyle/>
          <a:p>
            <a:r>
              <a:rPr lang="en-US" sz="4000" dirty="0">
                <a:solidFill>
                  <a:schemeClr val="bg1"/>
                </a:solidFill>
                <a:effectLst>
                  <a:outerShdw blurRad="50800" dist="38100" dir="5400000" algn="t" rotWithShape="0">
                    <a:prstClr val="black">
                      <a:alpha val="40000"/>
                    </a:prstClr>
                  </a:outerShdw>
                </a:effectLst>
                <a:latin typeface="Montserrat" pitchFamily="2" charset="77"/>
              </a:rPr>
              <a:t>SOCIAL MEDIA </a:t>
            </a:r>
            <a:r>
              <a:rPr lang="en-US" sz="4000" b="1" dirty="0">
                <a:solidFill>
                  <a:schemeClr val="bg1"/>
                </a:solidFill>
                <a:effectLst>
                  <a:outerShdw blurRad="50800" dist="38100" dir="5400000" algn="t" rotWithShape="0">
                    <a:prstClr val="black">
                      <a:alpha val="40000"/>
                    </a:prstClr>
                  </a:outerShdw>
                </a:effectLst>
                <a:latin typeface="Montserrat" pitchFamily="2" charset="77"/>
              </a:rPr>
              <a:t>TIMELINE</a:t>
            </a:r>
          </a:p>
        </p:txBody>
      </p:sp>
      <p:grpSp>
        <p:nvGrpSpPr>
          <p:cNvPr id="1060" name="Group 1059">
            <a:extLst>
              <a:ext uri="{FF2B5EF4-FFF2-40B4-BE49-F238E27FC236}">
                <a16:creationId xmlns:a16="http://schemas.microsoft.com/office/drawing/2014/main" id="{BD30DE11-7070-FE9E-BE02-FF62336A4D07}"/>
              </a:ext>
            </a:extLst>
          </p:cNvPr>
          <p:cNvGrpSpPr/>
          <p:nvPr/>
        </p:nvGrpSpPr>
        <p:grpSpPr>
          <a:xfrm rot="5400000">
            <a:off x="3290980" y="1612332"/>
            <a:ext cx="466623" cy="427099"/>
            <a:chOff x="4816738" y="457200"/>
            <a:chExt cx="1276151" cy="1168058"/>
          </a:xfrm>
        </p:grpSpPr>
        <p:sp>
          <p:nvSpPr>
            <p:cNvPr id="1061" name="Teardrop 1060">
              <a:extLst>
                <a:ext uri="{FF2B5EF4-FFF2-40B4-BE49-F238E27FC236}">
                  <a16:creationId xmlns:a16="http://schemas.microsoft.com/office/drawing/2014/main" id="{4293789B-CCF4-3B9D-0CB5-9D2C258B5214}"/>
                </a:ext>
              </a:extLst>
            </p:cNvPr>
            <p:cNvSpPr/>
            <p:nvPr/>
          </p:nvSpPr>
          <p:spPr>
            <a:xfrm rot="10800000">
              <a:off x="5383762" y="457200"/>
              <a:ext cx="709127" cy="709127"/>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ardrop 1061">
              <a:extLst>
                <a:ext uri="{FF2B5EF4-FFF2-40B4-BE49-F238E27FC236}">
                  <a16:creationId xmlns:a16="http://schemas.microsoft.com/office/drawing/2014/main" id="{7AB35EDA-18B8-508D-CCAD-0647E74CB88B}"/>
                </a:ext>
              </a:extLst>
            </p:cNvPr>
            <p:cNvSpPr/>
            <p:nvPr/>
          </p:nvSpPr>
          <p:spPr>
            <a:xfrm rot="12841075">
              <a:off x="5370631" y="1317348"/>
              <a:ext cx="307910" cy="30791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ardrop 1062">
              <a:extLst>
                <a:ext uri="{FF2B5EF4-FFF2-40B4-BE49-F238E27FC236}">
                  <a16:creationId xmlns:a16="http://schemas.microsoft.com/office/drawing/2014/main" id="{208F77F0-816C-32D4-5BF6-2573F0FC2448}"/>
                </a:ext>
              </a:extLst>
            </p:cNvPr>
            <p:cNvSpPr/>
            <p:nvPr/>
          </p:nvSpPr>
          <p:spPr>
            <a:xfrm rot="8184948">
              <a:off x="4816738" y="577796"/>
              <a:ext cx="467934" cy="467934"/>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3858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25C59F"/>
      </a:accent1>
      <a:accent2>
        <a:srgbClr val="DC6689"/>
      </a:accent2>
      <a:accent3>
        <a:srgbClr val="95DFD4"/>
      </a:accent3>
      <a:accent4>
        <a:srgbClr val="F1AF4A"/>
      </a:accent4>
      <a:accent5>
        <a:srgbClr val="324168"/>
      </a:accent5>
      <a:accent6>
        <a:srgbClr val="954F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1182</Words>
  <Application>Microsoft Office PowerPoint</Application>
  <PresentationFormat>Widescreen</PresentationFormat>
  <Paragraphs>356</Paragraphs>
  <Slides>26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Arial</vt:lpstr>
      <vt:lpstr>Calibri</vt:lpstr>
      <vt:lpstr>Calibri Light</vt:lpstr>
      <vt:lpstr>Gill Sans</vt:lpstr>
      <vt:lpstr>Lato</vt:lpstr>
      <vt:lpstr>Lato Black</vt:lpstr>
      <vt:lpstr>Lato Light</vt:lpstr>
      <vt:lpstr>Montserrat</vt:lpstr>
      <vt:lpstr>Montserrat Black</vt:lpstr>
      <vt:lpstr>Montserrat ExtraBold</vt:lpstr>
      <vt:lpstr>Montserrat Light</vt:lpstr>
      <vt:lpstr>Montserrat Medium</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Serrano Delgado</dc:creator>
  <cp:lastModifiedBy>Jolie Serrano Delgado</cp:lastModifiedBy>
  <cp:revision>8</cp:revision>
  <dcterms:created xsi:type="dcterms:W3CDTF">2023-05-18T15:42:01Z</dcterms:created>
  <dcterms:modified xsi:type="dcterms:W3CDTF">2025-04-26T15:52:45Z</dcterms:modified>
</cp:coreProperties>
</file>