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14" r:id="rId2"/>
    <p:sldId id="4113" r:id="rId3"/>
    <p:sldId id="2341" r:id="rId4"/>
    <p:sldId id="298" r:id="rId5"/>
    <p:sldId id="299" r:id="rId6"/>
    <p:sldId id="300" r:id="rId7"/>
    <p:sldId id="301" r:id="rId8"/>
    <p:sldId id="302" r:id="rId9"/>
    <p:sldId id="303" r:id="rId10"/>
    <p:sldId id="304" r:id="rId11"/>
    <p:sldId id="305" r:id="rId12"/>
    <p:sldId id="306" r:id="rId13"/>
    <p:sldId id="307"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14"/>
            <p14:sldId id="4113"/>
            <p14:sldId id="2341"/>
            <p14:sldId id="298"/>
            <p14:sldId id="299"/>
            <p14:sldId id="300"/>
            <p14:sldId id="301"/>
            <p14:sldId id="302"/>
            <p14:sldId id="303"/>
            <p14:sldId id="304"/>
            <p14:sldId id="305"/>
            <p14:sldId id="306"/>
            <p14:sldId id="307"/>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36787C"/>
    <a:srgbClr val="93CDD0"/>
    <a:srgbClr val="F6793C"/>
    <a:srgbClr val="55DBE4"/>
    <a:srgbClr val="142145"/>
    <a:srgbClr val="761675"/>
    <a:srgbClr val="000000"/>
    <a:srgbClr val="D5D4F4"/>
    <a:srgbClr val="14134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8FC131-5D74-4056-B67C-9A9993FE344C}" v="1" dt="2025-05-01T21:22:47.16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03" autoAdjust="0"/>
    <p:restoredTop sz="95207" autoAdjust="0"/>
  </p:normalViewPr>
  <p:slideViewPr>
    <p:cSldViewPr snapToGrid="0" snapToObjects="1">
      <p:cViewPr varScale="1">
        <p:scale>
          <a:sx n="54" d="100"/>
          <a:sy n="54" d="100"/>
        </p:scale>
        <p:origin x="1062" y="138"/>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E8FC131-5D74-4056-B67C-9A9993FE344C}"/>
    <pc:docChg chg="addSld delSld modSld sldOrd modSection">
      <pc:chgData name="Jolie Serrano Delgado" userId="d52b4219-5c60-4a0c-87ad-b1ec335c0c37" providerId="ADAL" clId="{6E8FC131-5D74-4056-B67C-9A9993FE344C}" dt="2025-05-01T21:23:33.231" v="22" actId="207"/>
      <pc:docMkLst>
        <pc:docMk/>
      </pc:docMkLst>
      <pc:sldChg chg="del">
        <pc:chgData name="Jolie Serrano Delgado" userId="d52b4219-5c60-4a0c-87ad-b1ec335c0c37" providerId="ADAL" clId="{6E8FC131-5D74-4056-B67C-9A9993FE344C}" dt="2025-05-01T21:22:56.576" v="4" actId="47"/>
        <pc:sldMkLst>
          <pc:docMk/>
          <pc:sldMk cId="0" sldId="1482"/>
        </pc:sldMkLst>
      </pc:sldChg>
      <pc:sldChg chg="del">
        <pc:chgData name="Jolie Serrano Delgado" userId="d52b4219-5c60-4a0c-87ad-b1ec335c0c37" providerId="ADAL" clId="{6E8FC131-5D74-4056-B67C-9A9993FE344C}" dt="2025-05-01T21:22:52.510" v="3" actId="47"/>
        <pc:sldMkLst>
          <pc:docMk/>
          <pc:sldMk cId="3313802975" sldId="1772"/>
        </pc:sldMkLst>
      </pc:sldChg>
      <pc:sldChg chg="modSp add mod ord">
        <pc:chgData name="Jolie Serrano Delgado" userId="d52b4219-5c60-4a0c-87ad-b1ec335c0c37" providerId="ADAL" clId="{6E8FC131-5D74-4056-B67C-9A9993FE344C}" dt="2025-05-01T21:23:33.231" v="22" actId="207"/>
        <pc:sldMkLst>
          <pc:docMk/>
          <pc:sldMk cId="3573392034" sldId="1791"/>
        </pc:sldMkLst>
        <pc:spChg chg="mod">
          <ac:chgData name="Jolie Serrano Delgado" userId="d52b4219-5c60-4a0c-87ad-b1ec335c0c37" providerId="ADAL" clId="{6E8FC131-5D74-4056-B67C-9A9993FE344C}" dt="2025-05-01T21:23:12.145" v="18" actId="1076"/>
          <ac:spMkLst>
            <pc:docMk/>
            <pc:sldMk cId="3573392034" sldId="1791"/>
            <ac:spMk id="2" creationId="{63C2FFBD-9D13-BA64-9497-7955609534D6}"/>
          </ac:spMkLst>
        </pc:spChg>
        <pc:spChg chg="mod">
          <ac:chgData name="Jolie Serrano Delgado" userId="d52b4219-5c60-4a0c-87ad-b1ec335c0c37" providerId="ADAL" clId="{6E8FC131-5D74-4056-B67C-9A9993FE344C}" dt="2025-05-01T21:23:05.832" v="10" actId="404"/>
          <ac:spMkLst>
            <pc:docMk/>
            <pc:sldMk cId="3573392034" sldId="1791"/>
            <ac:spMk id="4" creationId="{F3C1E99B-F7CB-459B-A348-CDF66B2291AB}"/>
          </ac:spMkLst>
        </pc:spChg>
        <pc:spChg chg="mod">
          <ac:chgData name="Jolie Serrano Delgado" userId="d52b4219-5c60-4a0c-87ad-b1ec335c0c37" providerId="ADAL" clId="{6E8FC131-5D74-4056-B67C-9A9993FE344C}" dt="2025-05-01T21:23:28.313" v="21" actId="207"/>
          <ac:spMkLst>
            <pc:docMk/>
            <pc:sldMk cId="3573392034" sldId="1791"/>
            <ac:spMk id="5" creationId="{7FCA87B9-E211-0E4B-A9F7-DF87D6193A8C}"/>
          </ac:spMkLst>
        </pc:spChg>
        <pc:spChg chg="mod">
          <ac:chgData name="Jolie Serrano Delgado" userId="d52b4219-5c60-4a0c-87ad-b1ec335c0c37" providerId="ADAL" clId="{6E8FC131-5D74-4056-B67C-9A9993FE344C}" dt="2025-05-01T21:23:33.231" v="22" actId="207"/>
          <ac:spMkLst>
            <pc:docMk/>
            <pc:sldMk cId="3573392034" sldId="1791"/>
            <ac:spMk id="16" creationId="{00000000-0000-0000-0000-000000000000}"/>
          </ac:spMkLst>
        </pc:spChg>
      </pc:sldChg>
      <pc:sldChg chg="add">
        <pc:chgData name="Jolie Serrano Delgado" userId="d52b4219-5c60-4a0c-87ad-b1ec335c0c37" providerId="ADAL" clId="{6E8FC131-5D74-4056-B67C-9A9993FE344C}" dt="2025-05-01T21:22:47.169" v="0"/>
        <pc:sldMkLst>
          <pc:docMk/>
          <pc:sldMk cId="0" sldId="4114"/>
        </pc:sldMkLst>
      </pc:sldChg>
      <pc:sldMasterChg chg="delSldLayout">
        <pc:chgData name="Jolie Serrano Delgado" userId="d52b4219-5c60-4a0c-87ad-b1ec335c0c37" providerId="ADAL" clId="{6E8FC131-5D74-4056-B67C-9A9993FE344C}" dt="2025-05-01T21:22:52.510" v="3" actId="47"/>
        <pc:sldMasterMkLst>
          <pc:docMk/>
          <pc:sldMasterMk cId="1422848046" sldId="2147483648"/>
        </pc:sldMasterMkLst>
        <pc:sldLayoutChg chg="del">
          <pc:chgData name="Jolie Serrano Delgado" userId="d52b4219-5c60-4a0c-87ad-b1ec335c0c37" providerId="ADAL" clId="{6E8FC131-5D74-4056-B67C-9A9993FE344C}" dt="2025-05-01T21:22:52.510" v="3"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5/1/2025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12224820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B9B9EA-527F-95DE-B68D-4F8FAE17D7AE}"/>
              </a:ext>
            </a:extLst>
          </p:cNvPr>
          <p:cNvSpPr/>
          <p:nvPr userDrawn="1"/>
        </p:nvSpPr>
        <p:spPr>
          <a:xfrm>
            <a:off x="0" y="0"/>
            <a:ext cx="24377650" cy="13716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C65957CF-44C3-0AF5-151B-FC41DD360232}"/>
              </a:ext>
            </a:extLst>
          </p:cNvPr>
          <p:cNvSpPr>
            <a:spLocks noGrp="1"/>
          </p:cNvSpPr>
          <p:nvPr>
            <p:ph type="pic" sz="quarter" idx="10"/>
          </p:nvPr>
        </p:nvSpPr>
        <p:spPr>
          <a:xfrm rot="2600364">
            <a:off x="15858290" y="344138"/>
            <a:ext cx="13247999" cy="11376000"/>
          </a:xfrm>
          <a:custGeom>
            <a:avLst/>
            <a:gdLst>
              <a:gd name="connsiteX0" fmla="*/ 0 w 13276078"/>
              <a:gd name="connsiteY0" fmla="*/ 3644883 h 11344720"/>
              <a:gd name="connsiteX1" fmla="*/ 3862531 w 13276078"/>
              <a:gd name="connsiteY1" fmla="*/ 0 h 11344720"/>
              <a:gd name="connsiteX2" fmla="*/ 13276078 w 13276078"/>
              <a:gd name="connsiteY2" fmla="*/ 9975660 h 11344720"/>
              <a:gd name="connsiteX3" fmla="*/ 11885427 w 13276078"/>
              <a:gd name="connsiteY3" fmla="*/ 11287949 h 11344720"/>
              <a:gd name="connsiteX4" fmla="*/ 11844567 w 13276078"/>
              <a:gd name="connsiteY4" fmla="*/ 11298455 h 11344720"/>
              <a:gd name="connsiteX5" fmla="*/ 11385636 w 13276078"/>
              <a:gd name="connsiteY5" fmla="*/ 11344720 h 11344720"/>
              <a:gd name="connsiteX6" fmla="*/ 2277182 w 13276078"/>
              <a:gd name="connsiteY6" fmla="*/ 11344720 h 11344720"/>
              <a:gd name="connsiteX7" fmla="*/ 0 w 13276078"/>
              <a:gd name="connsiteY7" fmla="*/ 9067538 h 1134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76078" h="11344720">
                <a:moveTo>
                  <a:pt x="0" y="3644883"/>
                </a:moveTo>
                <a:lnTo>
                  <a:pt x="3862531" y="0"/>
                </a:lnTo>
                <a:lnTo>
                  <a:pt x="13276078" y="9975660"/>
                </a:lnTo>
                <a:lnTo>
                  <a:pt x="11885427" y="11287949"/>
                </a:lnTo>
                <a:lnTo>
                  <a:pt x="11844567" y="11298455"/>
                </a:lnTo>
                <a:cubicBezTo>
                  <a:pt x="11696328" y="11328790"/>
                  <a:pt x="11542842" y="11344720"/>
                  <a:pt x="11385636" y="11344720"/>
                </a:cubicBezTo>
                <a:lnTo>
                  <a:pt x="2277182" y="11344720"/>
                </a:lnTo>
                <a:cubicBezTo>
                  <a:pt x="1019529" y="11344720"/>
                  <a:pt x="0" y="10325191"/>
                  <a:pt x="0" y="9067538"/>
                </a:cubicBezTo>
                <a:close/>
              </a:path>
            </a:pathLst>
          </a:custGeom>
          <a:blipFill dpi="0" rotWithShape="0">
            <a:blip r:embed="rId2"/>
            <a:srcRect/>
            <a:stretch>
              <a:fillRect/>
            </a:stretch>
          </a:blipFill>
        </p:spPr>
        <p:txBody>
          <a:bodyPr wrap="square">
            <a:noAutofit/>
          </a:bodyPr>
          <a:lstStyle/>
          <a:p>
            <a:endParaRPr lang="en-US"/>
          </a:p>
        </p:txBody>
      </p:sp>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2437765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1407030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94561C4-9A67-A547-9BA9-FCB35D47188A}"/>
              </a:ext>
            </a:extLst>
          </p:cNvPr>
          <p:cNvSpPr>
            <a:spLocks noGrp="1"/>
          </p:cNvSpPr>
          <p:nvPr>
            <p:ph type="pic" sz="quarter" idx="25"/>
          </p:nvPr>
        </p:nvSpPr>
        <p:spPr>
          <a:xfrm>
            <a:off x="16829902" y="3756454"/>
            <a:ext cx="7547750" cy="9959546"/>
          </a:xfrm>
          <a:custGeom>
            <a:avLst/>
            <a:gdLst>
              <a:gd name="connsiteX0" fmla="*/ 6610866 w 7547750"/>
              <a:gd name="connsiteY0" fmla="*/ 0 h 9959546"/>
              <a:gd name="connsiteX1" fmla="*/ 7286788 w 7547750"/>
              <a:gd name="connsiteY1" fmla="*/ 34132 h 9959546"/>
              <a:gd name="connsiteX2" fmla="*/ 7547750 w 7547750"/>
              <a:gd name="connsiteY2" fmla="*/ 67292 h 9959546"/>
              <a:gd name="connsiteX3" fmla="*/ 7547750 w 7547750"/>
              <a:gd name="connsiteY3" fmla="*/ 9959546 h 9959546"/>
              <a:gd name="connsiteX4" fmla="*/ 911486 w 7547750"/>
              <a:gd name="connsiteY4" fmla="*/ 9959546 h 9959546"/>
              <a:gd name="connsiteX5" fmla="*/ 797896 w 7547750"/>
              <a:gd name="connsiteY5" fmla="*/ 9761996 h 9959546"/>
              <a:gd name="connsiteX6" fmla="*/ 0 w 7547750"/>
              <a:gd name="connsiteY6" fmla="*/ 6610865 h 9959546"/>
              <a:gd name="connsiteX7" fmla="*/ 6610866 w 7547750"/>
              <a:gd name="connsiteY7" fmla="*/ 0 h 995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750" h="9959546">
                <a:moveTo>
                  <a:pt x="6610866" y="0"/>
                </a:moveTo>
                <a:cubicBezTo>
                  <a:pt x="6839058" y="0"/>
                  <a:pt x="7064550" y="11562"/>
                  <a:pt x="7286788" y="34132"/>
                </a:cubicBezTo>
                <a:lnTo>
                  <a:pt x="7547750" y="67292"/>
                </a:lnTo>
                <a:lnTo>
                  <a:pt x="7547750" y="9959546"/>
                </a:lnTo>
                <a:lnTo>
                  <a:pt x="911486" y="9959546"/>
                </a:lnTo>
                <a:lnTo>
                  <a:pt x="797896" y="9761996"/>
                </a:lnTo>
                <a:cubicBezTo>
                  <a:pt x="289042" y="8825281"/>
                  <a:pt x="0" y="7751828"/>
                  <a:pt x="0" y="6610865"/>
                </a:cubicBezTo>
                <a:cubicBezTo>
                  <a:pt x="0" y="2959786"/>
                  <a:pt x="2959786" y="0"/>
                  <a:pt x="6610866" y="0"/>
                </a:cubicBezTo>
                <a:close/>
              </a:path>
            </a:pathLst>
          </a:custGeom>
          <a:solidFill>
            <a:schemeClr val="bg2">
              <a:lumMod val="95000"/>
            </a:schemeClr>
          </a:solidFill>
          <a:effectLst/>
        </p:spPr>
        <p:txBody>
          <a:bodyPr wrap="square">
            <a:noAutofit/>
          </a:bodyPr>
          <a:lstStyle>
            <a:lvl1pPr marL="0" indent="0">
              <a:buNone/>
              <a:defRPr sz="26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395386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9203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100633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2"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
        <p:nvSpPr>
          <p:cNvPr id="9" name="Rectangle 8">
            <a:extLst>
              <a:ext uri="{FF2B5EF4-FFF2-40B4-BE49-F238E27FC236}">
                <a16:creationId xmlns:a16="http://schemas.microsoft.com/office/drawing/2014/main" id="{AA4F9234-5C1F-2D46-95F3-1DB7E1B1BA88}"/>
              </a:ext>
            </a:extLst>
          </p:cNvPr>
          <p:cNvSpPr/>
          <p:nvPr userDrawn="1"/>
        </p:nvSpPr>
        <p:spPr>
          <a:xfrm>
            <a:off x="0" y="0"/>
            <a:ext cx="24377650" cy="1371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4" r:id="rId2"/>
    <p:sldLayoutId id="2147484025" r:id="rId3"/>
    <p:sldLayoutId id="2147484032" r:id="rId4"/>
    <p:sldLayoutId id="2147484036" r:id="rId5"/>
    <p:sldLayoutId id="2147484042" r:id="rId6"/>
    <p:sldLayoutId id="2147484043" r:id="rId7"/>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1784"/>
            <a:ext cx="24371302" cy="13712428"/>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0385" y="3843035"/>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0385" y="5870803"/>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0385" y="7906505"/>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0385" y="9939033"/>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1657" y="3925901"/>
            <a:ext cx="14638645"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b="1" dirty="0">
                <a:solidFill>
                  <a:schemeClr val="tx2"/>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2799" b="1" dirty="0">
                <a:solidFill>
                  <a:schemeClr val="tx2"/>
                </a:solidFill>
                <a:latin typeface="+mj-lt"/>
                <a:cs typeface="Calibri" panose="020F0502020204030204" pitchFamily="34" charset="0"/>
              </a:rPr>
              <a:t> </a:t>
            </a:r>
            <a:r>
              <a:rPr lang="en-US" altLang="ja-JP" sz="2799" b="1" dirty="0">
                <a:latin typeface="+mj-lt"/>
                <a:cs typeface="Calibri" panose="020F0502020204030204" pitchFamily="34" charset="0"/>
              </a:rPr>
              <a:t> </a:t>
            </a:r>
            <a:r>
              <a:rPr lang="fr-FR" sz="2799" dirty="0">
                <a:solidFill>
                  <a:schemeClr val="bg1"/>
                </a:solidFill>
                <a:latin typeface="+mj-lt"/>
              </a:rPr>
              <a:t>and</a:t>
            </a:r>
            <a:r>
              <a:rPr lang="fr-FR" sz="2799" dirty="0">
                <a:latin typeface="+mj-lt"/>
              </a:rPr>
              <a:t> </a:t>
            </a:r>
            <a:r>
              <a:rPr lang="fr-FR" sz="2799"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1654" y="10001368"/>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3499" y="1013441"/>
            <a:ext cx="6131807" cy="1107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6"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3753" y="2201859"/>
            <a:ext cx="2278462" cy="72989"/>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1656" y="8037192"/>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3499" y="2167130"/>
            <a:ext cx="12185652" cy="1199687"/>
          </a:xfrm>
          <a:prstGeom prst="rect">
            <a:avLst/>
          </a:prstGeom>
        </p:spPr>
        <p:txBody>
          <a:bodyPr>
            <a:spAutoFit/>
          </a:bodyPr>
          <a:lstStyle/>
          <a:p>
            <a:r>
              <a:rPr lang="en-US" sz="7196"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4440" y="6070022"/>
            <a:ext cx="14451422"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upo 76"/>
          <p:cNvGrpSpPr/>
          <p:nvPr/>
        </p:nvGrpSpPr>
        <p:grpSpPr>
          <a:xfrm>
            <a:off x="3799486" y="4032987"/>
            <a:ext cx="17686493" cy="5338959"/>
            <a:chOff x="1900238" y="2016125"/>
            <a:chExt cx="8845550" cy="2670175"/>
          </a:xfrm>
        </p:grpSpPr>
        <p:sp>
          <p:nvSpPr>
            <p:cNvPr id="5" name="Line 5"/>
            <p:cNvSpPr>
              <a:spLocks noChangeShapeType="1"/>
            </p:cNvSpPr>
            <p:nvPr/>
          </p:nvSpPr>
          <p:spPr bwMode="auto">
            <a:xfrm>
              <a:off x="1900238" y="4686300"/>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 name="Line 6"/>
            <p:cNvSpPr>
              <a:spLocks noChangeShapeType="1"/>
            </p:cNvSpPr>
            <p:nvPr/>
          </p:nvSpPr>
          <p:spPr bwMode="auto">
            <a:xfrm>
              <a:off x="2767013" y="4686300"/>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 name="Line 7"/>
            <p:cNvSpPr>
              <a:spLocks noChangeShapeType="1"/>
            </p:cNvSpPr>
            <p:nvPr/>
          </p:nvSpPr>
          <p:spPr bwMode="auto">
            <a:xfrm>
              <a:off x="3633788" y="4686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8" name="Line 8"/>
            <p:cNvSpPr>
              <a:spLocks noChangeShapeType="1"/>
            </p:cNvSpPr>
            <p:nvPr/>
          </p:nvSpPr>
          <p:spPr bwMode="auto">
            <a:xfrm>
              <a:off x="4500563" y="4686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9" name="Line 9"/>
            <p:cNvSpPr>
              <a:spLocks noChangeShapeType="1"/>
            </p:cNvSpPr>
            <p:nvPr/>
          </p:nvSpPr>
          <p:spPr bwMode="auto">
            <a:xfrm>
              <a:off x="5367338" y="4686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0" name="Line 10"/>
            <p:cNvSpPr>
              <a:spLocks noChangeShapeType="1"/>
            </p:cNvSpPr>
            <p:nvPr/>
          </p:nvSpPr>
          <p:spPr bwMode="auto">
            <a:xfrm>
              <a:off x="6234113" y="4686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1" name="Line 11"/>
            <p:cNvSpPr>
              <a:spLocks noChangeShapeType="1"/>
            </p:cNvSpPr>
            <p:nvPr/>
          </p:nvSpPr>
          <p:spPr bwMode="auto">
            <a:xfrm>
              <a:off x="7100888" y="4686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2" name="Line 12"/>
            <p:cNvSpPr>
              <a:spLocks noChangeShapeType="1"/>
            </p:cNvSpPr>
            <p:nvPr/>
          </p:nvSpPr>
          <p:spPr bwMode="auto">
            <a:xfrm>
              <a:off x="7969250" y="4686300"/>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3" name="Line 13"/>
            <p:cNvSpPr>
              <a:spLocks noChangeShapeType="1"/>
            </p:cNvSpPr>
            <p:nvPr/>
          </p:nvSpPr>
          <p:spPr bwMode="auto">
            <a:xfrm>
              <a:off x="8836025" y="4686300"/>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4" name="Line 14"/>
            <p:cNvSpPr>
              <a:spLocks noChangeShapeType="1"/>
            </p:cNvSpPr>
            <p:nvPr/>
          </p:nvSpPr>
          <p:spPr bwMode="auto">
            <a:xfrm>
              <a:off x="9702800" y="4686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5" name="Line 15"/>
            <p:cNvSpPr>
              <a:spLocks noChangeShapeType="1"/>
            </p:cNvSpPr>
            <p:nvPr/>
          </p:nvSpPr>
          <p:spPr bwMode="auto">
            <a:xfrm>
              <a:off x="10569575" y="4686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6" name="Line 16"/>
            <p:cNvSpPr>
              <a:spLocks noChangeShapeType="1"/>
            </p:cNvSpPr>
            <p:nvPr/>
          </p:nvSpPr>
          <p:spPr bwMode="auto">
            <a:xfrm>
              <a:off x="1900238" y="3797300"/>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7" name="Line 17"/>
            <p:cNvSpPr>
              <a:spLocks noChangeShapeType="1"/>
            </p:cNvSpPr>
            <p:nvPr/>
          </p:nvSpPr>
          <p:spPr bwMode="auto">
            <a:xfrm>
              <a:off x="2767013" y="3797300"/>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8" name="Line 18"/>
            <p:cNvSpPr>
              <a:spLocks noChangeShapeType="1"/>
            </p:cNvSpPr>
            <p:nvPr/>
          </p:nvSpPr>
          <p:spPr bwMode="auto">
            <a:xfrm>
              <a:off x="3633788" y="3797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9" name="Line 19"/>
            <p:cNvSpPr>
              <a:spLocks noChangeShapeType="1"/>
            </p:cNvSpPr>
            <p:nvPr/>
          </p:nvSpPr>
          <p:spPr bwMode="auto">
            <a:xfrm>
              <a:off x="4500563" y="3797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0" name="Line 20"/>
            <p:cNvSpPr>
              <a:spLocks noChangeShapeType="1"/>
            </p:cNvSpPr>
            <p:nvPr/>
          </p:nvSpPr>
          <p:spPr bwMode="auto">
            <a:xfrm>
              <a:off x="5367338" y="3797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1" name="Line 21"/>
            <p:cNvSpPr>
              <a:spLocks noChangeShapeType="1"/>
            </p:cNvSpPr>
            <p:nvPr/>
          </p:nvSpPr>
          <p:spPr bwMode="auto">
            <a:xfrm>
              <a:off x="6234113" y="3797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2" name="Line 22"/>
            <p:cNvSpPr>
              <a:spLocks noChangeShapeType="1"/>
            </p:cNvSpPr>
            <p:nvPr/>
          </p:nvSpPr>
          <p:spPr bwMode="auto">
            <a:xfrm>
              <a:off x="7100888" y="3797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3" name="Line 23"/>
            <p:cNvSpPr>
              <a:spLocks noChangeShapeType="1"/>
            </p:cNvSpPr>
            <p:nvPr/>
          </p:nvSpPr>
          <p:spPr bwMode="auto">
            <a:xfrm>
              <a:off x="7969250" y="3797300"/>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4" name="Line 24"/>
            <p:cNvSpPr>
              <a:spLocks noChangeShapeType="1"/>
            </p:cNvSpPr>
            <p:nvPr/>
          </p:nvSpPr>
          <p:spPr bwMode="auto">
            <a:xfrm>
              <a:off x="8836025" y="3797300"/>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5" name="Line 25"/>
            <p:cNvSpPr>
              <a:spLocks noChangeShapeType="1"/>
            </p:cNvSpPr>
            <p:nvPr/>
          </p:nvSpPr>
          <p:spPr bwMode="auto">
            <a:xfrm>
              <a:off x="9702800" y="3797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6" name="Line 26"/>
            <p:cNvSpPr>
              <a:spLocks noChangeShapeType="1"/>
            </p:cNvSpPr>
            <p:nvPr/>
          </p:nvSpPr>
          <p:spPr bwMode="auto">
            <a:xfrm>
              <a:off x="10569575" y="3797300"/>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7" name="Line 27"/>
            <p:cNvSpPr>
              <a:spLocks noChangeShapeType="1"/>
            </p:cNvSpPr>
            <p:nvPr/>
          </p:nvSpPr>
          <p:spPr bwMode="auto">
            <a:xfrm>
              <a:off x="1900238" y="2906713"/>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8" name="Line 28"/>
            <p:cNvSpPr>
              <a:spLocks noChangeShapeType="1"/>
            </p:cNvSpPr>
            <p:nvPr/>
          </p:nvSpPr>
          <p:spPr bwMode="auto">
            <a:xfrm>
              <a:off x="2767013" y="2906713"/>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9" name="Line 29"/>
            <p:cNvSpPr>
              <a:spLocks noChangeShapeType="1"/>
            </p:cNvSpPr>
            <p:nvPr/>
          </p:nvSpPr>
          <p:spPr bwMode="auto">
            <a:xfrm>
              <a:off x="3633788" y="2906713"/>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0" name="Line 30"/>
            <p:cNvSpPr>
              <a:spLocks noChangeShapeType="1"/>
            </p:cNvSpPr>
            <p:nvPr/>
          </p:nvSpPr>
          <p:spPr bwMode="auto">
            <a:xfrm>
              <a:off x="4500563" y="2906713"/>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1" name="Line 31"/>
            <p:cNvSpPr>
              <a:spLocks noChangeShapeType="1"/>
            </p:cNvSpPr>
            <p:nvPr/>
          </p:nvSpPr>
          <p:spPr bwMode="auto">
            <a:xfrm>
              <a:off x="5367338" y="2906713"/>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2" name="Line 32"/>
            <p:cNvSpPr>
              <a:spLocks noChangeShapeType="1"/>
            </p:cNvSpPr>
            <p:nvPr/>
          </p:nvSpPr>
          <p:spPr bwMode="auto">
            <a:xfrm>
              <a:off x="6234113" y="2906713"/>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3" name="Line 33"/>
            <p:cNvSpPr>
              <a:spLocks noChangeShapeType="1"/>
            </p:cNvSpPr>
            <p:nvPr/>
          </p:nvSpPr>
          <p:spPr bwMode="auto">
            <a:xfrm>
              <a:off x="7100888" y="2906713"/>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4" name="Line 34"/>
            <p:cNvSpPr>
              <a:spLocks noChangeShapeType="1"/>
            </p:cNvSpPr>
            <p:nvPr/>
          </p:nvSpPr>
          <p:spPr bwMode="auto">
            <a:xfrm>
              <a:off x="7969250" y="2906713"/>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5" name="Line 35"/>
            <p:cNvSpPr>
              <a:spLocks noChangeShapeType="1"/>
            </p:cNvSpPr>
            <p:nvPr/>
          </p:nvSpPr>
          <p:spPr bwMode="auto">
            <a:xfrm>
              <a:off x="8836025" y="2906713"/>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6" name="Line 36"/>
            <p:cNvSpPr>
              <a:spLocks noChangeShapeType="1"/>
            </p:cNvSpPr>
            <p:nvPr/>
          </p:nvSpPr>
          <p:spPr bwMode="auto">
            <a:xfrm>
              <a:off x="9702800" y="2906713"/>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7" name="Line 37"/>
            <p:cNvSpPr>
              <a:spLocks noChangeShapeType="1"/>
            </p:cNvSpPr>
            <p:nvPr/>
          </p:nvSpPr>
          <p:spPr bwMode="auto">
            <a:xfrm>
              <a:off x="10569575" y="2906713"/>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8" name="Line 38"/>
            <p:cNvSpPr>
              <a:spLocks noChangeShapeType="1"/>
            </p:cNvSpPr>
            <p:nvPr/>
          </p:nvSpPr>
          <p:spPr bwMode="auto">
            <a:xfrm>
              <a:off x="1900238" y="2016125"/>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39" name="Line 39"/>
            <p:cNvSpPr>
              <a:spLocks noChangeShapeType="1"/>
            </p:cNvSpPr>
            <p:nvPr/>
          </p:nvSpPr>
          <p:spPr bwMode="auto">
            <a:xfrm>
              <a:off x="2767013" y="2016125"/>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0" name="Line 40"/>
            <p:cNvSpPr>
              <a:spLocks noChangeShapeType="1"/>
            </p:cNvSpPr>
            <p:nvPr/>
          </p:nvSpPr>
          <p:spPr bwMode="auto">
            <a:xfrm>
              <a:off x="3633788" y="2016125"/>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1" name="Line 41"/>
            <p:cNvSpPr>
              <a:spLocks noChangeShapeType="1"/>
            </p:cNvSpPr>
            <p:nvPr/>
          </p:nvSpPr>
          <p:spPr bwMode="auto">
            <a:xfrm>
              <a:off x="4500563" y="2016125"/>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2" name="Line 42"/>
            <p:cNvSpPr>
              <a:spLocks noChangeShapeType="1"/>
            </p:cNvSpPr>
            <p:nvPr/>
          </p:nvSpPr>
          <p:spPr bwMode="auto">
            <a:xfrm>
              <a:off x="5367338" y="2016125"/>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3" name="Line 43"/>
            <p:cNvSpPr>
              <a:spLocks noChangeShapeType="1"/>
            </p:cNvSpPr>
            <p:nvPr/>
          </p:nvSpPr>
          <p:spPr bwMode="auto">
            <a:xfrm>
              <a:off x="6234113" y="2016125"/>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4" name="Line 44"/>
            <p:cNvSpPr>
              <a:spLocks noChangeShapeType="1"/>
            </p:cNvSpPr>
            <p:nvPr/>
          </p:nvSpPr>
          <p:spPr bwMode="auto">
            <a:xfrm>
              <a:off x="7100888" y="2016125"/>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5" name="Line 45"/>
            <p:cNvSpPr>
              <a:spLocks noChangeShapeType="1"/>
            </p:cNvSpPr>
            <p:nvPr/>
          </p:nvSpPr>
          <p:spPr bwMode="auto">
            <a:xfrm>
              <a:off x="7969250" y="2016125"/>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6" name="Line 46"/>
            <p:cNvSpPr>
              <a:spLocks noChangeShapeType="1"/>
            </p:cNvSpPr>
            <p:nvPr/>
          </p:nvSpPr>
          <p:spPr bwMode="auto">
            <a:xfrm>
              <a:off x="8836025" y="2016125"/>
              <a:ext cx="173038"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7" name="Line 47"/>
            <p:cNvSpPr>
              <a:spLocks noChangeShapeType="1"/>
            </p:cNvSpPr>
            <p:nvPr/>
          </p:nvSpPr>
          <p:spPr bwMode="auto">
            <a:xfrm>
              <a:off x="9702800" y="2016125"/>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48" name="Line 48"/>
            <p:cNvSpPr>
              <a:spLocks noChangeShapeType="1"/>
            </p:cNvSpPr>
            <p:nvPr/>
          </p:nvSpPr>
          <p:spPr bwMode="auto">
            <a:xfrm>
              <a:off x="10569575" y="2016125"/>
              <a:ext cx="176213" cy="0"/>
            </a:xfrm>
            <a:prstGeom prst="line">
              <a:avLst/>
            </a:prstGeom>
            <a:noFill/>
            <a:ln w="4763" cap="rnd">
              <a:solidFill>
                <a:srgbClr val="38383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grpSp>
      <p:grpSp>
        <p:nvGrpSpPr>
          <p:cNvPr id="92" name="Grupo 91"/>
          <p:cNvGrpSpPr/>
          <p:nvPr/>
        </p:nvGrpSpPr>
        <p:grpSpPr>
          <a:xfrm>
            <a:off x="787196" y="3900985"/>
            <a:ext cx="22243900" cy="8093509"/>
            <a:chOff x="393700" y="1950107"/>
            <a:chExt cx="11124847" cy="4047807"/>
          </a:xfrm>
        </p:grpSpPr>
        <p:sp>
          <p:nvSpPr>
            <p:cNvPr id="61" name="TextBox 956"/>
            <p:cNvSpPr txBox="1">
              <a:spLocks noChangeArrowheads="1"/>
            </p:cNvSpPr>
            <p:nvPr/>
          </p:nvSpPr>
          <p:spPr bwMode="auto">
            <a:xfrm>
              <a:off x="419100" y="19501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400</a:t>
              </a:r>
              <a:endParaRPr lang="ru-RU" altLang="ru-RU" sz="7198" dirty="0">
                <a:solidFill>
                  <a:schemeClr val="tx1">
                    <a:lumMod val="50000"/>
                    <a:lumOff val="50000"/>
                  </a:schemeClr>
                </a:solidFill>
                <a:latin typeface="+mj-lt"/>
                <a:cs typeface="Open Sans" panose="020B0606030504020204" pitchFamily="34" charset="0"/>
              </a:endParaRPr>
            </a:p>
          </p:txBody>
        </p:sp>
        <p:sp>
          <p:nvSpPr>
            <p:cNvPr id="62" name="TextBox 956"/>
            <p:cNvSpPr txBox="1">
              <a:spLocks noChangeArrowheads="1"/>
            </p:cNvSpPr>
            <p:nvPr/>
          </p:nvSpPr>
          <p:spPr bwMode="auto">
            <a:xfrm>
              <a:off x="444500" y="45663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100</a:t>
              </a:r>
              <a:endParaRPr lang="ru-RU" altLang="ru-RU" sz="7198" dirty="0">
                <a:solidFill>
                  <a:schemeClr val="tx1">
                    <a:lumMod val="50000"/>
                    <a:lumOff val="50000"/>
                  </a:schemeClr>
                </a:solidFill>
                <a:latin typeface="+mj-lt"/>
                <a:cs typeface="Open Sans" panose="020B0606030504020204" pitchFamily="34" charset="0"/>
              </a:endParaRPr>
            </a:p>
          </p:txBody>
        </p:sp>
        <p:sp>
          <p:nvSpPr>
            <p:cNvPr id="63" name="TextBox 956"/>
            <p:cNvSpPr txBox="1">
              <a:spLocks noChangeArrowheads="1"/>
            </p:cNvSpPr>
            <p:nvPr/>
          </p:nvSpPr>
          <p:spPr bwMode="auto">
            <a:xfrm>
              <a:off x="393700" y="37027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200</a:t>
              </a:r>
              <a:endParaRPr lang="ru-RU" altLang="ru-RU" sz="7198" dirty="0">
                <a:solidFill>
                  <a:schemeClr val="tx1">
                    <a:lumMod val="50000"/>
                    <a:lumOff val="50000"/>
                  </a:schemeClr>
                </a:solidFill>
                <a:latin typeface="+mj-lt"/>
                <a:cs typeface="Open Sans" panose="020B0606030504020204" pitchFamily="34" charset="0"/>
              </a:endParaRPr>
            </a:p>
          </p:txBody>
        </p:sp>
        <p:sp>
          <p:nvSpPr>
            <p:cNvPr id="64" name="TextBox 956"/>
            <p:cNvSpPr txBox="1">
              <a:spLocks noChangeArrowheads="1"/>
            </p:cNvSpPr>
            <p:nvPr/>
          </p:nvSpPr>
          <p:spPr bwMode="auto">
            <a:xfrm>
              <a:off x="419100" y="27756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300</a:t>
              </a:r>
              <a:endParaRPr lang="ru-RU" altLang="ru-RU" sz="7198" dirty="0">
                <a:solidFill>
                  <a:schemeClr val="tx1">
                    <a:lumMod val="50000"/>
                    <a:lumOff val="50000"/>
                  </a:schemeClr>
                </a:solidFill>
                <a:latin typeface="+mj-lt"/>
                <a:cs typeface="Open Sans" panose="020B0606030504020204" pitchFamily="34" charset="0"/>
              </a:endParaRPr>
            </a:p>
          </p:txBody>
        </p:sp>
        <p:sp>
          <p:nvSpPr>
            <p:cNvPr id="65" name="TextBox 956"/>
            <p:cNvSpPr txBox="1">
              <a:spLocks noChangeArrowheads="1"/>
            </p:cNvSpPr>
            <p:nvPr/>
          </p:nvSpPr>
          <p:spPr bwMode="auto">
            <a:xfrm>
              <a:off x="1206500" y="55696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JAN</a:t>
              </a:r>
              <a:endParaRPr lang="ru-RU" altLang="ru-RU" sz="4800" dirty="0">
                <a:solidFill>
                  <a:schemeClr val="tx1">
                    <a:lumMod val="50000"/>
                    <a:lumOff val="50000"/>
                  </a:schemeClr>
                </a:solidFill>
                <a:latin typeface="+mj-lt"/>
                <a:cs typeface="Open Sans" panose="020B0606030504020204" pitchFamily="34" charset="0"/>
              </a:endParaRPr>
            </a:p>
          </p:txBody>
        </p:sp>
        <p:sp>
          <p:nvSpPr>
            <p:cNvPr id="66" name="TextBox 956"/>
            <p:cNvSpPr txBox="1">
              <a:spLocks noChangeArrowheads="1"/>
            </p:cNvSpPr>
            <p:nvPr/>
          </p:nvSpPr>
          <p:spPr bwMode="auto">
            <a:xfrm>
              <a:off x="2032000" y="55696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FEB</a:t>
              </a:r>
              <a:endParaRPr lang="ru-RU" altLang="ru-RU" sz="4800" dirty="0">
                <a:solidFill>
                  <a:schemeClr val="tx1">
                    <a:lumMod val="50000"/>
                    <a:lumOff val="50000"/>
                  </a:schemeClr>
                </a:solidFill>
                <a:latin typeface="+mj-lt"/>
                <a:cs typeface="Open Sans" panose="020B0606030504020204" pitchFamily="34" charset="0"/>
              </a:endParaRPr>
            </a:p>
          </p:txBody>
        </p:sp>
        <p:sp>
          <p:nvSpPr>
            <p:cNvPr id="67" name="TextBox 956"/>
            <p:cNvSpPr txBox="1">
              <a:spLocks noChangeArrowheads="1"/>
            </p:cNvSpPr>
            <p:nvPr/>
          </p:nvSpPr>
          <p:spPr bwMode="auto">
            <a:xfrm>
              <a:off x="2921000" y="55696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MAR</a:t>
              </a:r>
              <a:endParaRPr lang="ru-RU" altLang="ru-RU" sz="4800" dirty="0">
                <a:solidFill>
                  <a:schemeClr val="tx1">
                    <a:lumMod val="50000"/>
                    <a:lumOff val="50000"/>
                  </a:schemeClr>
                </a:solidFill>
                <a:latin typeface="+mj-lt"/>
                <a:cs typeface="Open Sans" panose="020B0606030504020204" pitchFamily="34" charset="0"/>
              </a:endParaRPr>
            </a:p>
          </p:txBody>
        </p:sp>
        <p:sp>
          <p:nvSpPr>
            <p:cNvPr id="68" name="TextBox 956"/>
            <p:cNvSpPr txBox="1">
              <a:spLocks noChangeArrowheads="1"/>
            </p:cNvSpPr>
            <p:nvPr/>
          </p:nvSpPr>
          <p:spPr bwMode="auto">
            <a:xfrm>
              <a:off x="3771900" y="55569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APR</a:t>
              </a:r>
              <a:endParaRPr lang="ru-RU" altLang="ru-RU" sz="4800" dirty="0">
                <a:solidFill>
                  <a:schemeClr val="tx1">
                    <a:lumMod val="50000"/>
                    <a:lumOff val="50000"/>
                  </a:schemeClr>
                </a:solidFill>
                <a:latin typeface="+mj-lt"/>
                <a:cs typeface="Open Sans" panose="020B0606030504020204" pitchFamily="34" charset="0"/>
              </a:endParaRPr>
            </a:p>
          </p:txBody>
        </p:sp>
        <p:sp>
          <p:nvSpPr>
            <p:cNvPr id="69" name="TextBox 956"/>
            <p:cNvSpPr txBox="1">
              <a:spLocks noChangeArrowheads="1"/>
            </p:cNvSpPr>
            <p:nvPr/>
          </p:nvSpPr>
          <p:spPr bwMode="auto">
            <a:xfrm>
              <a:off x="4635500" y="55823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MAY</a:t>
              </a:r>
              <a:endParaRPr lang="ru-RU" altLang="ru-RU" sz="4800" dirty="0">
                <a:solidFill>
                  <a:schemeClr val="tx1">
                    <a:lumMod val="50000"/>
                    <a:lumOff val="50000"/>
                  </a:schemeClr>
                </a:solidFill>
                <a:latin typeface="+mj-lt"/>
                <a:cs typeface="Open Sans" panose="020B0606030504020204" pitchFamily="34" charset="0"/>
              </a:endParaRPr>
            </a:p>
          </p:txBody>
        </p:sp>
        <p:sp>
          <p:nvSpPr>
            <p:cNvPr id="70" name="TextBox 956"/>
            <p:cNvSpPr txBox="1">
              <a:spLocks noChangeArrowheads="1"/>
            </p:cNvSpPr>
            <p:nvPr/>
          </p:nvSpPr>
          <p:spPr bwMode="auto">
            <a:xfrm>
              <a:off x="5473700" y="55823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JUN</a:t>
              </a:r>
              <a:endParaRPr lang="ru-RU" altLang="ru-RU" sz="4800" dirty="0">
                <a:solidFill>
                  <a:schemeClr val="tx1">
                    <a:lumMod val="50000"/>
                    <a:lumOff val="50000"/>
                  </a:schemeClr>
                </a:solidFill>
                <a:latin typeface="+mj-lt"/>
                <a:cs typeface="Open Sans" panose="020B0606030504020204" pitchFamily="34" charset="0"/>
              </a:endParaRPr>
            </a:p>
          </p:txBody>
        </p:sp>
        <p:sp>
          <p:nvSpPr>
            <p:cNvPr id="71" name="TextBox 956"/>
            <p:cNvSpPr txBox="1">
              <a:spLocks noChangeArrowheads="1"/>
            </p:cNvSpPr>
            <p:nvPr/>
          </p:nvSpPr>
          <p:spPr bwMode="auto">
            <a:xfrm>
              <a:off x="6362700" y="55823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JUL</a:t>
              </a:r>
              <a:endParaRPr lang="ru-RU" altLang="ru-RU" sz="4800" dirty="0">
                <a:solidFill>
                  <a:schemeClr val="tx1">
                    <a:lumMod val="50000"/>
                    <a:lumOff val="50000"/>
                  </a:schemeClr>
                </a:solidFill>
                <a:latin typeface="+mj-lt"/>
                <a:cs typeface="Open Sans" panose="020B0606030504020204" pitchFamily="34" charset="0"/>
              </a:endParaRPr>
            </a:p>
          </p:txBody>
        </p:sp>
        <p:sp>
          <p:nvSpPr>
            <p:cNvPr id="72" name="TextBox 956"/>
            <p:cNvSpPr txBox="1">
              <a:spLocks noChangeArrowheads="1"/>
            </p:cNvSpPr>
            <p:nvPr/>
          </p:nvSpPr>
          <p:spPr bwMode="auto">
            <a:xfrm>
              <a:off x="7213600" y="55696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AUG</a:t>
              </a:r>
              <a:endParaRPr lang="ru-RU" altLang="ru-RU" sz="4800" dirty="0">
                <a:solidFill>
                  <a:schemeClr val="tx1">
                    <a:lumMod val="50000"/>
                    <a:lumOff val="50000"/>
                  </a:schemeClr>
                </a:solidFill>
                <a:latin typeface="+mj-lt"/>
                <a:cs typeface="Open Sans" panose="020B0606030504020204" pitchFamily="34" charset="0"/>
              </a:endParaRPr>
            </a:p>
          </p:txBody>
        </p:sp>
        <p:sp>
          <p:nvSpPr>
            <p:cNvPr id="73" name="TextBox 956"/>
            <p:cNvSpPr txBox="1">
              <a:spLocks noChangeArrowheads="1"/>
            </p:cNvSpPr>
            <p:nvPr/>
          </p:nvSpPr>
          <p:spPr bwMode="auto">
            <a:xfrm>
              <a:off x="8128000" y="55696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SEP</a:t>
              </a:r>
              <a:endParaRPr lang="ru-RU" altLang="ru-RU" sz="4800" dirty="0">
                <a:solidFill>
                  <a:schemeClr val="tx1">
                    <a:lumMod val="50000"/>
                    <a:lumOff val="50000"/>
                  </a:schemeClr>
                </a:solidFill>
                <a:latin typeface="+mj-lt"/>
                <a:cs typeface="Open Sans" panose="020B0606030504020204" pitchFamily="34" charset="0"/>
              </a:endParaRPr>
            </a:p>
          </p:txBody>
        </p:sp>
        <p:sp>
          <p:nvSpPr>
            <p:cNvPr id="74" name="TextBox 956"/>
            <p:cNvSpPr txBox="1">
              <a:spLocks noChangeArrowheads="1"/>
            </p:cNvSpPr>
            <p:nvPr/>
          </p:nvSpPr>
          <p:spPr bwMode="auto">
            <a:xfrm>
              <a:off x="8966200" y="55696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OCT</a:t>
              </a:r>
              <a:endParaRPr lang="ru-RU" altLang="ru-RU" sz="4800" dirty="0">
                <a:solidFill>
                  <a:schemeClr val="tx1">
                    <a:lumMod val="50000"/>
                    <a:lumOff val="50000"/>
                  </a:schemeClr>
                </a:solidFill>
                <a:latin typeface="+mj-lt"/>
                <a:cs typeface="Open Sans" panose="020B0606030504020204" pitchFamily="34" charset="0"/>
              </a:endParaRPr>
            </a:p>
          </p:txBody>
        </p:sp>
        <p:sp>
          <p:nvSpPr>
            <p:cNvPr id="75" name="TextBox 956"/>
            <p:cNvSpPr txBox="1">
              <a:spLocks noChangeArrowheads="1"/>
            </p:cNvSpPr>
            <p:nvPr/>
          </p:nvSpPr>
          <p:spPr bwMode="auto">
            <a:xfrm>
              <a:off x="9855200" y="55696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NOV</a:t>
              </a:r>
              <a:endParaRPr lang="ru-RU" altLang="ru-RU" sz="4800" dirty="0">
                <a:solidFill>
                  <a:schemeClr val="tx1">
                    <a:lumMod val="50000"/>
                    <a:lumOff val="50000"/>
                  </a:schemeClr>
                </a:solidFill>
                <a:latin typeface="+mj-lt"/>
                <a:cs typeface="Open Sans" panose="020B0606030504020204" pitchFamily="34" charset="0"/>
              </a:endParaRPr>
            </a:p>
          </p:txBody>
        </p:sp>
        <p:sp>
          <p:nvSpPr>
            <p:cNvPr id="76" name="TextBox 956"/>
            <p:cNvSpPr txBox="1">
              <a:spLocks noChangeArrowheads="1"/>
            </p:cNvSpPr>
            <p:nvPr/>
          </p:nvSpPr>
          <p:spPr bwMode="auto">
            <a:xfrm>
              <a:off x="10706100" y="55569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DEC</a:t>
              </a:r>
              <a:endParaRPr lang="ru-RU" altLang="ru-RU" sz="4800" dirty="0">
                <a:solidFill>
                  <a:schemeClr val="tx1">
                    <a:lumMod val="50000"/>
                    <a:lumOff val="50000"/>
                  </a:schemeClr>
                </a:solidFill>
                <a:latin typeface="+mj-lt"/>
                <a:cs typeface="Open Sans" panose="020B0606030504020204" pitchFamily="34" charset="0"/>
              </a:endParaRPr>
            </a:p>
          </p:txBody>
        </p:sp>
      </p:grpSp>
      <p:grpSp>
        <p:nvGrpSpPr>
          <p:cNvPr id="78" name="Grupo 77"/>
          <p:cNvGrpSpPr/>
          <p:nvPr/>
        </p:nvGrpSpPr>
        <p:grpSpPr>
          <a:xfrm>
            <a:off x="2596475" y="2747447"/>
            <a:ext cx="20111563" cy="8160798"/>
            <a:chOff x="1298575" y="1373188"/>
            <a:chExt cx="10058401" cy="4081462"/>
          </a:xfrm>
        </p:grpSpPr>
        <p:grpSp>
          <p:nvGrpSpPr>
            <p:cNvPr id="79" name="Grupo 78"/>
            <p:cNvGrpSpPr/>
            <p:nvPr/>
          </p:nvGrpSpPr>
          <p:grpSpPr>
            <a:xfrm>
              <a:off x="1298575" y="1509713"/>
              <a:ext cx="9188451" cy="3944937"/>
              <a:chOff x="1298575" y="1509713"/>
              <a:chExt cx="9188451" cy="3944937"/>
            </a:xfrm>
          </p:grpSpPr>
          <p:sp>
            <p:nvSpPr>
              <p:cNvPr id="81" name="Freeform 49"/>
              <p:cNvSpPr>
                <a:spLocks/>
              </p:cNvSpPr>
              <p:nvPr/>
            </p:nvSpPr>
            <p:spPr bwMode="auto">
              <a:xfrm>
                <a:off x="1298575" y="3281363"/>
                <a:ext cx="504825" cy="2173287"/>
              </a:xfrm>
              <a:custGeom>
                <a:avLst/>
                <a:gdLst>
                  <a:gd name="T0" fmla="*/ 89 w 178"/>
                  <a:gd name="T1" fmla="*/ 0 h 764"/>
                  <a:gd name="T2" fmla="*/ 89 w 178"/>
                  <a:gd name="T3" fmla="*/ 0 h 764"/>
                  <a:gd name="T4" fmla="*/ 0 w 178"/>
                  <a:gd name="T5" fmla="*/ 89 h 764"/>
                  <a:gd name="T6" fmla="*/ 0 w 178"/>
                  <a:gd name="T7" fmla="*/ 764 h 764"/>
                  <a:gd name="T8" fmla="*/ 178 w 178"/>
                  <a:gd name="T9" fmla="*/ 764 h 764"/>
                  <a:gd name="T10" fmla="*/ 178 w 178"/>
                  <a:gd name="T11" fmla="*/ 89 h 764"/>
                  <a:gd name="T12" fmla="*/ 89 w 178"/>
                  <a:gd name="T13" fmla="*/ 0 h 764"/>
                </a:gdLst>
                <a:ahLst/>
                <a:cxnLst>
                  <a:cxn ang="0">
                    <a:pos x="T0" y="T1"/>
                  </a:cxn>
                  <a:cxn ang="0">
                    <a:pos x="T2" y="T3"/>
                  </a:cxn>
                  <a:cxn ang="0">
                    <a:pos x="T4" y="T5"/>
                  </a:cxn>
                  <a:cxn ang="0">
                    <a:pos x="T6" y="T7"/>
                  </a:cxn>
                  <a:cxn ang="0">
                    <a:pos x="T8" y="T9"/>
                  </a:cxn>
                  <a:cxn ang="0">
                    <a:pos x="T10" y="T11"/>
                  </a:cxn>
                  <a:cxn ang="0">
                    <a:pos x="T12" y="T13"/>
                  </a:cxn>
                </a:cxnLst>
                <a:rect l="0" t="0" r="r" b="b"/>
                <a:pathLst>
                  <a:path w="178" h="764">
                    <a:moveTo>
                      <a:pt x="89" y="0"/>
                    </a:moveTo>
                    <a:cubicBezTo>
                      <a:pt x="89" y="0"/>
                      <a:pt x="89" y="0"/>
                      <a:pt x="89" y="0"/>
                    </a:cubicBezTo>
                    <a:cubicBezTo>
                      <a:pt x="40" y="0"/>
                      <a:pt x="0" y="40"/>
                      <a:pt x="0" y="89"/>
                    </a:cubicBezTo>
                    <a:cubicBezTo>
                      <a:pt x="0" y="764"/>
                      <a:pt x="0" y="764"/>
                      <a:pt x="0" y="764"/>
                    </a:cubicBezTo>
                    <a:cubicBezTo>
                      <a:pt x="178" y="764"/>
                      <a:pt x="178" y="764"/>
                      <a:pt x="178" y="764"/>
                    </a:cubicBezTo>
                    <a:cubicBezTo>
                      <a:pt x="178" y="89"/>
                      <a:pt x="178" y="89"/>
                      <a:pt x="178" y="89"/>
                    </a:cubicBezTo>
                    <a:cubicBezTo>
                      <a:pt x="178" y="40"/>
                      <a:pt x="138" y="0"/>
                      <a:pt x="8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2" name="Freeform 50"/>
              <p:cNvSpPr>
                <a:spLocks/>
              </p:cNvSpPr>
              <p:nvPr/>
            </p:nvSpPr>
            <p:spPr bwMode="auto">
              <a:xfrm>
                <a:off x="2166938" y="2293938"/>
                <a:ext cx="506413" cy="3160712"/>
              </a:xfrm>
              <a:custGeom>
                <a:avLst/>
                <a:gdLst>
                  <a:gd name="T0" fmla="*/ 89 w 178"/>
                  <a:gd name="T1" fmla="*/ 0 h 1111"/>
                  <a:gd name="T2" fmla="*/ 89 w 178"/>
                  <a:gd name="T3" fmla="*/ 0 h 1111"/>
                  <a:gd name="T4" fmla="*/ 0 w 178"/>
                  <a:gd name="T5" fmla="*/ 89 h 1111"/>
                  <a:gd name="T6" fmla="*/ 0 w 178"/>
                  <a:gd name="T7" fmla="*/ 1111 h 1111"/>
                  <a:gd name="T8" fmla="*/ 178 w 178"/>
                  <a:gd name="T9" fmla="*/ 1111 h 1111"/>
                  <a:gd name="T10" fmla="*/ 178 w 178"/>
                  <a:gd name="T11" fmla="*/ 89 h 1111"/>
                  <a:gd name="T12" fmla="*/ 89 w 178"/>
                  <a:gd name="T13" fmla="*/ 0 h 1111"/>
                </a:gdLst>
                <a:ahLst/>
                <a:cxnLst>
                  <a:cxn ang="0">
                    <a:pos x="T0" y="T1"/>
                  </a:cxn>
                  <a:cxn ang="0">
                    <a:pos x="T2" y="T3"/>
                  </a:cxn>
                  <a:cxn ang="0">
                    <a:pos x="T4" y="T5"/>
                  </a:cxn>
                  <a:cxn ang="0">
                    <a:pos x="T6" y="T7"/>
                  </a:cxn>
                  <a:cxn ang="0">
                    <a:pos x="T8" y="T9"/>
                  </a:cxn>
                  <a:cxn ang="0">
                    <a:pos x="T10" y="T11"/>
                  </a:cxn>
                  <a:cxn ang="0">
                    <a:pos x="T12" y="T13"/>
                  </a:cxn>
                </a:cxnLst>
                <a:rect l="0" t="0" r="r" b="b"/>
                <a:pathLst>
                  <a:path w="178" h="1111">
                    <a:moveTo>
                      <a:pt x="89" y="0"/>
                    </a:moveTo>
                    <a:cubicBezTo>
                      <a:pt x="89" y="0"/>
                      <a:pt x="89" y="0"/>
                      <a:pt x="89" y="0"/>
                    </a:cubicBezTo>
                    <a:cubicBezTo>
                      <a:pt x="40" y="0"/>
                      <a:pt x="0" y="39"/>
                      <a:pt x="0" y="89"/>
                    </a:cubicBezTo>
                    <a:cubicBezTo>
                      <a:pt x="0" y="1111"/>
                      <a:pt x="0" y="1111"/>
                      <a:pt x="0" y="1111"/>
                    </a:cubicBezTo>
                    <a:cubicBezTo>
                      <a:pt x="178" y="1111"/>
                      <a:pt x="178" y="1111"/>
                      <a:pt x="178" y="1111"/>
                    </a:cubicBezTo>
                    <a:cubicBezTo>
                      <a:pt x="178" y="89"/>
                      <a:pt x="178" y="89"/>
                      <a:pt x="178" y="89"/>
                    </a:cubicBezTo>
                    <a:cubicBezTo>
                      <a:pt x="178" y="39"/>
                      <a:pt x="138" y="0"/>
                      <a:pt x="89"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3" name="Freeform 51"/>
              <p:cNvSpPr>
                <a:spLocks/>
              </p:cNvSpPr>
              <p:nvPr/>
            </p:nvSpPr>
            <p:spPr bwMode="auto">
              <a:xfrm>
                <a:off x="3033713" y="2109788"/>
                <a:ext cx="506413" cy="3344862"/>
              </a:xfrm>
              <a:custGeom>
                <a:avLst/>
                <a:gdLst>
                  <a:gd name="T0" fmla="*/ 89 w 178"/>
                  <a:gd name="T1" fmla="*/ 0 h 1176"/>
                  <a:gd name="T2" fmla="*/ 89 w 178"/>
                  <a:gd name="T3" fmla="*/ 0 h 1176"/>
                  <a:gd name="T4" fmla="*/ 0 w 178"/>
                  <a:gd name="T5" fmla="*/ 89 h 1176"/>
                  <a:gd name="T6" fmla="*/ 0 w 178"/>
                  <a:gd name="T7" fmla="*/ 1176 h 1176"/>
                  <a:gd name="T8" fmla="*/ 178 w 178"/>
                  <a:gd name="T9" fmla="*/ 1176 h 1176"/>
                  <a:gd name="T10" fmla="*/ 178 w 178"/>
                  <a:gd name="T11" fmla="*/ 89 h 1176"/>
                  <a:gd name="T12" fmla="*/ 89 w 178"/>
                  <a:gd name="T13" fmla="*/ 0 h 1176"/>
                </a:gdLst>
                <a:ahLst/>
                <a:cxnLst>
                  <a:cxn ang="0">
                    <a:pos x="T0" y="T1"/>
                  </a:cxn>
                  <a:cxn ang="0">
                    <a:pos x="T2" y="T3"/>
                  </a:cxn>
                  <a:cxn ang="0">
                    <a:pos x="T4" y="T5"/>
                  </a:cxn>
                  <a:cxn ang="0">
                    <a:pos x="T6" y="T7"/>
                  </a:cxn>
                  <a:cxn ang="0">
                    <a:pos x="T8" y="T9"/>
                  </a:cxn>
                  <a:cxn ang="0">
                    <a:pos x="T10" y="T11"/>
                  </a:cxn>
                  <a:cxn ang="0">
                    <a:pos x="T12" y="T13"/>
                  </a:cxn>
                </a:cxnLst>
                <a:rect l="0" t="0" r="r" b="b"/>
                <a:pathLst>
                  <a:path w="178" h="1176">
                    <a:moveTo>
                      <a:pt x="89" y="0"/>
                    </a:moveTo>
                    <a:cubicBezTo>
                      <a:pt x="89" y="0"/>
                      <a:pt x="89" y="0"/>
                      <a:pt x="89" y="0"/>
                    </a:cubicBezTo>
                    <a:cubicBezTo>
                      <a:pt x="40" y="0"/>
                      <a:pt x="0" y="40"/>
                      <a:pt x="0" y="89"/>
                    </a:cubicBezTo>
                    <a:cubicBezTo>
                      <a:pt x="0" y="1176"/>
                      <a:pt x="0" y="1176"/>
                      <a:pt x="0" y="1176"/>
                    </a:cubicBezTo>
                    <a:cubicBezTo>
                      <a:pt x="178" y="1176"/>
                      <a:pt x="178" y="1176"/>
                      <a:pt x="178" y="1176"/>
                    </a:cubicBezTo>
                    <a:cubicBezTo>
                      <a:pt x="178" y="89"/>
                      <a:pt x="178" y="89"/>
                      <a:pt x="178" y="89"/>
                    </a:cubicBezTo>
                    <a:cubicBezTo>
                      <a:pt x="178" y="40"/>
                      <a:pt x="139" y="0"/>
                      <a:pt x="89"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4" name="Freeform 52"/>
              <p:cNvSpPr>
                <a:spLocks/>
              </p:cNvSpPr>
              <p:nvPr/>
            </p:nvSpPr>
            <p:spPr bwMode="auto">
              <a:xfrm>
                <a:off x="3903663" y="2505075"/>
                <a:ext cx="506413" cy="2949575"/>
              </a:xfrm>
              <a:custGeom>
                <a:avLst/>
                <a:gdLst>
                  <a:gd name="T0" fmla="*/ 89 w 178"/>
                  <a:gd name="T1" fmla="*/ 0 h 1037"/>
                  <a:gd name="T2" fmla="*/ 89 w 178"/>
                  <a:gd name="T3" fmla="*/ 0 h 1037"/>
                  <a:gd name="T4" fmla="*/ 0 w 178"/>
                  <a:gd name="T5" fmla="*/ 89 h 1037"/>
                  <a:gd name="T6" fmla="*/ 0 w 178"/>
                  <a:gd name="T7" fmla="*/ 1037 h 1037"/>
                  <a:gd name="T8" fmla="*/ 178 w 178"/>
                  <a:gd name="T9" fmla="*/ 1037 h 1037"/>
                  <a:gd name="T10" fmla="*/ 178 w 178"/>
                  <a:gd name="T11" fmla="*/ 89 h 1037"/>
                  <a:gd name="T12" fmla="*/ 89 w 178"/>
                  <a:gd name="T13" fmla="*/ 0 h 1037"/>
                </a:gdLst>
                <a:ahLst/>
                <a:cxnLst>
                  <a:cxn ang="0">
                    <a:pos x="T0" y="T1"/>
                  </a:cxn>
                  <a:cxn ang="0">
                    <a:pos x="T2" y="T3"/>
                  </a:cxn>
                  <a:cxn ang="0">
                    <a:pos x="T4" y="T5"/>
                  </a:cxn>
                  <a:cxn ang="0">
                    <a:pos x="T6" y="T7"/>
                  </a:cxn>
                  <a:cxn ang="0">
                    <a:pos x="T8" y="T9"/>
                  </a:cxn>
                  <a:cxn ang="0">
                    <a:pos x="T10" y="T11"/>
                  </a:cxn>
                  <a:cxn ang="0">
                    <a:pos x="T12" y="T13"/>
                  </a:cxn>
                </a:cxnLst>
                <a:rect l="0" t="0" r="r" b="b"/>
                <a:pathLst>
                  <a:path w="178" h="1037">
                    <a:moveTo>
                      <a:pt x="89" y="0"/>
                    </a:moveTo>
                    <a:cubicBezTo>
                      <a:pt x="89" y="0"/>
                      <a:pt x="89" y="0"/>
                      <a:pt x="89" y="0"/>
                    </a:cubicBezTo>
                    <a:cubicBezTo>
                      <a:pt x="40" y="0"/>
                      <a:pt x="0" y="40"/>
                      <a:pt x="0" y="89"/>
                    </a:cubicBezTo>
                    <a:cubicBezTo>
                      <a:pt x="0" y="1037"/>
                      <a:pt x="0" y="1037"/>
                      <a:pt x="0" y="1037"/>
                    </a:cubicBezTo>
                    <a:cubicBezTo>
                      <a:pt x="178" y="1037"/>
                      <a:pt x="178" y="1037"/>
                      <a:pt x="178" y="1037"/>
                    </a:cubicBezTo>
                    <a:cubicBezTo>
                      <a:pt x="178" y="89"/>
                      <a:pt x="178" y="89"/>
                      <a:pt x="178" y="89"/>
                    </a:cubicBezTo>
                    <a:cubicBezTo>
                      <a:pt x="178" y="40"/>
                      <a:pt x="138" y="0"/>
                      <a:pt x="89"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5" name="Freeform 53"/>
              <p:cNvSpPr>
                <a:spLocks/>
              </p:cNvSpPr>
              <p:nvPr/>
            </p:nvSpPr>
            <p:spPr bwMode="auto">
              <a:xfrm>
                <a:off x="4773613" y="2206625"/>
                <a:ext cx="504825" cy="3248025"/>
              </a:xfrm>
              <a:custGeom>
                <a:avLst/>
                <a:gdLst>
                  <a:gd name="T0" fmla="*/ 89 w 178"/>
                  <a:gd name="T1" fmla="*/ 0 h 1142"/>
                  <a:gd name="T2" fmla="*/ 89 w 178"/>
                  <a:gd name="T3" fmla="*/ 0 h 1142"/>
                  <a:gd name="T4" fmla="*/ 0 w 178"/>
                  <a:gd name="T5" fmla="*/ 89 h 1142"/>
                  <a:gd name="T6" fmla="*/ 0 w 178"/>
                  <a:gd name="T7" fmla="*/ 1142 h 1142"/>
                  <a:gd name="T8" fmla="*/ 178 w 178"/>
                  <a:gd name="T9" fmla="*/ 1142 h 1142"/>
                  <a:gd name="T10" fmla="*/ 178 w 178"/>
                  <a:gd name="T11" fmla="*/ 89 h 1142"/>
                  <a:gd name="T12" fmla="*/ 89 w 178"/>
                  <a:gd name="T13" fmla="*/ 0 h 1142"/>
                </a:gdLst>
                <a:ahLst/>
                <a:cxnLst>
                  <a:cxn ang="0">
                    <a:pos x="T0" y="T1"/>
                  </a:cxn>
                  <a:cxn ang="0">
                    <a:pos x="T2" y="T3"/>
                  </a:cxn>
                  <a:cxn ang="0">
                    <a:pos x="T4" y="T5"/>
                  </a:cxn>
                  <a:cxn ang="0">
                    <a:pos x="T6" y="T7"/>
                  </a:cxn>
                  <a:cxn ang="0">
                    <a:pos x="T8" y="T9"/>
                  </a:cxn>
                  <a:cxn ang="0">
                    <a:pos x="T10" y="T11"/>
                  </a:cxn>
                  <a:cxn ang="0">
                    <a:pos x="T12" y="T13"/>
                  </a:cxn>
                </a:cxnLst>
                <a:rect l="0" t="0" r="r" b="b"/>
                <a:pathLst>
                  <a:path w="178" h="1142">
                    <a:moveTo>
                      <a:pt x="89" y="0"/>
                    </a:moveTo>
                    <a:cubicBezTo>
                      <a:pt x="89" y="0"/>
                      <a:pt x="89" y="0"/>
                      <a:pt x="89" y="0"/>
                    </a:cubicBezTo>
                    <a:cubicBezTo>
                      <a:pt x="39" y="0"/>
                      <a:pt x="0" y="40"/>
                      <a:pt x="0" y="89"/>
                    </a:cubicBezTo>
                    <a:cubicBezTo>
                      <a:pt x="0" y="1142"/>
                      <a:pt x="0" y="1142"/>
                      <a:pt x="0" y="1142"/>
                    </a:cubicBezTo>
                    <a:cubicBezTo>
                      <a:pt x="178" y="1142"/>
                      <a:pt x="178" y="1142"/>
                      <a:pt x="178" y="1142"/>
                    </a:cubicBezTo>
                    <a:cubicBezTo>
                      <a:pt x="178" y="89"/>
                      <a:pt x="178" y="89"/>
                      <a:pt x="178" y="89"/>
                    </a:cubicBezTo>
                    <a:cubicBezTo>
                      <a:pt x="178" y="40"/>
                      <a:pt x="138" y="0"/>
                      <a:pt x="8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6" name="Freeform 54"/>
              <p:cNvSpPr>
                <a:spLocks/>
              </p:cNvSpPr>
              <p:nvPr/>
            </p:nvSpPr>
            <p:spPr bwMode="auto">
              <a:xfrm>
                <a:off x="5640388" y="2652713"/>
                <a:ext cx="504825" cy="2801937"/>
              </a:xfrm>
              <a:custGeom>
                <a:avLst/>
                <a:gdLst>
                  <a:gd name="T0" fmla="*/ 89 w 178"/>
                  <a:gd name="T1" fmla="*/ 0 h 985"/>
                  <a:gd name="T2" fmla="*/ 89 w 178"/>
                  <a:gd name="T3" fmla="*/ 0 h 985"/>
                  <a:gd name="T4" fmla="*/ 0 w 178"/>
                  <a:gd name="T5" fmla="*/ 89 h 985"/>
                  <a:gd name="T6" fmla="*/ 0 w 178"/>
                  <a:gd name="T7" fmla="*/ 985 h 985"/>
                  <a:gd name="T8" fmla="*/ 178 w 178"/>
                  <a:gd name="T9" fmla="*/ 985 h 985"/>
                  <a:gd name="T10" fmla="*/ 178 w 178"/>
                  <a:gd name="T11" fmla="*/ 89 h 985"/>
                  <a:gd name="T12" fmla="*/ 89 w 178"/>
                  <a:gd name="T13" fmla="*/ 0 h 985"/>
                </a:gdLst>
                <a:ahLst/>
                <a:cxnLst>
                  <a:cxn ang="0">
                    <a:pos x="T0" y="T1"/>
                  </a:cxn>
                  <a:cxn ang="0">
                    <a:pos x="T2" y="T3"/>
                  </a:cxn>
                  <a:cxn ang="0">
                    <a:pos x="T4" y="T5"/>
                  </a:cxn>
                  <a:cxn ang="0">
                    <a:pos x="T6" y="T7"/>
                  </a:cxn>
                  <a:cxn ang="0">
                    <a:pos x="T8" y="T9"/>
                  </a:cxn>
                  <a:cxn ang="0">
                    <a:pos x="T10" y="T11"/>
                  </a:cxn>
                  <a:cxn ang="0">
                    <a:pos x="T12" y="T13"/>
                  </a:cxn>
                </a:cxnLst>
                <a:rect l="0" t="0" r="r" b="b"/>
                <a:pathLst>
                  <a:path w="178" h="985">
                    <a:moveTo>
                      <a:pt x="89" y="0"/>
                    </a:moveTo>
                    <a:cubicBezTo>
                      <a:pt x="89" y="0"/>
                      <a:pt x="89" y="0"/>
                      <a:pt x="89" y="0"/>
                    </a:cubicBezTo>
                    <a:cubicBezTo>
                      <a:pt x="40" y="0"/>
                      <a:pt x="0" y="40"/>
                      <a:pt x="0" y="89"/>
                    </a:cubicBezTo>
                    <a:cubicBezTo>
                      <a:pt x="0" y="985"/>
                      <a:pt x="0" y="985"/>
                      <a:pt x="0" y="985"/>
                    </a:cubicBezTo>
                    <a:cubicBezTo>
                      <a:pt x="178" y="985"/>
                      <a:pt x="178" y="985"/>
                      <a:pt x="178" y="985"/>
                    </a:cubicBezTo>
                    <a:cubicBezTo>
                      <a:pt x="178" y="89"/>
                      <a:pt x="178" y="89"/>
                      <a:pt x="178" y="89"/>
                    </a:cubicBezTo>
                    <a:cubicBezTo>
                      <a:pt x="178" y="40"/>
                      <a:pt x="138" y="0"/>
                      <a:pt x="89" y="0"/>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7" name="Freeform 55"/>
              <p:cNvSpPr>
                <a:spLocks/>
              </p:cNvSpPr>
              <p:nvPr/>
            </p:nvSpPr>
            <p:spPr bwMode="auto">
              <a:xfrm>
                <a:off x="6508750" y="2016125"/>
                <a:ext cx="506413" cy="3438525"/>
              </a:xfrm>
              <a:custGeom>
                <a:avLst/>
                <a:gdLst>
                  <a:gd name="T0" fmla="*/ 89 w 178"/>
                  <a:gd name="T1" fmla="*/ 0 h 1209"/>
                  <a:gd name="T2" fmla="*/ 89 w 178"/>
                  <a:gd name="T3" fmla="*/ 0 h 1209"/>
                  <a:gd name="T4" fmla="*/ 0 w 178"/>
                  <a:gd name="T5" fmla="*/ 89 h 1209"/>
                  <a:gd name="T6" fmla="*/ 0 w 178"/>
                  <a:gd name="T7" fmla="*/ 1209 h 1209"/>
                  <a:gd name="T8" fmla="*/ 178 w 178"/>
                  <a:gd name="T9" fmla="*/ 1209 h 1209"/>
                  <a:gd name="T10" fmla="*/ 178 w 178"/>
                  <a:gd name="T11" fmla="*/ 89 h 1209"/>
                  <a:gd name="T12" fmla="*/ 89 w 178"/>
                  <a:gd name="T13" fmla="*/ 0 h 1209"/>
                </a:gdLst>
                <a:ahLst/>
                <a:cxnLst>
                  <a:cxn ang="0">
                    <a:pos x="T0" y="T1"/>
                  </a:cxn>
                  <a:cxn ang="0">
                    <a:pos x="T2" y="T3"/>
                  </a:cxn>
                  <a:cxn ang="0">
                    <a:pos x="T4" y="T5"/>
                  </a:cxn>
                  <a:cxn ang="0">
                    <a:pos x="T6" y="T7"/>
                  </a:cxn>
                  <a:cxn ang="0">
                    <a:pos x="T8" y="T9"/>
                  </a:cxn>
                  <a:cxn ang="0">
                    <a:pos x="T10" y="T11"/>
                  </a:cxn>
                  <a:cxn ang="0">
                    <a:pos x="T12" y="T13"/>
                  </a:cxn>
                </a:cxnLst>
                <a:rect l="0" t="0" r="r" b="b"/>
                <a:pathLst>
                  <a:path w="178" h="1209">
                    <a:moveTo>
                      <a:pt x="89" y="0"/>
                    </a:moveTo>
                    <a:cubicBezTo>
                      <a:pt x="89" y="0"/>
                      <a:pt x="89" y="0"/>
                      <a:pt x="89" y="0"/>
                    </a:cubicBezTo>
                    <a:cubicBezTo>
                      <a:pt x="40" y="0"/>
                      <a:pt x="0" y="40"/>
                      <a:pt x="0" y="89"/>
                    </a:cubicBezTo>
                    <a:cubicBezTo>
                      <a:pt x="0" y="1209"/>
                      <a:pt x="0" y="1209"/>
                      <a:pt x="0" y="1209"/>
                    </a:cubicBezTo>
                    <a:cubicBezTo>
                      <a:pt x="178" y="1209"/>
                      <a:pt x="178" y="1209"/>
                      <a:pt x="178" y="1209"/>
                    </a:cubicBezTo>
                    <a:cubicBezTo>
                      <a:pt x="178" y="89"/>
                      <a:pt x="178" y="89"/>
                      <a:pt x="178" y="89"/>
                    </a:cubicBezTo>
                    <a:cubicBezTo>
                      <a:pt x="178" y="40"/>
                      <a:pt x="138" y="0"/>
                      <a:pt x="89" y="0"/>
                    </a:cubicBez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8" name="Freeform 56"/>
              <p:cNvSpPr>
                <a:spLocks/>
              </p:cNvSpPr>
              <p:nvPr/>
            </p:nvSpPr>
            <p:spPr bwMode="auto">
              <a:xfrm>
                <a:off x="7375525" y="2379663"/>
                <a:ext cx="506413" cy="3074987"/>
              </a:xfrm>
              <a:custGeom>
                <a:avLst/>
                <a:gdLst>
                  <a:gd name="T0" fmla="*/ 89 w 178"/>
                  <a:gd name="T1" fmla="*/ 0 h 1081"/>
                  <a:gd name="T2" fmla="*/ 89 w 178"/>
                  <a:gd name="T3" fmla="*/ 0 h 1081"/>
                  <a:gd name="T4" fmla="*/ 0 w 178"/>
                  <a:gd name="T5" fmla="*/ 89 h 1081"/>
                  <a:gd name="T6" fmla="*/ 0 w 178"/>
                  <a:gd name="T7" fmla="*/ 1081 h 1081"/>
                  <a:gd name="T8" fmla="*/ 178 w 178"/>
                  <a:gd name="T9" fmla="*/ 1081 h 1081"/>
                  <a:gd name="T10" fmla="*/ 178 w 178"/>
                  <a:gd name="T11" fmla="*/ 89 h 1081"/>
                  <a:gd name="T12" fmla="*/ 89 w 178"/>
                  <a:gd name="T13" fmla="*/ 0 h 1081"/>
                </a:gdLst>
                <a:ahLst/>
                <a:cxnLst>
                  <a:cxn ang="0">
                    <a:pos x="T0" y="T1"/>
                  </a:cxn>
                  <a:cxn ang="0">
                    <a:pos x="T2" y="T3"/>
                  </a:cxn>
                  <a:cxn ang="0">
                    <a:pos x="T4" y="T5"/>
                  </a:cxn>
                  <a:cxn ang="0">
                    <a:pos x="T6" y="T7"/>
                  </a:cxn>
                  <a:cxn ang="0">
                    <a:pos x="T8" y="T9"/>
                  </a:cxn>
                  <a:cxn ang="0">
                    <a:pos x="T10" y="T11"/>
                  </a:cxn>
                  <a:cxn ang="0">
                    <a:pos x="T12" y="T13"/>
                  </a:cxn>
                </a:cxnLst>
                <a:rect l="0" t="0" r="r" b="b"/>
                <a:pathLst>
                  <a:path w="178" h="1081">
                    <a:moveTo>
                      <a:pt x="89" y="0"/>
                    </a:moveTo>
                    <a:cubicBezTo>
                      <a:pt x="89" y="0"/>
                      <a:pt x="89" y="0"/>
                      <a:pt x="89" y="0"/>
                    </a:cubicBezTo>
                    <a:cubicBezTo>
                      <a:pt x="40" y="0"/>
                      <a:pt x="0" y="40"/>
                      <a:pt x="0" y="89"/>
                    </a:cubicBezTo>
                    <a:cubicBezTo>
                      <a:pt x="0" y="1081"/>
                      <a:pt x="0" y="1081"/>
                      <a:pt x="0" y="1081"/>
                    </a:cubicBezTo>
                    <a:cubicBezTo>
                      <a:pt x="178" y="1081"/>
                      <a:pt x="178" y="1081"/>
                      <a:pt x="178" y="1081"/>
                    </a:cubicBezTo>
                    <a:cubicBezTo>
                      <a:pt x="178" y="89"/>
                      <a:pt x="178" y="89"/>
                      <a:pt x="178" y="89"/>
                    </a:cubicBezTo>
                    <a:cubicBezTo>
                      <a:pt x="178" y="40"/>
                      <a:pt x="139" y="0"/>
                      <a:pt x="89"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9" name="Freeform 57"/>
              <p:cNvSpPr>
                <a:spLocks/>
              </p:cNvSpPr>
              <p:nvPr/>
            </p:nvSpPr>
            <p:spPr bwMode="auto">
              <a:xfrm>
                <a:off x="8245475" y="2166938"/>
                <a:ext cx="504825" cy="3287712"/>
              </a:xfrm>
              <a:custGeom>
                <a:avLst/>
                <a:gdLst>
                  <a:gd name="T0" fmla="*/ 89 w 178"/>
                  <a:gd name="T1" fmla="*/ 0 h 1156"/>
                  <a:gd name="T2" fmla="*/ 89 w 178"/>
                  <a:gd name="T3" fmla="*/ 0 h 1156"/>
                  <a:gd name="T4" fmla="*/ 0 w 178"/>
                  <a:gd name="T5" fmla="*/ 89 h 1156"/>
                  <a:gd name="T6" fmla="*/ 0 w 178"/>
                  <a:gd name="T7" fmla="*/ 1156 h 1156"/>
                  <a:gd name="T8" fmla="*/ 178 w 178"/>
                  <a:gd name="T9" fmla="*/ 1156 h 1156"/>
                  <a:gd name="T10" fmla="*/ 178 w 178"/>
                  <a:gd name="T11" fmla="*/ 89 h 1156"/>
                  <a:gd name="T12" fmla="*/ 89 w 178"/>
                  <a:gd name="T13" fmla="*/ 0 h 1156"/>
                </a:gdLst>
                <a:ahLst/>
                <a:cxnLst>
                  <a:cxn ang="0">
                    <a:pos x="T0" y="T1"/>
                  </a:cxn>
                  <a:cxn ang="0">
                    <a:pos x="T2" y="T3"/>
                  </a:cxn>
                  <a:cxn ang="0">
                    <a:pos x="T4" y="T5"/>
                  </a:cxn>
                  <a:cxn ang="0">
                    <a:pos x="T6" y="T7"/>
                  </a:cxn>
                  <a:cxn ang="0">
                    <a:pos x="T8" y="T9"/>
                  </a:cxn>
                  <a:cxn ang="0">
                    <a:pos x="T10" y="T11"/>
                  </a:cxn>
                  <a:cxn ang="0">
                    <a:pos x="T12" y="T13"/>
                  </a:cxn>
                </a:cxnLst>
                <a:rect l="0" t="0" r="r" b="b"/>
                <a:pathLst>
                  <a:path w="178" h="1156">
                    <a:moveTo>
                      <a:pt x="89" y="0"/>
                    </a:moveTo>
                    <a:cubicBezTo>
                      <a:pt x="89" y="0"/>
                      <a:pt x="89" y="0"/>
                      <a:pt x="89" y="0"/>
                    </a:cubicBezTo>
                    <a:cubicBezTo>
                      <a:pt x="40" y="0"/>
                      <a:pt x="0" y="40"/>
                      <a:pt x="0" y="89"/>
                    </a:cubicBezTo>
                    <a:cubicBezTo>
                      <a:pt x="0" y="1156"/>
                      <a:pt x="0" y="1156"/>
                      <a:pt x="0" y="1156"/>
                    </a:cubicBezTo>
                    <a:cubicBezTo>
                      <a:pt x="178" y="1156"/>
                      <a:pt x="178" y="1156"/>
                      <a:pt x="178" y="1156"/>
                    </a:cubicBezTo>
                    <a:cubicBezTo>
                      <a:pt x="178" y="89"/>
                      <a:pt x="178" y="89"/>
                      <a:pt x="178" y="89"/>
                    </a:cubicBezTo>
                    <a:cubicBezTo>
                      <a:pt x="178" y="40"/>
                      <a:pt x="138" y="0"/>
                      <a:pt x="89" y="0"/>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0" name="Freeform 58"/>
              <p:cNvSpPr>
                <a:spLocks/>
              </p:cNvSpPr>
              <p:nvPr/>
            </p:nvSpPr>
            <p:spPr bwMode="auto">
              <a:xfrm>
                <a:off x="9115425" y="1509713"/>
                <a:ext cx="504825" cy="3944937"/>
              </a:xfrm>
              <a:custGeom>
                <a:avLst/>
                <a:gdLst>
                  <a:gd name="T0" fmla="*/ 89 w 178"/>
                  <a:gd name="T1" fmla="*/ 0 h 1387"/>
                  <a:gd name="T2" fmla="*/ 89 w 178"/>
                  <a:gd name="T3" fmla="*/ 0 h 1387"/>
                  <a:gd name="T4" fmla="*/ 0 w 178"/>
                  <a:gd name="T5" fmla="*/ 89 h 1387"/>
                  <a:gd name="T6" fmla="*/ 0 w 178"/>
                  <a:gd name="T7" fmla="*/ 1387 h 1387"/>
                  <a:gd name="T8" fmla="*/ 178 w 178"/>
                  <a:gd name="T9" fmla="*/ 1387 h 1387"/>
                  <a:gd name="T10" fmla="*/ 178 w 178"/>
                  <a:gd name="T11" fmla="*/ 89 h 1387"/>
                  <a:gd name="T12" fmla="*/ 89 w 178"/>
                  <a:gd name="T13" fmla="*/ 0 h 1387"/>
                </a:gdLst>
                <a:ahLst/>
                <a:cxnLst>
                  <a:cxn ang="0">
                    <a:pos x="T0" y="T1"/>
                  </a:cxn>
                  <a:cxn ang="0">
                    <a:pos x="T2" y="T3"/>
                  </a:cxn>
                  <a:cxn ang="0">
                    <a:pos x="T4" y="T5"/>
                  </a:cxn>
                  <a:cxn ang="0">
                    <a:pos x="T6" y="T7"/>
                  </a:cxn>
                  <a:cxn ang="0">
                    <a:pos x="T8" y="T9"/>
                  </a:cxn>
                  <a:cxn ang="0">
                    <a:pos x="T10" y="T11"/>
                  </a:cxn>
                  <a:cxn ang="0">
                    <a:pos x="T12" y="T13"/>
                  </a:cxn>
                </a:cxnLst>
                <a:rect l="0" t="0" r="r" b="b"/>
                <a:pathLst>
                  <a:path w="178" h="1387">
                    <a:moveTo>
                      <a:pt x="89" y="0"/>
                    </a:moveTo>
                    <a:cubicBezTo>
                      <a:pt x="89" y="0"/>
                      <a:pt x="89" y="0"/>
                      <a:pt x="89" y="0"/>
                    </a:cubicBezTo>
                    <a:cubicBezTo>
                      <a:pt x="40" y="0"/>
                      <a:pt x="0" y="40"/>
                      <a:pt x="0" y="89"/>
                    </a:cubicBezTo>
                    <a:cubicBezTo>
                      <a:pt x="0" y="1387"/>
                      <a:pt x="0" y="1387"/>
                      <a:pt x="0" y="1387"/>
                    </a:cubicBezTo>
                    <a:cubicBezTo>
                      <a:pt x="178" y="1387"/>
                      <a:pt x="178" y="1387"/>
                      <a:pt x="178" y="1387"/>
                    </a:cubicBezTo>
                    <a:cubicBezTo>
                      <a:pt x="178" y="89"/>
                      <a:pt x="178" y="89"/>
                      <a:pt x="178" y="89"/>
                    </a:cubicBezTo>
                    <a:cubicBezTo>
                      <a:pt x="178" y="40"/>
                      <a:pt x="138" y="0"/>
                      <a:pt x="89" y="0"/>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1" name="Freeform 59"/>
              <p:cNvSpPr>
                <a:spLocks/>
              </p:cNvSpPr>
              <p:nvPr/>
            </p:nvSpPr>
            <p:spPr bwMode="auto">
              <a:xfrm>
                <a:off x="9980613" y="1762125"/>
                <a:ext cx="506413" cy="3692525"/>
              </a:xfrm>
              <a:custGeom>
                <a:avLst/>
                <a:gdLst>
                  <a:gd name="T0" fmla="*/ 89 w 178"/>
                  <a:gd name="T1" fmla="*/ 0 h 1298"/>
                  <a:gd name="T2" fmla="*/ 89 w 178"/>
                  <a:gd name="T3" fmla="*/ 0 h 1298"/>
                  <a:gd name="T4" fmla="*/ 0 w 178"/>
                  <a:gd name="T5" fmla="*/ 89 h 1298"/>
                  <a:gd name="T6" fmla="*/ 0 w 178"/>
                  <a:gd name="T7" fmla="*/ 1298 h 1298"/>
                  <a:gd name="T8" fmla="*/ 178 w 178"/>
                  <a:gd name="T9" fmla="*/ 1298 h 1298"/>
                  <a:gd name="T10" fmla="*/ 178 w 178"/>
                  <a:gd name="T11" fmla="*/ 89 h 1298"/>
                  <a:gd name="T12" fmla="*/ 89 w 178"/>
                  <a:gd name="T13" fmla="*/ 0 h 1298"/>
                </a:gdLst>
                <a:ahLst/>
                <a:cxnLst>
                  <a:cxn ang="0">
                    <a:pos x="T0" y="T1"/>
                  </a:cxn>
                  <a:cxn ang="0">
                    <a:pos x="T2" y="T3"/>
                  </a:cxn>
                  <a:cxn ang="0">
                    <a:pos x="T4" y="T5"/>
                  </a:cxn>
                  <a:cxn ang="0">
                    <a:pos x="T6" y="T7"/>
                  </a:cxn>
                  <a:cxn ang="0">
                    <a:pos x="T8" y="T9"/>
                  </a:cxn>
                  <a:cxn ang="0">
                    <a:pos x="T10" y="T11"/>
                  </a:cxn>
                  <a:cxn ang="0">
                    <a:pos x="T12" y="T13"/>
                  </a:cxn>
                </a:cxnLst>
                <a:rect l="0" t="0" r="r" b="b"/>
                <a:pathLst>
                  <a:path w="178" h="1298">
                    <a:moveTo>
                      <a:pt x="89" y="0"/>
                    </a:moveTo>
                    <a:cubicBezTo>
                      <a:pt x="89" y="0"/>
                      <a:pt x="89" y="0"/>
                      <a:pt x="89" y="0"/>
                    </a:cubicBezTo>
                    <a:cubicBezTo>
                      <a:pt x="40" y="0"/>
                      <a:pt x="0" y="40"/>
                      <a:pt x="0" y="89"/>
                    </a:cubicBezTo>
                    <a:cubicBezTo>
                      <a:pt x="0" y="1298"/>
                      <a:pt x="0" y="1298"/>
                      <a:pt x="0" y="1298"/>
                    </a:cubicBezTo>
                    <a:cubicBezTo>
                      <a:pt x="178" y="1298"/>
                      <a:pt x="178" y="1298"/>
                      <a:pt x="178" y="1298"/>
                    </a:cubicBezTo>
                    <a:cubicBezTo>
                      <a:pt x="178" y="89"/>
                      <a:pt x="178" y="89"/>
                      <a:pt x="178" y="89"/>
                    </a:cubicBezTo>
                    <a:cubicBezTo>
                      <a:pt x="178" y="40"/>
                      <a:pt x="139" y="0"/>
                      <a:pt x="89"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sp>
          <p:nvSpPr>
            <p:cNvPr id="80" name="Freeform 60"/>
            <p:cNvSpPr>
              <a:spLocks/>
            </p:cNvSpPr>
            <p:nvPr/>
          </p:nvSpPr>
          <p:spPr bwMode="auto">
            <a:xfrm>
              <a:off x="10850563" y="1373188"/>
              <a:ext cx="506413" cy="4081462"/>
            </a:xfrm>
            <a:custGeom>
              <a:avLst/>
              <a:gdLst>
                <a:gd name="T0" fmla="*/ 89 w 178"/>
                <a:gd name="T1" fmla="*/ 0 h 1435"/>
                <a:gd name="T2" fmla="*/ 89 w 178"/>
                <a:gd name="T3" fmla="*/ 0 h 1435"/>
                <a:gd name="T4" fmla="*/ 0 w 178"/>
                <a:gd name="T5" fmla="*/ 89 h 1435"/>
                <a:gd name="T6" fmla="*/ 0 w 178"/>
                <a:gd name="T7" fmla="*/ 1435 h 1435"/>
                <a:gd name="T8" fmla="*/ 178 w 178"/>
                <a:gd name="T9" fmla="*/ 1435 h 1435"/>
                <a:gd name="T10" fmla="*/ 178 w 178"/>
                <a:gd name="T11" fmla="*/ 89 h 1435"/>
                <a:gd name="T12" fmla="*/ 89 w 178"/>
                <a:gd name="T13" fmla="*/ 0 h 1435"/>
              </a:gdLst>
              <a:ahLst/>
              <a:cxnLst>
                <a:cxn ang="0">
                  <a:pos x="T0" y="T1"/>
                </a:cxn>
                <a:cxn ang="0">
                  <a:pos x="T2" y="T3"/>
                </a:cxn>
                <a:cxn ang="0">
                  <a:pos x="T4" y="T5"/>
                </a:cxn>
                <a:cxn ang="0">
                  <a:pos x="T6" y="T7"/>
                </a:cxn>
                <a:cxn ang="0">
                  <a:pos x="T8" y="T9"/>
                </a:cxn>
                <a:cxn ang="0">
                  <a:pos x="T10" y="T11"/>
                </a:cxn>
                <a:cxn ang="0">
                  <a:pos x="T12" y="T13"/>
                </a:cxn>
              </a:cxnLst>
              <a:rect l="0" t="0" r="r" b="b"/>
              <a:pathLst>
                <a:path w="178" h="1435">
                  <a:moveTo>
                    <a:pt x="89" y="0"/>
                  </a:moveTo>
                  <a:cubicBezTo>
                    <a:pt x="89" y="0"/>
                    <a:pt x="89" y="0"/>
                    <a:pt x="89" y="0"/>
                  </a:cubicBezTo>
                  <a:cubicBezTo>
                    <a:pt x="40" y="0"/>
                    <a:pt x="0" y="40"/>
                    <a:pt x="0" y="89"/>
                  </a:cubicBezTo>
                  <a:cubicBezTo>
                    <a:pt x="0" y="1435"/>
                    <a:pt x="0" y="1435"/>
                    <a:pt x="0" y="1435"/>
                  </a:cubicBezTo>
                  <a:cubicBezTo>
                    <a:pt x="178" y="1435"/>
                    <a:pt x="178" y="1435"/>
                    <a:pt x="178" y="1435"/>
                  </a:cubicBezTo>
                  <a:cubicBezTo>
                    <a:pt x="178" y="89"/>
                    <a:pt x="178" y="89"/>
                    <a:pt x="178" y="89"/>
                  </a:cubicBezTo>
                  <a:cubicBezTo>
                    <a:pt x="178" y="40"/>
                    <a:pt x="138" y="0"/>
                    <a:pt x="89" y="0"/>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spTree>
    <p:extLst>
      <p:ext uri="{BB962C8B-B14F-4D97-AF65-F5344CB8AC3E}">
        <p14:creationId xmlns:p14="http://schemas.microsoft.com/office/powerpoint/2010/main" val="145603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p:cTn id="7" dur="500" fill="hold"/>
                                        <p:tgtEl>
                                          <p:spTgt spid="77"/>
                                        </p:tgtEl>
                                        <p:attrNameLst>
                                          <p:attrName>ppt_w</p:attrName>
                                        </p:attrNameLst>
                                      </p:cBhvr>
                                      <p:tavLst>
                                        <p:tav tm="0">
                                          <p:val>
                                            <p:fltVal val="0"/>
                                          </p:val>
                                        </p:tav>
                                        <p:tav tm="100000">
                                          <p:val>
                                            <p:strVal val="#ppt_w"/>
                                          </p:val>
                                        </p:tav>
                                      </p:tavLst>
                                    </p:anim>
                                    <p:anim calcmode="lin" valueType="num">
                                      <p:cBhvr>
                                        <p:cTn id="8" dur="500" fill="hold"/>
                                        <p:tgtEl>
                                          <p:spTgt spid="77"/>
                                        </p:tgtEl>
                                        <p:attrNameLst>
                                          <p:attrName>ppt_h</p:attrName>
                                        </p:attrNameLst>
                                      </p:cBhvr>
                                      <p:tavLst>
                                        <p:tav tm="0">
                                          <p:val>
                                            <p:fltVal val="0"/>
                                          </p:val>
                                        </p:tav>
                                        <p:tav tm="100000">
                                          <p:val>
                                            <p:strVal val="#ppt_h"/>
                                          </p:val>
                                        </p:tav>
                                      </p:tavLst>
                                    </p:anim>
                                    <p:animEffect transition="in" filter="fade">
                                      <p:cBhvr>
                                        <p:cTn id="9" dur="500"/>
                                        <p:tgtEl>
                                          <p:spTgt spid="77"/>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1000"/>
                                        <p:tgtEl>
                                          <p:spTgt spid="92"/>
                                        </p:tgtEl>
                                      </p:cBhvr>
                                    </p:animEffect>
                                    <p:anim calcmode="lin" valueType="num">
                                      <p:cBhvr>
                                        <p:cTn id="14" dur="1000" fill="hold"/>
                                        <p:tgtEl>
                                          <p:spTgt spid="92"/>
                                        </p:tgtEl>
                                        <p:attrNameLst>
                                          <p:attrName>ppt_x</p:attrName>
                                        </p:attrNameLst>
                                      </p:cBhvr>
                                      <p:tavLst>
                                        <p:tav tm="0">
                                          <p:val>
                                            <p:strVal val="#ppt_x"/>
                                          </p:val>
                                        </p:tav>
                                        <p:tav tm="100000">
                                          <p:val>
                                            <p:strVal val="#ppt_x"/>
                                          </p:val>
                                        </p:tav>
                                      </p:tavLst>
                                    </p:anim>
                                    <p:anim calcmode="lin" valueType="num">
                                      <p:cBhvr>
                                        <p:cTn id="15" dur="1000" fill="hold"/>
                                        <p:tgtEl>
                                          <p:spTgt spid="92"/>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8" presetClass="entr" presetSubtype="3" fill="hold" nodeType="afterEffect">
                                  <p:stCondLst>
                                    <p:cond delay="0"/>
                                  </p:stCondLst>
                                  <p:childTnLst>
                                    <p:set>
                                      <p:cBhvr>
                                        <p:cTn id="18" dur="1" fill="hold">
                                          <p:stCondLst>
                                            <p:cond delay="0"/>
                                          </p:stCondLst>
                                        </p:cTn>
                                        <p:tgtEl>
                                          <p:spTgt spid="78"/>
                                        </p:tgtEl>
                                        <p:attrNameLst>
                                          <p:attrName>style.visibility</p:attrName>
                                        </p:attrNameLst>
                                      </p:cBhvr>
                                      <p:to>
                                        <p:strVal val="visible"/>
                                      </p:to>
                                    </p:set>
                                    <p:animEffect transition="in" filter="strips(upRight)">
                                      <p:cBhvr>
                                        <p:cTn id="19" dur="1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1"/>
          <p:cNvSpPr>
            <a:spLocks/>
          </p:cNvSpPr>
          <p:nvPr/>
        </p:nvSpPr>
        <p:spPr bwMode="auto">
          <a:xfrm>
            <a:off x="5949753" y="3910179"/>
            <a:ext cx="13760166" cy="1563995"/>
          </a:xfrm>
          <a:custGeom>
            <a:avLst/>
            <a:gdLst>
              <a:gd name="T0" fmla="*/ 0 w 2375"/>
              <a:gd name="T1" fmla="*/ 154 h 270"/>
              <a:gd name="T2" fmla="*/ 520 w 2375"/>
              <a:gd name="T3" fmla="*/ 13 h 270"/>
              <a:gd name="T4" fmla="*/ 662 w 2375"/>
              <a:gd name="T5" fmla="*/ 26 h 270"/>
              <a:gd name="T6" fmla="*/ 1110 w 2375"/>
              <a:gd name="T7" fmla="*/ 244 h 270"/>
              <a:gd name="T8" fmla="*/ 1268 w 2375"/>
              <a:gd name="T9" fmla="*/ 251 h 270"/>
              <a:gd name="T10" fmla="*/ 1726 w 2375"/>
              <a:gd name="T11" fmla="*/ 83 h 270"/>
              <a:gd name="T12" fmla="*/ 1838 w 2375"/>
              <a:gd name="T13" fmla="*/ 75 h 270"/>
              <a:gd name="T14" fmla="*/ 2375 w 2375"/>
              <a:gd name="T15" fmla="*/ 190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75" h="270">
                <a:moveTo>
                  <a:pt x="0" y="154"/>
                </a:moveTo>
                <a:cubicBezTo>
                  <a:pt x="520" y="13"/>
                  <a:pt x="520" y="13"/>
                  <a:pt x="520" y="13"/>
                </a:cubicBezTo>
                <a:cubicBezTo>
                  <a:pt x="567" y="0"/>
                  <a:pt x="618" y="5"/>
                  <a:pt x="662" y="26"/>
                </a:cubicBezTo>
                <a:cubicBezTo>
                  <a:pt x="1110" y="244"/>
                  <a:pt x="1110" y="244"/>
                  <a:pt x="1110" y="244"/>
                </a:cubicBezTo>
                <a:cubicBezTo>
                  <a:pt x="1159" y="268"/>
                  <a:pt x="1216" y="270"/>
                  <a:pt x="1268" y="251"/>
                </a:cubicBezTo>
                <a:cubicBezTo>
                  <a:pt x="1726" y="83"/>
                  <a:pt x="1726" y="83"/>
                  <a:pt x="1726" y="83"/>
                </a:cubicBezTo>
                <a:cubicBezTo>
                  <a:pt x="1762" y="70"/>
                  <a:pt x="1801" y="67"/>
                  <a:pt x="1838" y="75"/>
                </a:cubicBezTo>
                <a:cubicBezTo>
                  <a:pt x="2375" y="190"/>
                  <a:pt x="2375" y="190"/>
                  <a:pt x="2375" y="190"/>
                </a:cubicBezTo>
              </a:path>
            </a:pathLst>
          </a:custGeom>
          <a:noFill/>
          <a:ln w="63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2" name="Freeform 12"/>
          <p:cNvSpPr>
            <a:spLocks/>
          </p:cNvSpPr>
          <p:nvPr/>
        </p:nvSpPr>
        <p:spPr bwMode="auto">
          <a:xfrm>
            <a:off x="5949753" y="5411613"/>
            <a:ext cx="13760166" cy="1972122"/>
          </a:xfrm>
          <a:custGeom>
            <a:avLst/>
            <a:gdLst>
              <a:gd name="T0" fmla="*/ 0 w 2375"/>
              <a:gd name="T1" fmla="*/ 0 h 340"/>
              <a:gd name="T2" fmla="*/ 522 w 2375"/>
              <a:gd name="T3" fmla="*/ 305 h 340"/>
              <a:gd name="T4" fmla="*/ 673 w 2375"/>
              <a:gd name="T5" fmla="*/ 327 h 340"/>
              <a:gd name="T6" fmla="*/ 1153 w 2375"/>
              <a:gd name="T7" fmla="*/ 207 h 340"/>
              <a:gd name="T8" fmla="*/ 1222 w 2375"/>
              <a:gd name="T9" fmla="*/ 202 h 340"/>
              <a:gd name="T10" fmla="*/ 1741 w 2375"/>
              <a:gd name="T11" fmla="*/ 254 h 340"/>
              <a:gd name="T12" fmla="*/ 1820 w 2375"/>
              <a:gd name="T13" fmla="*/ 246 h 340"/>
              <a:gd name="T14" fmla="*/ 2375 w 2375"/>
              <a:gd name="T15" fmla="*/ 78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75" h="340">
                <a:moveTo>
                  <a:pt x="0" y="0"/>
                </a:moveTo>
                <a:cubicBezTo>
                  <a:pt x="522" y="305"/>
                  <a:pt x="522" y="305"/>
                  <a:pt x="522" y="305"/>
                </a:cubicBezTo>
                <a:cubicBezTo>
                  <a:pt x="568" y="332"/>
                  <a:pt x="622" y="340"/>
                  <a:pt x="673" y="327"/>
                </a:cubicBezTo>
                <a:cubicBezTo>
                  <a:pt x="1153" y="207"/>
                  <a:pt x="1153" y="207"/>
                  <a:pt x="1153" y="207"/>
                </a:cubicBezTo>
                <a:cubicBezTo>
                  <a:pt x="1176" y="202"/>
                  <a:pt x="1199" y="200"/>
                  <a:pt x="1222" y="202"/>
                </a:cubicBezTo>
                <a:cubicBezTo>
                  <a:pt x="1741" y="254"/>
                  <a:pt x="1741" y="254"/>
                  <a:pt x="1741" y="254"/>
                </a:cubicBezTo>
                <a:cubicBezTo>
                  <a:pt x="1768" y="256"/>
                  <a:pt x="1794" y="254"/>
                  <a:pt x="1820" y="246"/>
                </a:cubicBezTo>
                <a:cubicBezTo>
                  <a:pt x="2375" y="78"/>
                  <a:pt x="2375" y="78"/>
                  <a:pt x="2375" y="78"/>
                </a:cubicBezTo>
              </a:path>
            </a:pathLst>
          </a:custGeom>
          <a:noFill/>
          <a:ln w="63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3" name="Freeform 13"/>
          <p:cNvSpPr>
            <a:spLocks/>
          </p:cNvSpPr>
          <p:nvPr/>
        </p:nvSpPr>
        <p:spPr bwMode="auto">
          <a:xfrm>
            <a:off x="5949753" y="7911025"/>
            <a:ext cx="13760166" cy="983082"/>
          </a:xfrm>
          <a:custGeom>
            <a:avLst/>
            <a:gdLst>
              <a:gd name="T0" fmla="*/ 0 w 2375"/>
              <a:gd name="T1" fmla="*/ 33 h 170"/>
              <a:gd name="T2" fmla="*/ 559 w 2375"/>
              <a:gd name="T3" fmla="*/ 2 h 170"/>
              <a:gd name="T4" fmla="*/ 627 w 2375"/>
              <a:gd name="T5" fmla="*/ 10 h 170"/>
              <a:gd name="T6" fmla="*/ 1130 w 2375"/>
              <a:gd name="T7" fmla="*/ 158 h 170"/>
              <a:gd name="T8" fmla="*/ 1245 w 2375"/>
              <a:gd name="T9" fmla="*/ 158 h 170"/>
              <a:gd name="T10" fmla="*/ 1751 w 2375"/>
              <a:gd name="T11" fmla="*/ 9 h 170"/>
              <a:gd name="T12" fmla="*/ 1813 w 2375"/>
              <a:gd name="T13" fmla="*/ 1 h 170"/>
              <a:gd name="T14" fmla="*/ 2375 w 2375"/>
              <a:gd name="T15" fmla="*/ 13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75" h="170">
                <a:moveTo>
                  <a:pt x="0" y="33"/>
                </a:moveTo>
                <a:cubicBezTo>
                  <a:pt x="559" y="2"/>
                  <a:pt x="559" y="2"/>
                  <a:pt x="559" y="2"/>
                </a:cubicBezTo>
                <a:cubicBezTo>
                  <a:pt x="582" y="1"/>
                  <a:pt x="605" y="3"/>
                  <a:pt x="627" y="10"/>
                </a:cubicBezTo>
                <a:cubicBezTo>
                  <a:pt x="1130" y="158"/>
                  <a:pt x="1130" y="158"/>
                  <a:pt x="1130" y="158"/>
                </a:cubicBezTo>
                <a:cubicBezTo>
                  <a:pt x="1167" y="170"/>
                  <a:pt x="1207" y="170"/>
                  <a:pt x="1245" y="158"/>
                </a:cubicBezTo>
                <a:cubicBezTo>
                  <a:pt x="1751" y="9"/>
                  <a:pt x="1751" y="9"/>
                  <a:pt x="1751" y="9"/>
                </a:cubicBezTo>
                <a:cubicBezTo>
                  <a:pt x="1771" y="3"/>
                  <a:pt x="1792" y="0"/>
                  <a:pt x="1813" y="1"/>
                </a:cubicBezTo>
                <a:cubicBezTo>
                  <a:pt x="2375" y="13"/>
                  <a:pt x="2375" y="13"/>
                  <a:pt x="2375" y="13"/>
                </a:cubicBezTo>
              </a:path>
            </a:pathLst>
          </a:custGeom>
          <a:noFill/>
          <a:ln w="63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grpSp>
        <p:nvGrpSpPr>
          <p:cNvPr id="2" name="Grupo 1"/>
          <p:cNvGrpSpPr/>
          <p:nvPr/>
        </p:nvGrpSpPr>
        <p:grpSpPr>
          <a:xfrm>
            <a:off x="1828325" y="1550782"/>
            <a:ext cx="20297591" cy="10864627"/>
            <a:chOff x="914400" y="774700"/>
            <a:chExt cx="10151439" cy="5433728"/>
          </a:xfrm>
        </p:grpSpPr>
        <p:sp>
          <p:nvSpPr>
            <p:cNvPr id="5" name="Line 5"/>
            <p:cNvSpPr>
              <a:spLocks noChangeShapeType="1"/>
            </p:cNvSpPr>
            <p:nvPr/>
          </p:nvSpPr>
          <p:spPr bwMode="auto">
            <a:xfrm>
              <a:off x="1865671" y="4326635"/>
              <a:ext cx="9015420" cy="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 name="Line 6"/>
            <p:cNvSpPr>
              <a:spLocks noChangeShapeType="1"/>
            </p:cNvSpPr>
            <p:nvPr/>
          </p:nvSpPr>
          <p:spPr bwMode="auto">
            <a:xfrm>
              <a:off x="1865671" y="3282211"/>
              <a:ext cx="9015420" cy="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 name="Line 7"/>
            <p:cNvSpPr>
              <a:spLocks noChangeShapeType="1"/>
            </p:cNvSpPr>
            <p:nvPr/>
          </p:nvSpPr>
          <p:spPr bwMode="auto">
            <a:xfrm>
              <a:off x="1865671" y="2239277"/>
              <a:ext cx="9015420" cy="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8" name="Freeform 8"/>
            <p:cNvSpPr>
              <a:spLocks/>
            </p:cNvSpPr>
            <p:nvPr/>
          </p:nvSpPr>
          <p:spPr bwMode="auto">
            <a:xfrm>
              <a:off x="1865671" y="957958"/>
              <a:ext cx="9015420" cy="4770678"/>
            </a:xfrm>
            <a:custGeom>
              <a:avLst/>
              <a:gdLst>
                <a:gd name="T0" fmla="*/ 0 w 3111"/>
                <a:gd name="T1" fmla="*/ 0 h 1646"/>
                <a:gd name="T2" fmla="*/ 0 w 3111"/>
                <a:gd name="T3" fmla="*/ 1568 h 1646"/>
                <a:gd name="T4" fmla="*/ 78 w 3111"/>
                <a:gd name="T5" fmla="*/ 1646 h 1646"/>
                <a:gd name="T6" fmla="*/ 3111 w 3111"/>
                <a:gd name="T7" fmla="*/ 1646 h 1646"/>
              </a:gdLst>
              <a:ahLst/>
              <a:cxnLst>
                <a:cxn ang="0">
                  <a:pos x="T0" y="T1"/>
                </a:cxn>
                <a:cxn ang="0">
                  <a:pos x="T2" y="T3"/>
                </a:cxn>
                <a:cxn ang="0">
                  <a:pos x="T4" y="T5"/>
                </a:cxn>
                <a:cxn ang="0">
                  <a:pos x="T6" y="T7"/>
                </a:cxn>
              </a:cxnLst>
              <a:rect l="0" t="0" r="r" b="b"/>
              <a:pathLst>
                <a:path w="3111" h="1646">
                  <a:moveTo>
                    <a:pt x="0" y="0"/>
                  </a:moveTo>
                  <a:cubicBezTo>
                    <a:pt x="0" y="1568"/>
                    <a:pt x="0" y="1568"/>
                    <a:pt x="0" y="1568"/>
                  </a:cubicBezTo>
                  <a:cubicBezTo>
                    <a:pt x="0" y="1611"/>
                    <a:pt x="35" y="1646"/>
                    <a:pt x="78" y="1646"/>
                  </a:cubicBezTo>
                  <a:cubicBezTo>
                    <a:pt x="3111" y="1646"/>
                    <a:pt x="3111" y="1646"/>
                    <a:pt x="3111" y="1646"/>
                  </a:cubicBez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9" name="Freeform 9"/>
            <p:cNvSpPr>
              <a:spLocks/>
            </p:cNvSpPr>
            <p:nvPr/>
          </p:nvSpPr>
          <p:spPr bwMode="auto">
            <a:xfrm>
              <a:off x="1628776" y="774700"/>
              <a:ext cx="460381" cy="284572"/>
            </a:xfrm>
            <a:custGeom>
              <a:avLst/>
              <a:gdLst>
                <a:gd name="T0" fmla="*/ 0 w 309"/>
                <a:gd name="T1" fmla="*/ 191 h 191"/>
                <a:gd name="T2" fmla="*/ 159 w 309"/>
                <a:gd name="T3" fmla="*/ 0 h 191"/>
                <a:gd name="T4" fmla="*/ 309 w 309"/>
                <a:gd name="T5" fmla="*/ 191 h 191"/>
              </a:gdLst>
              <a:ahLst/>
              <a:cxnLst>
                <a:cxn ang="0">
                  <a:pos x="T0" y="T1"/>
                </a:cxn>
                <a:cxn ang="0">
                  <a:pos x="T2" y="T3"/>
                </a:cxn>
                <a:cxn ang="0">
                  <a:pos x="T4" y="T5"/>
                </a:cxn>
              </a:cxnLst>
              <a:rect l="0" t="0" r="r" b="b"/>
              <a:pathLst>
                <a:path w="309" h="191">
                  <a:moveTo>
                    <a:pt x="0" y="191"/>
                  </a:moveTo>
                  <a:lnTo>
                    <a:pt x="159" y="0"/>
                  </a:lnTo>
                  <a:lnTo>
                    <a:pt x="309" y="191"/>
                  </a:ln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0" name="Freeform 10"/>
            <p:cNvSpPr>
              <a:spLocks/>
            </p:cNvSpPr>
            <p:nvPr/>
          </p:nvSpPr>
          <p:spPr bwMode="auto">
            <a:xfrm>
              <a:off x="10779777" y="5497701"/>
              <a:ext cx="286062" cy="463361"/>
            </a:xfrm>
            <a:custGeom>
              <a:avLst/>
              <a:gdLst>
                <a:gd name="T0" fmla="*/ 0 w 192"/>
                <a:gd name="T1" fmla="*/ 0 h 311"/>
                <a:gd name="T2" fmla="*/ 192 w 192"/>
                <a:gd name="T3" fmla="*/ 159 h 311"/>
                <a:gd name="T4" fmla="*/ 0 w 192"/>
                <a:gd name="T5" fmla="*/ 311 h 311"/>
              </a:gdLst>
              <a:ahLst/>
              <a:cxnLst>
                <a:cxn ang="0">
                  <a:pos x="T0" y="T1"/>
                </a:cxn>
                <a:cxn ang="0">
                  <a:pos x="T2" y="T3"/>
                </a:cxn>
                <a:cxn ang="0">
                  <a:pos x="T4" y="T5"/>
                </a:cxn>
              </a:cxnLst>
              <a:rect l="0" t="0" r="r" b="b"/>
              <a:pathLst>
                <a:path w="192" h="311">
                  <a:moveTo>
                    <a:pt x="0" y="0"/>
                  </a:moveTo>
                  <a:lnTo>
                    <a:pt x="192" y="159"/>
                  </a:lnTo>
                  <a:lnTo>
                    <a:pt x="0" y="311"/>
                  </a:ln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7" name="TextBox 956"/>
            <p:cNvSpPr txBox="1">
              <a:spLocks noChangeArrowheads="1"/>
            </p:cNvSpPr>
            <p:nvPr/>
          </p:nvSpPr>
          <p:spPr bwMode="auto">
            <a:xfrm>
              <a:off x="965200" y="42107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25%</a:t>
              </a:r>
              <a:endParaRPr lang="ru-RU" altLang="ru-RU" sz="7198" dirty="0">
                <a:solidFill>
                  <a:schemeClr val="tx1">
                    <a:lumMod val="50000"/>
                    <a:lumOff val="50000"/>
                  </a:schemeClr>
                </a:solidFill>
                <a:latin typeface="+mj-lt"/>
                <a:cs typeface="Open Sans" panose="020B0606030504020204" pitchFamily="34" charset="0"/>
              </a:endParaRPr>
            </a:p>
          </p:txBody>
        </p:sp>
        <p:sp>
          <p:nvSpPr>
            <p:cNvPr id="18" name="TextBox 956"/>
            <p:cNvSpPr txBox="1">
              <a:spLocks noChangeArrowheads="1"/>
            </p:cNvSpPr>
            <p:nvPr/>
          </p:nvSpPr>
          <p:spPr bwMode="auto">
            <a:xfrm>
              <a:off x="914400" y="31693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50%</a:t>
              </a:r>
              <a:endParaRPr lang="ru-RU" altLang="ru-RU" sz="7198" dirty="0">
                <a:solidFill>
                  <a:schemeClr val="tx1">
                    <a:lumMod val="50000"/>
                    <a:lumOff val="50000"/>
                  </a:schemeClr>
                </a:solidFill>
                <a:latin typeface="+mj-lt"/>
                <a:cs typeface="Open Sans" panose="020B0606030504020204" pitchFamily="34" charset="0"/>
              </a:endParaRPr>
            </a:p>
          </p:txBody>
        </p:sp>
        <p:sp>
          <p:nvSpPr>
            <p:cNvPr id="19" name="TextBox 956"/>
            <p:cNvSpPr txBox="1">
              <a:spLocks noChangeArrowheads="1"/>
            </p:cNvSpPr>
            <p:nvPr/>
          </p:nvSpPr>
          <p:spPr bwMode="auto">
            <a:xfrm>
              <a:off x="939800" y="20771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75%</a:t>
              </a:r>
              <a:endParaRPr lang="ru-RU" altLang="ru-RU" sz="7198" dirty="0">
                <a:solidFill>
                  <a:schemeClr val="tx1">
                    <a:lumMod val="50000"/>
                    <a:lumOff val="50000"/>
                  </a:schemeClr>
                </a:solidFill>
                <a:latin typeface="+mj-lt"/>
                <a:cs typeface="Open Sans" panose="020B0606030504020204" pitchFamily="34" charset="0"/>
              </a:endParaRPr>
            </a:p>
          </p:txBody>
        </p:sp>
        <p:sp>
          <p:nvSpPr>
            <p:cNvPr id="23" name="TextBox 956"/>
            <p:cNvSpPr txBox="1">
              <a:spLocks noChangeArrowheads="1"/>
            </p:cNvSpPr>
            <p:nvPr/>
          </p:nvSpPr>
          <p:spPr bwMode="auto">
            <a:xfrm>
              <a:off x="2781300" y="58236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400" dirty="0">
                  <a:solidFill>
                    <a:schemeClr val="tx1">
                      <a:lumMod val="50000"/>
                      <a:lumOff val="50000"/>
                    </a:schemeClr>
                  </a:solidFill>
                  <a:latin typeface="+mj-lt"/>
                  <a:cs typeface="Open Sans" panose="020B0606030504020204" pitchFamily="34" charset="0"/>
                </a:rPr>
                <a:t>2018</a:t>
              </a:r>
              <a:endParaRPr lang="ru-RU" altLang="ru-RU" sz="4400" dirty="0">
                <a:solidFill>
                  <a:schemeClr val="tx1">
                    <a:lumMod val="50000"/>
                    <a:lumOff val="50000"/>
                  </a:schemeClr>
                </a:solidFill>
                <a:latin typeface="+mj-lt"/>
                <a:cs typeface="Open Sans" panose="020B0606030504020204" pitchFamily="34" charset="0"/>
              </a:endParaRPr>
            </a:p>
          </p:txBody>
        </p:sp>
        <p:sp>
          <p:nvSpPr>
            <p:cNvPr id="24" name="TextBox 956"/>
            <p:cNvSpPr txBox="1">
              <a:spLocks noChangeArrowheads="1"/>
            </p:cNvSpPr>
            <p:nvPr/>
          </p:nvSpPr>
          <p:spPr bwMode="auto">
            <a:xfrm>
              <a:off x="4267200" y="58236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400" dirty="0">
                  <a:solidFill>
                    <a:schemeClr val="tx1">
                      <a:lumMod val="50000"/>
                      <a:lumOff val="50000"/>
                    </a:schemeClr>
                  </a:solidFill>
                  <a:latin typeface="+mj-lt"/>
                  <a:cs typeface="Open Sans" panose="020B0606030504020204" pitchFamily="34" charset="0"/>
                </a:rPr>
                <a:t>2019</a:t>
              </a:r>
              <a:endParaRPr lang="ru-RU" altLang="ru-RU" sz="4400" dirty="0">
                <a:solidFill>
                  <a:schemeClr val="tx1">
                    <a:lumMod val="50000"/>
                    <a:lumOff val="50000"/>
                  </a:schemeClr>
                </a:solidFill>
                <a:latin typeface="+mj-lt"/>
                <a:cs typeface="Open Sans" panose="020B0606030504020204" pitchFamily="34" charset="0"/>
              </a:endParaRPr>
            </a:p>
          </p:txBody>
        </p:sp>
        <p:sp>
          <p:nvSpPr>
            <p:cNvPr id="25" name="TextBox 956"/>
            <p:cNvSpPr txBox="1">
              <a:spLocks noChangeArrowheads="1"/>
            </p:cNvSpPr>
            <p:nvPr/>
          </p:nvSpPr>
          <p:spPr bwMode="auto">
            <a:xfrm>
              <a:off x="5943600" y="58236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400" dirty="0">
                  <a:solidFill>
                    <a:schemeClr val="tx1">
                      <a:lumMod val="50000"/>
                      <a:lumOff val="50000"/>
                    </a:schemeClr>
                  </a:solidFill>
                  <a:latin typeface="+mj-lt"/>
                  <a:cs typeface="Open Sans" panose="020B0606030504020204" pitchFamily="34" charset="0"/>
                </a:rPr>
                <a:t>2020</a:t>
              </a:r>
              <a:endParaRPr lang="ru-RU" altLang="ru-RU" sz="4400" dirty="0">
                <a:solidFill>
                  <a:schemeClr val="tx1">
                    <a:lumMod val="50000"/>
                    <a:lumOff val="50000"/>
                  </a:schemeClr>
                </a:solidFill>
                <a:latin typeface="+mj-lt"/>
                <a:cs typeface="Open Sans" panose="020B0606030504020204" pitchFamily="34" charset="0"/>
              </a:endParaRPr>
            </a:p>
          </p:txBody>
        </p:sp>
        <p:sp>
          <p:nvSpPr>
            <p:cNvPr id="26" name="TextBox 956"/>
            <p:cNvSpPr txBox="1">
              <a:spLocks noChangeArrowheads="1"/>
            </p:cNvSpPr>
            <p:nvPr/>
          </p:nvSpPr>
          <p:spPr bwMode="auto">
            <a:xfrm>
              <a:off x="7683500" y="58236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400" dirty="0">
                  <a:solidFill>
                    <a:schemeClr val="tx1">
                      <a:lumMod val="50000"/>
                      <a:lumOff val="50000"/>
                    </a:schemeClr>
                  </a:solidFill>
                  <a:latin typeface="+mj-lt"/>
                  <a:cs typeface="Open Sans" panose="020B0606030504020204" pitchFamily="34" charset="0"/>
                </a:rPr>
                <a:t>2021</a:t>
              </a:r>
              <a:endParaRPr lang="ru-RU" altLang="ru-RU" sz="4400" dirty="0">
                <a:solidFill>
                  <a:schemeClr val="tx1">
                    <a:lumMod val="50000"/>
                    <a:lumOff val="50000"/>
                  </a:schemeClr>
                </a:solidFill>
                <a:latin typeface="+mj-lt"/>
                <a:cs typeface="Open Sans" panose="020B0606030504020204" pitchFamily="34" charset="0"/>
              </a:endParaRPr>
            </a:p>
          </p:txBody>
        </p:sp>
        <p:sp>
          <p:nvSpPr>
            <p:cNvPr id="27" name="TextBox 956"/>
            <p:cNvSpPr txBox="1">
              <a:spLocks noChangeArrowheads="1"/>
            </p:cNvSpPr>
            <p:nvPr/>
          </p:nvSpPr>
          <p:spPr bwMode="auto">
            <a:xfrm>
              <a:off x="9309100" y="58109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400" dirty="0">
                  <a:solidFill>
                    <a:schemeClr val="tx1">
                      <a:lumMod val="50000"/>
                      <a:lumOff val="50000"/>
                    </a:schemeClr>
                  </a:solidFill>
                  <a:latin typeface="+mj-lt"/>
                  <a:cs typeface="Open Sans" panose="020B0606030504020204" pitchFamily="34" charset="0"/>
                </a:rPr>
                <a:t>2022</a:t>
              </a:r>
              <a:endParaRPr lang="ru-RU" altLang="ru-RU" sz="4400" dirty="0">
                <a:solidFill>
                  <a:schemeClr val="tx1">
                    <a:lumMod val="50000"/>
                    <a:lumOff val="50000"/>
                  </a:schemeClr>
                </a:solidFill>
                <a:latin typeface="+mj-lt"/>
                <a:cs typeface="Open Sans" panose="020B0606030504020204" pitchFamily="34" charset="0"/>
              </a:endParaRPr>
            </a:p>
          </p:txBody>
        </p:sp>
      </p:grpSp>
      <p:grpSp>
        <p:nvGrpSpPr>
          <p:cNvPr id="4" name="Grupo 3"/>
          <p:cNvGrpSpPr/>
          <p:nvPr/>
        </p:nvGrpSpPr>
        <p:grpSpPr>
          <a:xfrm>
            <a:off x="5949753" y="1887413"/>
            <a:ext cx="4969404" cy="981610"/>
            <a:chOff x="2975651" y="943059"/>
            <a:chExt cx="2485349" cy="490933"/>
          </a:xfrm>
        </p:grpSpPr>
        <p:sp>
          <p:nvSpPr>
            <p:cNvPr id="14" name="Oval 14"/>
            <p:cNvSpPr>
              <a:spLocks noChangeArrowheads="1"/>
            </p:cNvSpPr>
            <p:nvPr/>
          </p:nvSpPr>
          <p:spPr bwMode="auto">
            <a:xfrm>
              <a:off x="2975651" y="943059"/>
              <a:ext cx="348638" cy="347148"/>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5400"/>
            </a:p>
          </p:txBody>
        </p:sp>
        <p:sp>
          <p:nvSpPr>
            <p:cNvPr id="28" name="TextBox 956"/>
            <p:cNvSpPr txBox="1">
              <a:spLocks noChangeArrowheads="1"/>
            </p:cNvSpPr>
            <p:nvPr/>
          </p:nvSpPr>
          <p:spPr bwMode="auto">
            <a:xfrm>
              <a:off x="3390900" y="972207"/>
              <a:ext cx="2070100"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5400" dirty="0">
                  <a:solidFill>
                    <a:schemeClr val="tx1">
                      <a:lumMod val="50000"/>
                      <a:lumOff val="50000"/>
                    </a:schemeClr>
                  </a:solidFill>
                  <a:latin typeface="+mj-lt"/>
                  <a:cs typeface="Open Sans" panose="020B0606030504020204" pitchFamily="34" charset="0"/>
                </a:rPr>
                <a:t>PRODUCT 1 </a:t>
              </a:r>
              <a:endParaRPr lang="ru-RU" altLang="ru-RU" sz="5400" dirty="0">
                <a:solidFill>
                  <a:schemeClr val="tx1">
                    <a:lumMod val="50000"/>
                    <a:lumOff val="50000"/>
                  </a:schemeClr>
                </a:solidFill>
                <a:latin typeface="+mj-lt"/>
                <a:cs typeface="Open Sans" panose="020B0606030504020204" pitchFamily="34" charset="0"/>
              </a:endParaRPr>
            </a:p>
          </p:txBody>
        </p:sp>
      </p:grpSp>
      <p:grpSp>
        <p:nvGrpSpPr>
          <p:cNvPr id="20" name="Grupo 19"/>
          <p:cNvGrpSpPr/>
          <p:nvPr/>
        </p:nvGrpSpPr>
        <p:grpSpPr>
          <a:xfrm>
            <a:off x="11374576" y="1887413"/>
            <a:ext cx="4978765" cy="981610"/>
            <a:chOff x="5688769" y="943059"/>
            <a:chExt cx="2490031" cy="490933"/>
          </a:xfrm>
        </p:grpSpPr>
        <p:sp>
          <p:nvSpPr>
            <p:cNvPr id="15" name="Oval 15"/>
            <p:cNvSpPr>
              <a:spLocks noChangeArrowheads="1"/>
            </p:cNvSpPr>
            <p:nvPr/>
          </p:nvSpPr>
          <p:spPr bwMode="auto">
            <a:xfrm>
              <a:off x="5688769" y="943059"/>
              <a:ext cx="350128" cy="34714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5400"/>
            </a:p>
          </p:txBody>
        </p:sp>
        <p:sp>
          <p:nvSpPr>
            <p:cNvPr id="29" name="TextBox 956"/>
            <p:cNvSpPr txBox="1">
              <a:spLocks noChangeArrowheads="1"/>
            </p:cNvSpPr>
            <p:nvPr/>
          </p:nvSpPr>
          <p:spPr bwMode="auto">
            <a:xfrm>
              <a:off x="6108700" y="972207"/>
              <a:ext cx="2070100"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5400" dirty="0">
                  <a:solidFill>
                    <a:schemeClr val="tx1">
                      <a:lumMod val="50000"/>
                      <a:lumOff val="50000"/>
                    </a:schemeClr>
                  </a:solidFill>
                  <a:latin typeface="+mj-lt"/>
                  <a:cs typeface="Open Sans" panose="020B0606030504020204" pitchFamily="34" charset="0"/>
                </a:rPr>
                <a:t>PRODUCT 2 </a:t>
              </a:r>
              <a:endParaRPr lang="ru-RU" altLang="ru-RU" sz="5400" dirty="0">
                <a:solidFill>
                  <a:schemeClr val="tx1">
                    <a:lumMod val="50000"/>
                    <a:lumOff val="50000"/>
                  </a:schemeClr>
                </a:solidFill>
                <a:latin typeface="+mj-lt"/>
                <a:cs typeface="Open Sans" panose="020B0606030504020204" pitchFamily="34" charset="0"/>
              </a:endParaRPr>
            </a:p>
          </p:txBody>
        </p:sp>
      </p:grpSp>
      <p:grpSp>
        <p:nvGrpSpPr>
          <p:cNvPr id="21" name="Grupo 20"/>
          <p:cNvGrpSpPr/>
          <p:nvPr/>
        </p:nvGrpSpPr>
        <p:grpSpPr>
          <a:xfrm>
            <a:off x="16796421" y="1887413"/>
            <a:ext cx="4965711" cy="930823"/>
            <a:chOff x="8400398" y="943059"/>
            <a:chExt cx="2483502" cy="465533"/>
          </a:xfrm>
        </p:grpSpPr>
        <p:sp>
          <p:nvSpPr>
            <p:cNvPr id="16" name="Oval 16"/>
            <p:cNvSpPr>
              <a:spLocks noChangeArrowheads="1"/>
            </p:cNvSpPr>
            <p:nvPr/>
          </p:nvSpPr>
          <p:spPr bwMode="auto">
            <a:xfrm>
              <a:off x="8400398" y="943059"/>
              <a:ext cx="350128" cy="34714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5400"/>
            </a:p>
          </p:txBody>
        </p:sp>
        <p:sp>
          <p:nvSpPr>
            <p:cNvPr id="30" name="TextBox 956"/>
            <p:cNvSpPr txBox="1">
              <a:spLocks noChangeArrowheads="1"/>
            </p:cNvSpPr>
            <p:nvPr/>
          </p:nvSpPr>
          <p:spPr bwMode="auto">
            <a:xfrm>
              <a:off x="8813800" y="946807"/>
              <a:ext cx="2070100"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5400" dirty="0">
                  <a:solidFill>
                    <a:schemeClr val="tx1">
                      <a:lumMod val="50000"/>
                      <a:lumOff val="50000"/>
                    </a:schemeClr>
                  </a:solidFill>
                  <a:latin typeface="+mj-lt"/>
                  <a:cs typeface="Open Sans" panose="020B0606030504020204" pitchFamily="34" charset="0"/>
                </a:rPr>
                <a:t>PRODUCT 3 </a:t>
              </a:r>
              <a:endParaRPr lang="ru-RU" altLang="ru-RU" sz="5400" dirty="0">
                <a:solidFill>
                  <a:schemeClr val="tx1">
                    <a:lumMod val="50000"/>
                    <a:lumOff val="50000"/>
                  </a:schemeClr>
                </a:solidFill>
                <a:latin typeface="+mj-lt"/>
                <a:cs typeface="Open Sans" panose="020B0606030504020204" pitchFamily="34" charset="0"/>
              </a:endParaRPr>
            </a:p>
          </p:txBody>
        </p:sp>
      </p:grpSp>
    </p:spTree>
    <p:extLst>
      <p:ext uri="{BB962C8B-B14F-4D97-AF65-F5344CB8AC3E}">
        <p14:creationId xmlns:p14="http://schemas.microsoft.com/office/powerpoint/2010/main" val="1291160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1000"/>
                                        <p:tgtEl>
                                          <p:spTgt spid="11"/>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1000"/>
                                        <p:tgtEl>
                                          <p:spTgt spid="12"/>
                                        </p:tgtEl>
                                      </p:cBhvr>
                                    </p:animEffect>
                                  </p:childTnLst>
                                </p:cTn>
                              </p:par>
                            </p:childTnLst>
                          </p:cTn>
                        </p:par>
                        <p:par>
                          <p:cTn id="26" fill="hold">
                            <p:stCondLst>
                              <p:cond delay="3500"/>
                            </p:stCondLst>
                            <p:childTnLst>
                              <p:par>
                                <p:cTn id="27" presetID="22" presetClass="entr" presetSubtype="8"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500"/>
                                        <p:tgtEl>
                                          <p:spTgt spid="21"/>
                                        </p:tgtEl>
                                      </p:cBhvr>
                                    </p:animEffect>
                                  </p:childTnLst>
                                </p:cTn>
                              </p:par>
                            </p:childTnLst>
                          </p:cTn>
                        </p:par>
                        <p:par>
                          <p:cTn id="30" fill="hold">
                            <p:stCondLst>
                              <p:cond delay="4000"/>
                            </p:stCondLst>
                            <p:childTnLst>
                              <p:par>
                                <p:cTn id="31" presetID="22" presetClass="entr" presetSubtype="8"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1701358" y="1258758"/>
            <a:ext cx="21276484" cy="12018903"/>
            <a:chOff x="850900" y="628650"/>
            <a:chExt cx="10641013" cy="6011017"/>
          </a:xfrm>
        </p:grpSpPr>
        <p:sp>
          <p:nvSpPr>
            <p:cNvPr id="5" name="Line 5"/>
            <p:cNvSpPr>
              <a:spLocks noChangeShapeType="1"/>
            </p:cNvSpPr>
            <p:nvPr/>
          </p:nvSpPr>
          <p:spPr bwMode="auto">
            <a:xfrm flipV="1">
              <a:off x="4606926" y="877888"/>
              <a:ext cx="0" cy="504825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 name="Line 6"/>
            <p:cNvSpPr>
              <a:spLocks noChangeShapeType="1"/>
            </p:cNvSpPr>
            <p:nvPr/>
          </p:nvSpPr>
          <p:spPr bwMode="auto">
            <a:xfrm flipV="1">
              <a:off x="3154363" y="877888"/>
              <a:ext cx="0" cy="504825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 name="Line 7"/>
            <p:cNvSpPr>
              <a:spLocks noChangeShapeType="1"/>
            </p:cNvSpPr>
            <p:nvPr/>
          </p:nvSpPr>
          <p:spPr bwMode="auto">
            <a:xfrm flipV="1">
              <a:off x="7516813" y="877888"/>
              <a:ext cx="0" cy="504825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8" name="Line 8"/>
            <p:cNvSpPr>
              <a:spLocks noChangeShapeType="1"/>
            </p:cNvSpPr>
            <p:nvPr/>
          </p:nvSpPr>
          <p:spPr bwMode="auto">
            <a:xfrm flipV="1">
              <a:off x="6059488" y="877888"/>
              <a:ext cx="0" cy="504825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9" name="Line 9"/>
            <p:cNvSpPr>
              <a:spLocks noChangeShapeType="1"/>
            </p:cNvSpPr>
            <p:nvPr/>
          </p:nvSpPr>
          <p:spPr bwMode="auto">
            <a:xfrm flipV="1">
              <a:off x="8969376" y="877888"/>
              <a:ext cx="0" cy="504825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0" name="Line 10"/>
            <p:cNvSpPr>
              <a:spLocks noChangeShapeType="1"/>
            </p:cNvSpPr>
            <p:nvPr/>
          </p:nvSpPr>
          <p:spPr bwMode="auto">
            <a:xfrm flipV="1">
              <a:off x="10421938" y="877888"/>
              <a:ext cx="0" cy="504825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1" name="Freeform 11"/>
            <p:cNvSpPr>
              <a:spLocks/>
            </p:cNvSpPr>
            <p:nvPr/>
          </p:nvSpPr>
          <p:spPr bwMode="auto">
            <a:xfrm>
              <a:off x="1698626" y="820738"/>
              <a:ext cx="9598025" cy="5083175"/>
            </a:xfrm>
            <a:custGeom>
              <a:avLst/>
              <a:gdLst>
                <a:gd name="T0" fmla="*/ 0 w 6046"/>
                <a:gd name="T1" fmla="*/ 0 h 3202"/>
                <a:gd name="T2" fmla="*/ 0 w 6046"/>
                <a:gd name="T3" fmla="*/ 3202 h 3202"/>
                <a:gd name="T4" fmla="*/ 6046 w 6046"/>
                <a:gd name="T5" fmla="*/ 3202 h 3202"/>
              </a:gdLst>
              <a:ahLst/>
              <a:cxnLst>
                <a:cxn ang="0">
                  <a:pos x="T0" y="T1"/>
                </a:cxn>
                <a:cxn ang="0">
                  <a:pos x="T2" y="T3"/>
                </a:cxn>
                <a:cxn ang="0">
                  <a:pos x="T4" y="T5"/>
                </a:cxn>
              </a:cxnLst>
              <a:rect l="0" t="0" r="r" b="b"/>
              <a:pathLst>
                <a:path w="6046" h="3202">
                  <a:moveTo>
                    <a:pt x="0" y="0"/>
                  </a:moveTo>
                  <a:lnTo>
                    <a:pt x="0" y="3202"/>
                  </a:lnTo>
                  <a:lnTo>
                    <a:pt x="6046" y="3202"/>
                  </a:ln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2" name="Freeform 12"/>
            <p:cNvSpPr>
              <a:spLocks/>
            </p:cNvSpPr>
            <p:nvPr/>
          </p:nvSpPr>
          <p:spPr bwMode="auto">
            <a:xfrm>
              <a:off x="1446213" y="628650"/>
              <a:ext cx="490538" cy="301625"/>
            </a:xfrm>
            <a:custGeom>
              <a:avLst/>
              <a:gdLst>
                <a:gd name="T0" fmla="*/ 0 w 309"/>
                <a:gd name="T1" fmla="*/ 190 h 190"/>
                <a:gd name="T2" fmla="*/ 159 w 309"/>
                <a:gd name="T3" fmla="*/ 0 h 190"/>
                <a:gd name="T4" fmla="*/ 309 w 309"/>
                <a:gd name="T5" fmla="*/ 190 h 190"/>
              </a:gdLst>
              <a:ahLst/>
              <a:cxnLst>
                <a:cxn ang="0">
                  <a:pos x="T0" y="T1"/>
                </a:cxn>
                <a:cxn ang="0">
                  <a:pos x="T2" y="T3"/>
                </a:cxn>
                <a:cxn ang="0">
                  <a:pos x="T4" y="T5"/>
                </a:cxn>
              </a:cxnLst>
              <a:rect l="0" t="0" r="r" b="b"/>
              <a:pathLst>
                <a:path w="309" h="190">
                  <a:moveTo>
                    <a:pt x="0" y="190"/>
                  </a:moveTo>
                  <a:lnTo>
                    <a:pt x="159" y="0"/>
                  </a:lnTo>
                  <a:lnTo>
                    <a:pt x="309" y="190"/>
                  </a:ln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3" name="Freeform 13"/>
            <p:cNvSpPr>
              <a:spLocks/>
            </p:cNvSpPr>
            <p:nvPr/>
          </p:nvSpPr>
          <p:spPr bwMode="auto">
            <a:xfrm>
              <a:off x="11187113" y="5659438"/>
              <a:ext cx="304800" cy="490538"/>
            </a:xfrm>
            <a:custGeom>
              <a:avLst/>
              <a:gdLst>
                <a:gd name="T0" fmla="*/ 0 w 192"/>
                <a:gd name="T1" fmla="*/ 0 h 309"/>
                <a:gd name="T2" fmla="*/ 192 w 192"/>
                <a:gd name="T3" fmla="*/ 158 h 309"/>
                <a:gd name="T4" fmla="*/ 0 w 192"/>
                <a:gd name="T5" fmla="*/ 309 h 309"/>
              </a:gdLst>
              <a:ahLst/>
              <a:cxnLst>
                <a:cxn ang="0">
                  <a:pos x="T0" y="T1"/>
                </a:cxn>
                <a:cxn ang="0">
                  <a:pos x="T2" y="T3"/>
                </a:cxn>
                <a:cxn ang="0">
                  <a:pos x="T4" y="T5"/>
                </a:cxn>
              </a:cxnLst>
              <a:rect l="0" t="0" r="r" b="b"/>
              <a:pathLst>
                <a:path w="192" h="309">
                  <a:moveTo>
                    <a:pt x="0" y="0"/>
                  </a:moveTo>
                  <a:lnTo>
                    <a:pt x="192" y="158"/>
                  </a:lnTo>
                  <a:lnTo>
                    <a:pt x="0" y="309"/>
                  </a:ln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3" name="TextBox 956"/>
            <p:cNvSpPr txBox="1">
              <a:spLocks noChangeArrowheads="1"/>
            </p:cNvSpPr>
            <p:nvPr/>
          </p:nvSpPr>
          <p:spPr bwMode="auto">
            <a:xfrm>
              <a:off x="850900" y="46806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tx1">
                      <a:lumMod val="50000"/>
                      <a:lumOff val="50000"/>
                    </a:schemeClr>
                  </a:solidFill>
                  <a:latin typeface="+mj-lt"/>
                  <a:cs typeface="Open Sans" panose="020B0606030504020204" pitchFamily="34" charset="0"/>
                </a:rPr>
                <a:t>2020</a:t>
              </a:r>
              <a:endParaRPr lang="ru-RU" altLang="ru-RU" sz="4800" dirty="0">
                <a:solidFill>
                  <a:schemeClr val="tx1">
                    <a:lumMod val="50000"/>
                    <a:lumOff val="50000"/>
                  </a:schemeClr>
                </a:solidFill>
                <a:latin typeface="+mj-lt"/>
                <a:cs typeface="Open Sans" panose="020B0606030504020204" pitchFamily="34" charset="0"/>
              </a:endParaRPr>
            </a:p>
          </p:txBody>
        </p:sp>
        <p:sp>
          <p:nvSpPr>
            <p:cNvPr id="24" name="TextBox 956"/>
            <p:cNvSpPr txBox="1">
              <a:spLocks noChangeArrowheads="1"/>
            </p:cNvSpPr>
            <p:nvPr/>
          </p:nvSpPr>
          <p:spPr bwMode="auto">
            <a:xfrm>
              <a:off x="889000" y="32328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s-CO" altLang="ru-RU" sz="4800" dirty="0">
                  <a:solidFill>
                    <a:schemeClr val="tx1">
                      <a:lumMod val="50000"/>
                      <a:lumOff val="50000"/>
                    </a:schemeClr>
                  </a:solidFill>
                  <a:latin typeface="+mj-lt"/>
                  <a:cs typeface="Open Sans" panose="020B0606030504020204" pitchFamily="34" charset="0"/>
                </a:rPr>
                <a:t>2021</a:t>
              </a:r>
              <a:endParaRPr lang="ru-RU" altLang="ru-RU" sz="4800" dirty="0">
                <a:solidFill>
                  <a:schemeClr val="tx1">
                    <a:lumMod val="50000"/>
                    <a:lumOff val="50000"/>
                  </a:schemeClr>
                </a:solidFill>
                <a:latin typeface="+mj-lt"/>
                <a:cs typeface="Open Sans" panose="020B0606030504020204" pitchFamily="34" charset="0"/>
              </a:endParaRPr>
            </a:p>
          </p:txBody>
        </p:sp>
        <p:sp>
          <p:nvSpPr>
            <p:cNvPr id="25" name="TextBox 956"/>
            <p:cNvSpPr txBox="1">
              <a:spLocks noChangeArrowheads="1"/>
            </p:cNvSpPr>
            <p:nvPr/>
          </p:nvSpPr>
          <p:spPr bwMode="auto">
            <a:xfrm>
              <a:off x="863600" y="16199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tx1">
                      <a:lumMod val="50000"/>
                      <a:lumOff val="50000"/>
                    </a:schemeClr>
                  </a:solidFill>
                  <a:latin typeface="+mj-lt"/>
                  <a:cs typeface="Open Sans" panose="020B0606030504020204" pitchFamily="34" charset="0"/>
                </a:rPr>
                <a:t>2022</a:t>
              </a:r>
              <a:endParaRPr lang="ru-RU" altLang="ru-RU" sz="4800" dirty="0">
                <a:solidFill>
                  <a:schemeClr val="tx1">
                    <a:lumMod val="50000"/>
                    <a:lumOff val="50000"/>
                  </a:schemeClr>
                </a:solidFill>
                <a:latin typeface="+mj-lt"/>
                <a:cs typeface="Open Sans" panose="020B0606030504020204" pitchFamily="34" charset="0"/>
              </a:endParaRPr>
            </a:p>
          </p:txBody>
        </p:sp>
        <p:sp>
          <p:nvSpPr>
            <p:cNvPr id="26" name="TextBox 956"/>
            <p:cNvSpPr txBox="1">
              <a:spLocks noChangeArrowheads="1"/>
            </p:cNvSpPr>
            <p:nvPr/>
          </p:nvSpPr>
          <p:spPr bwMode="auto">
            <a:xfrm>
              <a:off x="4140200" y="60395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tx2"/>
                  </a:solidFill>
                  <a:latin typeface="+mj-lt"/>
                  <a:cs typeface="Open Sans" panose="020B0606030504020204" pitchFamily="34" charset="0"/>
                </a:rPr>
                <a:t>B</a:t>
              </a:r>
              <a:endParaRPr lang="ru-RU" altLang="ru-RU" sz="7198" dirty="0">
                <a:solidFill>
                  <a:schemeClr val="tx2"/>
                </a:solidFill>
                <a:latin typeface="+mj-lt"/>
                <a:cs typeface="Open Sans" panose="020B0606030504020204" pitchFamily="34" charset="0"/>
              </a:endParaRPr>
            </a:p>
          </p:txBody>
        </p:sp>
        <p:sp>
          <p:nvSpPr>
            <p:cNvPr id="27" name="TextBox 956"/>
            <p:cNvSpPr txBox="1">
              <a:spLocks noChangeArrowheads="1"/>
            </p:cNvSpPr>
            <p:nvPr/>
          </p:nvSpPr>
          <p:spPr bwMode="auto">
            <a:xfrm>
              <a:off x="5626100" y="60395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tx2"/>
                  </a:solidFill>
                  <a:latin typeface="+mj-lt"/>
                  <a:cs typeface="Open Sans" panose="020B0606030504020204" pitchFamily="34" charset="0"/>
                </a:rPr>
                <a:t>C</a:t>
              </a:r>
              <a:endParaRPr lang="ru-RU" altLang="ru-RU" sz="7198" dirty="0">
                <a:solidFill>
                  <a:schemeClr val="tx2"/>
                </a:solidFill>
                <a:latin typeface="+mj-lt"/>
                <a:cs typeface="Open Sans" panose="020B0606030504020204" pitchFamily="34" charset="0"/>
              </a:endParaRPr>
            </a:p>
          </p:txBody>
        </p:sp>
        <p:sp>
          <p:nvSpPr>
            <p:cNvPr id="28" name="TextBox 956"/>
            <p:cNvSpPr txBox="1">
              <a:spLocks noChangeArrowheads="1"/>
            </p:cNvSpPr>
            <p:nvPr/>
          </p:nvSpPr>
          <p:spPr bwMode="auto">
            <a:xfrm>
              <a:off x="7302500" y="60395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tx2"/>
                  </a:solidFill>
                  <a:latin typeface="+mj-lt"/>
                  <a:cs typeface="Open Sans" panose="020B0606030504020204" pitchFamily="34" charset="0"/>
                </a:rPr>
                <a:t>D</a:t>
              </a:r>
              <a:endParaRPr lang="ru-RU" altLang="ru-RU" sz="7198" dirty="0">
                <a:solidFill>
                  <a:schemeClr val="tx2"/>
                </a:solidFill>
                <a:latin typeface="+mj-lt"/>
                <a:cs typeface="Open Sans" panose="020B0606030504020204" pitchFamily="34" charset="0"/>
              </a:endParaRPr>
            </a:p>
          </p:txBody>
        </p:sp>
        <p:sp>
          <p:nvSpPr>
            <p:cNvPr id="29" name="TextBox 956"/>
            <p:cNvSpPr txBox="1">
              <a:spLocks noChangeArrowheads="1"/>
            </p:cNvSpPr>
            <p:nvPr/>
          </p:nvSpPr>
          <p:spPr bwMode="auto">
            <a:xfrm>
              <a:off x="8483600" y="60395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tx2"/>
                  </a:solidFill>
                  <a:latin typeface="+mj-lt"/>
                  <a:cs typeface="Open Sans" panose="020B0606030504020204" pitchFamily="34" charset="0"/>
                </a:rPr>
                <a:t>E</a:t>
              </a:r>
              <a:endParaRPr lang="ru-RU" altLang="ru-RU" sz="7198" dirty="0">
                <a:solidFill>
                  <a:schemeClr val="tx2"/>
                </a:solidFill>
                <a:latin typeface="+mj-lt"/>
                <a:cs typeface="Open Sans" panose="020B0606030504020204" pitchFamily="34" charset="0"/>
              </a:endParaRPr>
            </a:p>
          </p:txBody>
        </p:sp>
        <p:sp>
          <p:nvSpPr>
            <p:cNvPr id="30" name="TextBox 956"/>
            <p:cNvSpPr txBox="1">
              <a:spLocks noChangeArrowheads="1"/>
            </p:cNvSpPr>
            <p:nvPr/>
          </p:nvSpPr>
          <p:spPr bwMode="auto">
            <a:xfrm>
              <a:off x="9944100" y="60268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tx2"/>
                  </a:solidFill>
                  <a:latin typeface="+mj-lt"/>
                  <a:cs typeface="Open Sans" panose="020B0606030504020204" pitchFamily="34" charset="0"/>
                </a:rPr>
                <a:t>F</a:t>
              </a:r>
              <a:endParaRPr lang="ru-RU" altLang="ru-RU" sz="7198" dirty="0">
                <a:solidFill>
                  <a:schemeClr val="tx2"/>
                </a:solidFill>
                <a:latin typeface="+mj-lt"/>
                <a:cs typeface="Open Sans" panose="020B0606030504020204" pitchFamily="34" charset="0"/>
              </a:endParaRPr>
            </a:p>
          </p:txBody>
        </p:sp>
        <p:sp>
          <p:nvSpPr>
            <p:cNvPr id="31" name="TextBox 956"/>
            <p:cNvSpPr txBox="1">
              <a:spLocks noChangeArrowheads="1"/>
            </p:cNvSpPr>
            <p:nvPr/>
          </p:nvSpPr>
          <p:spPr bwMode="auto">
            <a:xfrm>
              <a:off x="2895600" y="60395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tx2"/>
                  </a:solidFill>
                  <a:latin typeface="+mj-lt"/>
                  <a:cs typeface="Open Sans" panose="020B0606030504020204" pitchFamily="34" charset="0"/>
                </a:rPr>
                <a:t>A</a:t>
              </a:r>
              <a:endParaRPr lang="ru-RU" altLang="ru-RU" sz="7198" dirty="0">
                <a:solidFill>
                  <a:schemeClr val="tx2"/>
                </a:solidFill>
                <a:latin typeface="+mj-lt"/>
                <a:cs typeface="Open Sans" panose="020B0606030504020204" pitchFamily="34" charset="0"/>
              </a:endParaRPr>
            </a:p>
          </p:txBody>
        </p:sp>
      </p:grpSp>
      <p:sp>
        <p:nvSpPr>
          <p:cNvPr id="14" name="Rectangle 14"/>
          <p:cNvSpPr>
            <a:spLocks noChangeArrowheads="1"/>
          </p:cNvSpPr>
          <p:nvPr/>
        </p:nvSpPr>
        <p:spPr bwMode="auto">
          <a:xfrm>
            <a:off x="3443979" y="2975987"/>
            <a:ext cx="10906459" cy="47295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5" name="Rectangle 15"/>
          <p:cNvSpPr>
            <a:spLocks noChangeArrowheads="1"/>
          </p:cNvSpPr>
          <p:nvPr/>
        </p:nvSpPr>
        <p:spPr bwMode="auto">
          <a:xfrm>
            <a:off x="3443979" y="3448938"/>
            <a:ext cx="16289857" cy="472953"/>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6" name="Rectangle 16"/>
          <p:cNvSpPr>
            <a:spLocks noChangeArrowheads="1"/>
          </p:cNvSpPr>
          <p:nvPr/>
        </p:nvSpPr>
        <p:spPr bwMode="auto">
          <a:xfrm>
            <a:off x="3443979" y="3921891"/>
            <a:ext cx="14994794" cy="472953"/>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7" name="Rectangle 17"/>
          <p:cNvSpPr>
            <a:spLocks noChangeArrowheads="1"/>
          </p:cNvSpPr>
          <p:nvPr/>
        </p:nvSpPr>
        <p:spPr bwMode="auto">
          <a:xfrm>
            <a:off x="3443980" y="6080330"/>
            <a:ext cx="14023497" cy="4666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8" name="Rectangle 18"/>
          <p:cNvSpPr>
            <a:spLocks noChangeArrowheads="1"/>
          </p:cNvSpPr>
          <p:nvPr/>
        </p:nvSpPr>
        <p:spPr bwMode="auto">
          <a:xfrm>
            <a:off x="3443980" y="6546931"/>
            <a:ext cx="11703178" cy="469778"/>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9" name="Rectangle 19"/>
          <p:cNvSpPr>
            <a:spLocks noChangeArrowheads="1"/>
          </p:cNvSpPr>
          <p:nvPr/>
        </p:nvSpPr>
        <p:spPr bwMode="auto">
          <a:xfrm>
            <a:off x="3443980" y="7016709"/>
            <a:ext cx="17810287" cy="472953"/>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20" name="Rectangle 20"/>
          <p:cNvSpPr>
            <a:spLocks noChangeArrowheads="1"/>
          </p:cNvSpPr>
          <p:nvPr/>
        </p:nvSpPr>
        <p:spPr bwMode="auto">
          <a:xfrm>
            <a:off x="3443980" y="9025961"/>
            <a:ext cx="13036330" cy="47295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21" name="Rectangle 21"/>
          <p:cNvSpPr>
            <a:spLocks noChangeArrowheads="1"/>
          </p:cNvSpPr>
          <p:nvPr/>
        </p:nvSpPr>
        <p:spPr bwMode="auto">
          <a:xfrm>
            <a:off x="3443980" y="9498912"/>
            <a:ext cx="10074826" cy="469778"/>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22" name="Rectangle 22"/>
          <p:cNvSpPr>
            <a:spLocks noChangeArrowheads="1"/>
          </p:cNvSpPr>
          <p:nvPr/>
        </p:nvSpPr>
        <p:spPr bwMode="auto">
          <a:xfrm>
            <a:off x="3443980" y="9968690"/>
            <a:ext cx="10598565" cy="472953"/>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Tree>
    <p:extLst>
      <p:ext uri="{BB962C8B-B14F-4D97-AF65-F5344CB8AC3E}">
        <p14:creationId xmlns:p14="http://schemas.microsoft.com/office/powerpoint/2010/main" val="196018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par>
                          <p:cTn id="32" fill="hold">
                            <p:stCondLst>
                              <p:cond delay="4000"/>
                            </p:stCondLst>
                            <p:childTnLst>
                              <p:par>
                                <p:cTn id="33" presetID="22" presetClass="entr" presetSubtype="8"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par>
                          <p:cTn id="36" fill="hold">
                            <p:stCondLst>
                              <p:cond delay="4500"/>
                            </p:stCondLst>
                            <p:childTnLst>
                              <p:par>
                                <p:cTn id="37" presetID="22" presetClass="entr" presetSubtype="8"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left)">
                                      <p:cBhvr>
                                        <p:cTn id="39" dur="500"/>
                                        <p:tgtEl>
                                          <p:spTgt spid="21"/>
                                        </p:tgtEl>
                                      </p:cBhvr>
                                    </p:animEffect>
                                  </p:childTnLst>
                                </p:cTn>
                              </p:par>
                            </p:childTnLst>
                          </p:cTn>
                        </p:par>
                        <p:par>
                          <p:cTn id="40" fill="hold">
                            <p:stCondLst>
                              <p:cond delay="5000"/>
                            </p:stCondLst>
                            <p:childTnLst>
                              <p:par>
                                <p:cTn id="41" presetID="22" presetClass="entr" presetSubtype="8"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1329980" y="1906291"/>
            <a:ext cx="22185485" cy="10093873"/>
            <a:chOff x="665163" y="952500"/>
            <a:chExt cx="11095632" cy="5048251"/>
          </a:xfrm>
        </p:grpSpPr>
        <p:sp>
          <p:nvSpPr>
            <p:cNvPr id="68" name="Line 69"/>
            <p:cNvSpPr>
              <a:spLocks noChangeShapeType="1"/>
            </p:cNvSpPr>
            <p:nvPr/>
          </p:nvSpPr>
          <p:spPr bwMode="auto">
            <a:xfrm>
              <a:off x="884271" y="4167254"/>
              <a:ext cx="10603077" cy="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9" name="Line 70"/>
            <p:cNvSpPr>
              <a:spLocks noChangeShapeType="1"/>
            </p:cNvSpPr>
            <p:nvPr/>
          </p:nvSpPr>
          <p:spPr bwMode="auto">
            <a:xfrm>
              <a:off x="884271" y="4971819"/>
              <a:ext cx="10603077" cy="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0" name="Line 71"/>
            <p:cNvSpPr>
              <a:spLocks noChangeShapeType="1"/>
            </p:cNvSpPr>
            <p:nvPr/>
          </p:nvSpPr>
          <p:spPr bwMode="auto">
            <a:xfrm>
              <a:off x="884271" y="3360936"/>
              <a:ext cx="10603077" cy="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1" name="Line 72"/>
            <p:cNvSpPr>
              <a:spLocks noChangeShapeType="1"/>
            </p:cNvSpPr>
            <p:nvPr/>
          </p:nvSpPr>
          <p:spPr bwMode="auto">
            <a:xfrm>
              <a:off x="884271" y="2554619"/>
              <a:ext cx="10603077" cy="0"/>
            </a:xfrm>
            <a:prstGeom prst="line">
              <a:avLst/>
            </a:prstGeom>
            <a:noFill/>
            <a:ln w="3175"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2" name="Freeform 73"/>
            <p:cNvSpPr>
              <a:spLocks/>
            </p:cNvSpPr>
            <p:nvPr/>
          </p:nvSpPr>
          <p:spPr bwMode="auto">
            <a:xfrm>
              <a:off x="884271" y="1145315"/>
              <a:ext cx="10674945" cy="4632822"/>
            </a:xfrm>
            <a:custGeom>
              <a:avLst/>
              <a:gdLst>
                <a:gd name="T0" fmla="*/ 3604 w 3604"/>
                <a:gd name="T1" fmla="*/ 1563 h 1563"/>
                <a:gd name="T2" fmla="*/ 143 w 3604"/>
                <a:gd name="T3" fmla="*/ 1563 h 1563"/>
                <a:gd name="T4" fmla="*/ 0 w 3604"/>
                <a:gd name="T5" fmla="*/ 1421 h 1563"/>
                <a:gd name="T6" fmla="*/ 0 w 3604"/>
                <a:gd name="T7" fmla="*/ 0 h 1563"/>
              </a:gdLst>
              <a:ahLst/>
              <a:cxnLst>
                <a:cxn ang="0">
                  <a:pos x="T0" y="T1"/>
                </a:cxn>
                <a:cxn ang="0">
                  <a:pos x="T2" y="T3"/>
                </a:cxn>
                <a:cxn ang="0">
                  <a:pos x="T4" y="T5"/>
                </a:cxn>
                <a:cxn ang="0">
                  <a:pos x="T6" y="T7"/>
                </a:cxn>
              </a:cxnLst>
              <a:rect l="0" t="0" r="r" b="b"/>
              <a:pathLst>
                <a:path w="3604" h="1563">
                  <a:moveTo>
                    <a:pt x="3604" y="1563"/>
                  </a:moveTo>
                  <a:cubicBezTo>
                    <a:pt x="143" y="1563"/>
                    <a:pt x="143" y="1563"/>
                    <a:pt x="143" y="1563"/>
                  </a:cubicBezTo>
                  <a:cubicBezTo>
                    <a:pt x="64" y="1563"/>
                    <a:pt x="0" y="1499"/>
                    <a:pt x="0" y="1421"/>
                  </a:cubicBezTo>
                  <a:cubicBezTo>
                    <a:pt x="0" y="0"/>
                    <a:pt x="0" y="0"/>
                    <a:pt x="0" y="0"/>
                  </a:cubicBez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3" name="Freeform 74"/>
            <p:cNvSpPr>
              <a:spLocks/>
            </p:cNvSpPr>
            <p:nvPr/>
          </p:nvSpPr>
          <p:spPr bwMode="auto">
            <a:xfrm>
              <a:off x="665163" y="952500"/>
              <a:ext cx="441722" cy="273447"/>
            </a:xfrm>
            <a:custGeom>
              <a:avLst/>
              <a:gdLst>
                <a:gd name="T0" fmla="*/ 0 w 252"/>
                <a:gd name="T1" fmla="*/ 156 h 156"/>
                <a:gd name="T2" fmla="*/ 129 w 252"/>
                <a:gd name="T3" fmla="*/ 0 h 156"/>
                <a:gd name="T4" fmla="*/ 252 w 252"/>
                <a:gd name="T5" fmla="*/ 156 h 156"/>
              </a:gdLst>
              <a:ahLst/>
              <a:cxnLst>
                <a:cxn ang="0">
                  <a:pos x="T0" y="T1"/>
                </a:cxn>
                <a:cxn ang="0">
                  <a:pos x="T2" y="T3"/>
                </a:cxn>
                <a:cxn ang="0">
                  <a:pos x="T4" y="T5"/>
                </a:cxn>
              </a:cxnLst>
              <a:rect l="0" t="0" r="r" b="b"/>
              <a:pathLst>
                <a:path w="252" h="156">
                  <a:moveTo>
                    <a:pt x="0" y="156"/>
                  </a:moveTo>
                  <a:lnTo>
                    <a:pt x="129" y="0"/>
                  </a:lnTo>
                  <a:lnTo>
                    <a:pt x="252" y="156"/>
                  </a:ln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4" name="Freeform 75"/>
            <p:cNvSpPr>
              <a:spLocks/>
            </p:cNvSpPr>
            <p:nvPr/>
          </p:nvSpPr>
          <p:spPr bwMode="auto">
            <a:xfrm>
              <a:off x="11487348" y="5559029"/>
              <a:ext cx="273447" cy="441722"/>
            </a:xfrm>
            <a:custGeom>
              <a:avLst/>
              <a:gdLst>
                <a:gd name="T0" fmla="*/ 0 w 156"/>
                <a:gd name="T1" fmla="*/ 0 h 252"/>
                <a:gd name="T2" fmla="*/ 156 w 156"/>
                <a:gd name="T3" fmla="*/ 129 h 252"/>
                <a:gd name="T4" fmla="*/ 0 w 156"/>
                <a:gd name="T5" fmla="*/ 252 h 252"/>
              </a:gdLst>
              <a:ahLst/>
              <a:cxnLst>
                <a:cxn ang="0">
                  <a:pos x="T0" y="T1"/>
                </a:cxn>
                <a:cxn ang="0">
                  <a:pos x="T2" y="T3"/>
                </a:cxn>
                <a:cxn ang="0">
                  <a:pos x="T4" y="T5"/>
                </a:cxn>
              </a:cxnLst>
              <a:rect l="0" t="0" r="r" b="b"/>
              <a:pathLst>
                <a:path w="156" h="252">
                  <a:moveTo>
                    <a:pt x="0" y="0"/>
                  </a:moveTo>
                  <a:lnTo>
                    <a:pt x="156" y="129"/>
                  </a:lnTo>
                  <a:lnTo>
                    <a:pt x="0" y="252"/>
                  </a:lnTo>
                </a:path>
              </a:pathLst>
            </a:custGeom>
            <a:noFill/>
            <a:ln w="6350"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grpSp>
      <p:grpSp>
        <p:nvGrpSpPr>
          <p:cNvPr id="2" name="Grupo 1"/>
          <p:cNvGrpSpPr/>
          <p:nvPr/>
        </p:nvGrpSpPr>
        <p:grpSpPr>
          <a:xfrm>
            <a:off x="2837051" y="7668210"/>
            <a:ext cx="19521823" cy="3851795"/>
            <a:chOff x="1418895" y="3834210"/>
            <a:chExt cx="9763454" cy="1926399"/>
          </a:xfrm>
          <a:solidFill>
            <a:schemeClr val="accent4"/>
          </a:solidFill>
        </p:grpSpPr>
        <p:sp>
          <p:nvSpPr>
            <p:cNvPr id="75" name="Rectangle 76"/>
            <p:cNvSpPr>
              <a:spLocks noChangeArrowheads="1"/>
            </p:cNvSpPr>
            <p:nvPr/>
          </p:nvSpPr>
          <p:spPr bwMode="auto">
            <a:xfrm>
              <a:off x="1418895" y="4447713"/>
              <a:ext cx="371607" cy="131289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76" name="Rectangle 77"/>
            <p:cNvSpPr>
              <a:spLocks noChangeArrowheads="1"/>
            </p:cNvSpPr>
            <p:nvPr/>
          </p:nvSpPr>
          <p:spPr bwMode="auto">
            <a:xfrm>
              <a:off x="2274293" y="4712395"/>
              <a:ext cx="369854" cy="1048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77" name="Rectangle 78"/>
            <p:cNvSpPr>
              <a:spLocks noChangeArrowheads="1"/>
            </p:cNvSpPr>
            <p:nvPr/>
          </p:nvSpPr>
          <p:spPr bwMode="auto">
            <a:xfrm>
              <a:off x="3126185" y="4347799"/>
              <a:ext cx="371607" cy="141280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78" name="Rectangle 79"/>
            <p:cNvSpPr>
              <a:spLocks noChangeArrowheads="1"/>
            </p:cNvSpPr>
            <p:nvPr/>
          </p:nvSpPr>
          <p:spPr bwMode="auto">
            <a:xfrm>
              <a:off x="3979830" y="4836849"/>
              <a:ext cx="369854" cy="92376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79" name="Rectangle 80"/>
            <p:cNvSpPr>
              <a:spLocks noChangeArrowheads="1"/>
            </p:cNvSpPr>
            <p:nvPr/>
          </p:nvSpPr>
          <p:spPr bwMode="auto">
            <a:xfrm>
              <a:off x="4835228" y="5334662"/>
              <a:ext cx="371607" cy="42594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0" name="Rectangle 81"/>
            <p:cNvSpPr>
              <a:spLocks noChangeArrowheads="1"/>
            </p:cNvSpPr>
            <p:nvPr/>
          </p:nvSpPr>
          <p:spPr bwMode="auto">
            <a:xfrm>
              <a:off x="5688873" y="5022652"/>
              <a:ext cx="369854" cy="7379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1" name="Rectangle 82"/>
            <p:cNvSpPr>
              <a:spLocks noChangeArrowheads="1"/>
            </p:cNvSpPr>
            <p:nvPr/>
          </p:nvSpPr>
          <p:spPr bwMode="auto">
            <a:xfrm>
              <a:off x="6542518" y="4773746"/>
              <a:ext cx="369854" cy="986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2" name="Rectangle 83"/>
            <p:cNvSpPr>
              <a:spLocks noChangeArrowheads="1"/>
            </p:cNvSpPr>
            <p:nvPr/>
          </p:nvSpPr>
          <p:spPr bwMode="auto">
            <a:xfrm>
              <a:off x="7394410" y="4242627"/>
              <a:ext cx="373360" cy="15179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3" name="Rectangle 84"/>
            <p:cNvSpPr>
              <a:spLocks noChangeArrowheads="1"/>
            </p:cNvSpPr>
            <p:nvPr/>
          </p:nvSpPr>
          <p:spPr bwMode="auto">
            <a:xfrm>
              <a:off x="8249807" y="4601965"/>
              <a:ext cx="371607" cy="11586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4" name="Rectangle 85"/>
            <p:cNvSpPr>
              <a:spLocks noChangeArrowheads="1"/>
            </p:cNvSpPr>
            <p:nvPr/>
          </p:nvSpPr>
          <p:spPr bwMode="auto">
            <a:xfrm>
              <a:off x="9103452" y="3834210"/>
              <a:ext cx="369854" cy="19263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5" name="Rectangle 86"/>
            <p:cNvSpPr>
              <a:spLocks noChangeArrowheads="1"/>
            </p:cNvSpPr>
            <p:nvPr/>
          </p:nvSpPr>
          <p:spPr bwMode="auto">
            <a:xfrm>
              <a:off x="9957097" y="4344294"/>
              <a:ext cx="369854" cy="14163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6" name="Rectangle 87"/>
            <p:cNvSpPr>
              <a:spLocks noChangeArrowheads="1"/>
            </p:cNvSpPr>
            <p:nvPr/>
          </p:nvSpPr>
          <p:spPr bwMode="auto">
            <a:xfrm>
              <a:off x="10812495" y="4112915"/>
              <a:ext cx="369854" cy="16476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grpSp>
        <p:nvGrpSpPr>
          <p:cNvPr id="4" name="Grupo 3"/>
          <p:cNvGrpSpPr/>
          <p:nvPr/>
        </p:nvGrpSpPr>
        <p:grpSpPr>
          <a:xfrm>
            <a:off x="2837051" y="3497479"/>
            <a:ext cx="19521823" cy="3595941"/>
            <a:chOff x="1418895" y="1748301"/>
            <a:chExt cx="9763454" cy="1798439"/>
          </a:xfrm>
        </p:grpSpPr>
        <p:sp>
          <p:nvSpPr>
            <p:cNvPr id="87" name="Rectangle 88"/>
            <p:cNvSpPr>
              <a:spLocks noChangeArrowheads="1"/>
            </p:cNvSpPr>
            <p:nvPr/>
          </p:nvSpPr>
          <p:spPr bwMode="auto">
            <a:xfrm>
              <a:off x="1418895" y="1748301"/>
              <a:ext cx="371607" cy="150746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8" name="Rectangle 89"/>
            <p:cNvSpPr>
              <a:spLocks noChangeArrowheads="1"/>
            </p:cNvSpPr>
            <p:nvPr/>
          </p:nvSpPr>
          <p:spPr bwMode="auto">
            <a:xfrm>
              <a:off x="2274293" y="1748301"/>
              <a:ext cx="369854" cy="125329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9" name="Rectangle 90"/>
            <p:cNvSpPr>
              <a:spLocks noChangeArrowheads="1"/>
            </p:cNvSpPr>
            <p:nvPr/>
          </p:nvSpPr>
          <p:spPr bwMode="auto">
            <a:xfrm>
              <a:off x="3126185" y="1748301"/>
              <a:ext cx="371607" cy="1563556"/>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0" name="Rectangle 91"/>
            <p:cNvSpPr>
              <a:spLocks noChangeArrowheads="1"/>
            </p:cNvSpPr>
            <p:nvPr/>
          </p:nvSpPr>
          <p:spPr bwMode="auto">
            <a:xfrm>
              <a:off x="3979830" y="1748301"/>
              <a:ext cx="369854" cy="112884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1" name="Rectangle 92"/>
            <p:cNvSpPr>
              <a:spLocks noChangeArrowheads="1"/>
            </p:cNvSpPr>
            <p:nvPr/>
          </p:nvSpPr>
          <p:spPr bwMode="auto">
            <a:xfrm>
              <a:off x="4835228" y="1748301"/>
              <a:ext cx="371607" cy="1798439"/>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2" name="Rectangle 93"/>
            <p:cNvSpPr>
              <a:spLocks noChangeArrowheads="1"/>
            </p:cNvSpPr>
            <p:nvPr/>
          </p:nvSpPr>
          <p:spPr bwMode="auto">
            <a:xfrm>
              <a:off x="5688873" y="1748301"/>
              <a:ext cx="369854" cy="140404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3" name="Rectangle 94"/>
            <p:cNvSpPr>
              <a:spLocks noChangeArrowheads="1"/>
            </p:cNvSpPr>
            <p:nvPr/>
          </p:nvSpPr>
          <p:spPr bwMode="auto">
            <a:xfrm>
              <a:off x="6542518" y="1748301"/>
              <a:ext cx="369854" cy="1051719"/>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4" name="Rectangle 95"/>
            <p:cNvSpPr>
              <a:spLocks noChangeArrowheads="1"/>
            </p:cNvSpPr>
            <p:nvPr/>
          </p:nvSpPr>
          <p:spPr bwMode="auto">
            <a:xfrm>
              <a:off x="7394410" y="1748301"/>
              <a:ext cx="373360" cy="52410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5" name="Rectangle 96"/>
            <p:cNvSpPr>
              <a:spLocks noChangeArrowheads="1"/>
            </p:cNvSpPr>
            <p:nvPr/>
          </p:nvSpPr>
          <p:spPr bwMode="auto">
            <a:xfrm>
              <a:off x="8249807" y="1748301"/>
              <a:ext cx="371607" cy="1120081"/>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6" name="Rectangle 97"/>
            <p:cNvSpPr>
              <a:spLocks noChangeArrowheads="1"/>
            </p:cNvSpPr>
            <p:nvPr/>
          </p:nvSpPr>
          <p:spPr bwMode="auto">
            <a:xfrm>
              <a:off x="9103452" y="1748301"/>
              <a:ext cx="369854" cy="114637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7" name="Rectangle 98"/>
            <p:cNvSpPr>
              <a:spLocks noChangeArrowheads="1"/>
            </p:cNvSpPr>
            <p:nvPr/>
          </p:nvSpPr>
          <p:spPr bwMode="auto">
            <a:xfrm>
              <a:off x="9957097" y="1748301"/>
              <a:ext cx="369854" cy="137775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8" name="Rectangle 99"/>
            <p:cNvSpPr>
              <a:spLocks noChangeArrowheads="1"/>
            </p:cNvSpPr>
            <p:nvPr/>
          </p:nvSpPr>
          <p:spPr bwMode="auto">
            <a:xfrm>
              <a:off x="10812495" y="1748301"/>
              <a:ext cx="369854" cy="80631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grpSp>
        <p:nvGrpSpPr>
          <p:cNvPr id="3" name="Grupo 2"/>
          <p:cNvGrpSpPr/>
          <p:nvPr/>
        </p:nvGrpSpPr>
        <p:grpSpPr>
          <a:xfrm>
            <a:off x="2837051" y="4545417"/>
            <a:ext cx="19521823" cy="6122915"/>
            <a:chOff x="1418895" y="2272407"/>
            <a:chExt cx="9763454" cy="3062255"/>
          </a:xfrm>
          <a:solidFill>
            <a:schemeClr val="accent2"/>
          </a:solidFill>
        </p:grpSpPr>
        <p:sp>
          <p:nvSpPr>
            <p:cNvPr id="99" name="Rectangle 100"/>
            <p:cNvSpPr>
              <a:spLocks noChangeArrowheads="1"/>
            </p:cNvSpPr>
            <p:nvPr/>
          </p:nvSpPr>
          <p:spPr bwMode="auto">
            <a:xfrm>
              <a:off x="1418895" y="3255765"/>
              <a:ext cx="371607" cy="119194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0" name="Rectangle 101"/>
            <p:cNvSpPr>
              <a:spLocks noChangeArrowheads="1"/>
            </p:cNvSpPr>
            <p:nvPr/>
          </p:nvSpPr>
          <p:spPr bwMode="auto">
            <a:xfrm>
              <a:off x="2274293" y="3001599"/>
              <a:ext cx="369854" cy="171079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1" name="Rectangle 102"/>
            <p:cNvSpPr>
              <a:spLocks noChangeArrowheads="1"/>
            </p:cNvSpPr>
            <p:nvPr/>
          </p:nvSpPr>
          <p:spPr bwMode="auto">
            <a:xfrm>
              <a:off x="3126185" y="3311856"/>
              <a:ext cx="371607" cy="10359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2" name="Rectangle 103"/>
            <p:cNvSpPr>
              <a:spLocks noChangeArrowheads="1"/>
            </p:cNvSpPr>
            <p:nvPr/>
          </p:nvSpPr>
          <p:spPr bwMode="auto">
            <a:xfrm>
              <a:off x="3979830" y="2877146"/>
              <a:ext cx="369854" cy="19597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3" name="Rectangle 104"/>
            <p:cNvSpPr>
              <a:spLocks noChangeArrowheads="1"/>
            </p:cNvSpPr>
            <p:nvPr/>
          </p:nvSpPr>
          <p:spPr bwMode="auto">
            <a:xfrm>
              <a:off x="4835228" y="3546740"/>
              <a:ext cx="371607" cy="178792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4" name="Rectangle 105"/>
            <p:cNvSpPr>
              <a:spLocks noChangeArrowheads="1"/>
            </p:cNvSpPr>
            <p:nvPr/>
          </p:nvSpPr>
          <p:spPr bwMode="auto">
            <a:xfrm>
              <a:off x="5688873" y="3152345"/>
              <a:ext cx="369854" cy="18703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5" name="Rectangle 106"/>
            <p:cNvSpPr>
              <a:spLocks noChangeArrowheads="1"/>
            </p:cNvSpPr>
            <p:nvPr/>
          </p:nvSpPr>
          <p:spPr bwMode="auto">
            <a:xfrm>
              <a:off x="6542518" y="2800020"/>
              <a:ext cx="369854" cy="197372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6" name="Rectangle 107"/>
            <p:cNvSpPr>
              <a:spLocks noChangeArrowheads="1"/>
            </p:cNvSpPr>
            <p:nvPr/>
          </p:nvSpPr>
          <p:spPr bwMode="auto">
            <a:xfrm>
              <a:off x="7394410" y="2272407"/>
              <a:ext cx="373360" cy="197022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7" name="Rectangle 108"/>
            <p:cNvSpPr>
              <a:spLocks noChangeArrowheads="1"/>
            </p:cNvSpPr>
            <p:nvPr/>
          </p:nvSpPr>
          <p:spPr bwMode="auto">
            <a:xfrm>
              <a:off x="8249807" y="2868381"/>
              <a:ext cx="371607" cy="173358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8" name="Rectangle 109"/>
            <p:cNvSpPr>
              <a:spLocks noChangeArrowheads="1"/>
            </p:cNvSpPr>
            <p:nvPr/>
          </p:nvSpPr>
          <p:spPr bwMode="auto">
            <a:xfrm>
              <a:off x="9103452" y="2894674"/>
              <a:ext cx="369854" cy="9395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9" name="Rectangle 110"/>
            <p:cNvSpPr>
              <a:spLocks noChangeArrowheads="1"/>
            </p:cNvSpPr>
            <p:nvPr/>
          </p:nvSpPr>
          <p:spPr bwMode="auto">
            <a:xfrm>
              <a:off x="9957097" y="3126053"/>
              <a:ext cx="369854" cy="12182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10" name="Rectangle 111"/>
            <p:cNvSpPr>
              <a:spLocks noChangeArrowheads="1"/>
            </p:cNvSpPr>
            <p:nvPr/>
          </p:nvSpPr>
          <p:spPr bwMode="auto">
            <a:xfrm>
              <a:off x="10812495" y="2554619"/>
              <a:ext cx="369854" cy="155829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grpSp>
        <p:nvGrpSpPr>
          <p:cNvPr id="6" name="Grupo 5"/>
          <p:cNvGrpSpPr/>
          <p:nvPr/>
        </p:nvGrpSpPr>
        <p:grpSpPr>
          <a:xfrm>
            <a:off x="1" y="4332673"/>
            <a:ext cx="22726374" cy="8093509"/>
            <a:chOff x="0" y="2166007"/>
            <a:chExt cx="11366147" cy="4047807"/>
          </a:xfrm>
        </p:grpSpPr>
        <p:sp>
          <p:nvSpPr>
            <p:cNvPr id="111" name="TextBox 956"/>
            <p:cNvSpPr txBox="1">
              <a:spLocks noChangeArrowheads="1"/>
            </p:cNvSpPr>
            <p:nvPr/>
          </p:nvSpPr>
          <p:spPr bwMode="auto">
            <a:xfrm>
              <a:off x="25400" y="21660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400</a:t>
              </a:r>
              <a:endParaRPr lang="ru-RU" altLang="ru-RU" sz="7198" dirty="0">
                <a:solidFill>
                  <a:schemeClr val="tx1">
                    <a:lumMod val="50000"/>
                    <a:lumOff val="50000"/>
                  </a:schemeClr>
                </a:solidFill>
                <a:latin typeface="+mj-lt"/>
                <a:cs typeface="Open Sans" panose="020B0606030504020204" pitchFamily="34" charset="0"/>
              </a:endParaRPr>
            </a:p>
          </p:txBody>
        </p:sp>
        <p:sp>
          <p:nvSpPr>
            <p:cNvPr id="112" name="TextBox 956"/>
            <p:cNvSpPr txBox="1">
              <a:spLocks noChangeArrowheads="1"/>
            </p:cNvSpPr>
            <p:nvPr/>
          </p:nvSpPr>
          <p:spPr bwMode="auto">
            <a:xfrm>
              <a:off x="50800" y="47822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100</a:t>
              </a:r>
              <a:endParaRPr lang="ru-RU" altLang="ru-RU" sz="7198" dirty="0">
                <a:solidFill>
                  <a:schemeClr val="tx1">
                    <a:lumMod val="50000"/>
                    <a:lumOff val="50000"/>
                  </a:schemeClr>
                </a:solidFill>
                <a:latin typeface="+mj-lt"/>
                <a:cs typeface="Open Sans" panose="020B0606030504020204" pitchFamily="34" charset="0"/>
              </a:endParaRPr>
            </a:p>
          </p:txBody>
        </p:sp>
        <p:sp>
          <p:nvSpPr>
            <p:cNvPr id="113" name="TextBox 956"/>
            <p:cNvSpPr txBox="1">
              <a:spLocks noChangeArrowheads="1"/>
            </p:cNvSpPr>
            <p:nvPr/>
          </p:nvSpPr>
          <p:spPr bwMode="auto">
            <a:xfrm>
              <a:off x="0" y="39186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200</a:t>
              </a:r>
              <a:endParaRPr lang="ru-RU" altLang="ru-RU" sz="7198" dirty="0">
                <a:solidFill>
                  <a:schemeClr val="tx1">
                    <a:lumMod val="50000"/>
                    <a:lumOff val="50000"/>
                  </a:schemeClr>
                </a:solidFill>
                <a:latin typeface="+mj-lt"/>
                <a:cs typeface="Open Sans" panose="020B0606030504020204" pitchFamily="34" charset="0"/>
              </a:endParaRPr>
            </a:p>
          </p:txBody>
        </p:sp>
        <p:sp>
          <p:nvSpPr>
            <p:cNvPr id="114" name="TextBox 956"/>
            <p:cNvSpPr txBox="1">
              <a:spLocks noChangeArrowheads="1"/>
            </p:cNvSpPr>
            <p:nvPr/>
          </p:nvSpPr>
          <p:spPr bwMode="auto">
            <a:xfrm>
              <a:off x="25400" y="2991507"/>
              <a:ext cx="812447"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300</a:t>
              </a:r>
              <a:endParaRPr lang="ru-RU" altLang="ru-RU" sz="7198" dirty="0">
                <a:solidFill>
                  <a:schemeClr val="tx1">
                    <a:lumMod val="50000"/>
                    <a:lumOff val="50000"/>
                  </a:schemeClr>
                </a:solidFill>
                <a:latin typeface="+mj-lt"/>
                <a:cs typeface="Open Sans" panose="020B0606030504020204" pitchFamily="34" charset="0"/>
              </a:endParaRPr>
            </a:p>
          </p:txBody>
        </p:sp>
        <p:sp>
          <p:nvSpPr>
            <p:cNvPr id="115" name="TextBox 956"/>
            <p:cNvSpPr txBox="1">
              <a:spLocks noChangeArrowheads="1"/>
            </p:cNvSpPr>
            <p:nvPr/>
          </p:nvSpPr>
          <p:spPr bwMode="auto">
            <a:xfrm>
              <a:off x="1054100" y="57855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JAN</a:t>
              </a:r>
              <a:endParaRPr lang="ru-RU" altLang="ru-RU" sz="4800" dirty="0">
                <a:solidFill>
                  <a:schemeClr val="tx1">
                    <a:lumMod val="50000"/>
                    <a:lumOff val="50000"/>
                  </a:schemeClr>
                </a:solidFill>
                <a:latin typeface="+mj-lt"/>
                <a:cs typeface="Open Sans" panose="020B0606030504020204" pitchFamily="34" charset="0"/>
              </a:endParaRPr>
            </a:p>
          </p:txBody>
        </p:sp>
        <p:sp>
          <p:nvSpPr>
            <p:cNvPr id="116" name="TextBox 956"/>
            <p:cNvSpPr txBox="1">
              <a:spLocks noChangeArrowheads="1"/>
            </p:cNvSpPr>
            <p:nvPr/>
          </p:nvSpPr>
          <p:spPr bwMode="auto">
            <a:xfrm>
              <a:off x="1879600" y="57855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FEB</a:t>
              </a:r>
              <a:endParaRPr lang="ru-RU" altLang="ru-RU" sz="4800" dirty="0">
                <a:solidFill>
                  <a:schemeClr val="tx1">
                    <a:lumMod val="50000"/>
                    <a:lumOff val="50000"/>
                  </a:schemeClr>
                </a:solidFill>
                <a:latin typeface="+mj-lt"/>
                <a:cs typeface="Open Sans" panose="020B0606030504020204" pitchFamily="34" charset="0"/>
              </a:endParaRPr>
            </a:p>
          </p:txBody>
        </p:sp>
        <p:sp>
          <p:nvSpPr>
            <p:cNvPr id="117" name="TextBox 956"/>
            <p:cNvSpPr txBox="1">
              <a:spLocks noChangeArrowheads="1"/>
            </p:cNvSpPr>
            <p:nvPr/>
          </p:nvSpPr>
          <p:spPr bwMode="auto">
            <a:xfrm>
              <a:off x="2768600" y="57855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MAR</a:t>
              </a:r>
              <a:endParaRPr lang="ru-RU" altLang="ru-RU" sz="4800" dirty="0">
                <a:solidFill>
                  <a:schemeClr val="tx1">
                    <a:lumMod val="50000"/>
                    <a:lumOff val="50000"/>
                  </a:schemeClr>
                </a:solidFill>
                <a:latin typeface="+mj-lt"/>
                <a:cs typeface="Open Sans" panose="020B0606030504020204" pitchFamily="34" charset="0"/>
              </a:endParaRPr>
            </a:p>
          </p:txBody>
        </p:sp>
        <p:sp>
          <p:nvSpPr>
            <p:cNvPr id="118" name="TextBox 956"/>
            <p:cNvSpPr txBox="1">
              <a:spLocks noChangeArrowheads="1"/>
            </p:cNvSpPr>
            <p:nvPr/>
          </p:nvSpPr>
          <p:spPr bwMode="auto">
            <a:xfrm>
              <a:off x="3619500" y="57728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APR</a:t>
              </a:r>
              <a:endParaRPr lang="ru-RU" altLang="ru-RU" sz="4800" dirty="0">
                <a:solidFill>
                  <a:schemeClr val="tx1">
                    <a:lumMod val="50000"/>
                    <a:lumOff val="50000"/>
                  </a:schemeClr>
                </a:solidFill>
                <a:latin typeface="+mj-lt"/>
                <a:cs typeface="Open Sans" panose="020B0606030504020204" pitchFamily="34" charset="0"/>
              </a:endParaRPr>
            </a:p>
          </p:txBody>
        </p:sp>
        <p:sp>
          <p:nvSpPr>
            <p:cNvPr id="119" name="TextBox 956"/>
            <p:cNvSpPr txBox="1">
              <a:spLocks noChangeArrowheads="1"/>
            </p:cNvSpPr>
            <p:nvPr/>
          </p:nvSpPr>
          <p:spPr bwMode="auto">
            <a:xfrm>
              <a:off x="4483100" y="57982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MAY</a:t>
              </a:r>
              <a:endParaRPr lang="ru-RU" altLang="ru-RU" sz="4800" dirty="0">
                <a:solidFill>
                  <a:schemeClr val="tx1">
                    <a:lumMod val="50000"/>
                    <a:lumOff val="50000"/>
                  </a:schemeClr>
                </a:solidFill>
                <a:latin typeface="+mj-lt"/>
                <a:cs typeface="Open Sans" panose="020B0606030504020204" pitchFamily="34" charset="0"/>
              </a:endParaRPr>
            </a:p>
          </p:txBody>
        </p:sp>
        <p:sp>
          <p:nvSpPr>
            <p:cNvPr id="120" name="TextBox 956"/>
            <p:cNvSpPr txBox="1">
              <a:spLocks noChangeArrowheads="1"/>
            </p:cNvSpPr>
            <p:nvPr/>
          </p:nvSpPr>
          <p:spPr bwMode="auto">
            <a:xfrm>
              <a:off x="5321300" y="57982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JUN</a:t>
              </a:r>
              <a:endParaRPr lang="ru-RU" altLang="ru-RU" sz="4800" dirty="0">
                <a:solidFill>
                  <a:schemeClr val="tx1">
                    <a:lumMod val="50000"/>
                    <a:lumOff val="50000"/>
                  </a:schemeClr>
                </a:solidFill>
                <a:latin typeface="+mj-lt"/>
                <a:cs typeface="Open Sans" panose="020B0606030504020204" pitchFamily="34" charset="0"/>
              </a:endParaRPr>
            </a:p>
          </p:txBody>
        </p:sp>
        <p:sp>
          <p:nvSpPr>
            <p:cNvPr id="121" name="TextBox 956"/>
            <p:cNvSpPr txBox="1">
              <a:spLocks noChangeArrowheads="1"/>
            </p:cNvSpPr>
            <p:nvPr/>
          </p:nvSpPr>
          <p:spPr bwMode="auto">
            <a:xfrm>
              <a:off x="6210300" y="57982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JUL</a:t>
              </a:r>
              <a:endParaRPr lang="ru-RU" altLang="ru-RU" sz="4800" dirty="0">
                <a:solidFill>
                  <a:schemeClr val="tx1">
                    <a:lumMod val="50000"/>
                    <a:lumOff val="50000"/>
                  </a:schemeClr>
                </a:solidFill>
                <a:latin typeface="+mj-lt"/>
                <a:cs typeface="Open Sans" panose="020B0606030504020204" pitchFamily="34" charset="0"/>
              </a:endParaRPr>
            </a:p>
          </p:txBody>
        </p:sp>
        <p:sp>
          <p:nvSpPr>
            <p:cNvPr id="122" name="TextBox 956"/>
            <p:cNvSpPr txBox="1">
              <a:spLocks noChangeArrowheads="1"/>
            </p:cNvSpPr>
            <p:nvPr/>
          </p:nvSpPr>
          <p:spPr bwMode="auto">
            <a:xfrm>
              <a:off x="7061200" y="57855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AUG</a:t>
              </a:r>
              <a:endParaRPr lang="ru-RU" altLang="ru-RU" sz="4800" dirty="0">
                <a:solidFill>
                  <a:schemeClr val="tx1">
                    <a:lumMod val="50000"/>
                    <a:lumOff val="50000"/>
                  </a:schemeClr>
                </a:solidFill>
                <a:latin typeface="+mj-lt"/>
                <a:cs typeface="Open Sans" panose="020B0606030504020204" pitchFamily="34" charset="0"/>
              </a:endParaRPr>
            </a:p>
          </p:txBody>
        </p:sp>
        <p:sp>
          <p:nvSpPr>
            <p:cNvPr id="123" name="TextBox 956"/>
            <p:cNvSpPr txBox="1">
              <a:spLocks noChangeArrowheads="1"/>
            </p:cNvSpPr>
            <p:nvPr/>
          </p:nvSpPr>
          <p:spPr bwMode="auto">
            <a:xfrm>
              <a:off x="7975600" y="57855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SEP</a:t>
              </a:r>
              <a:endParaRPr lang="ru-RU" altLang="ru-RU" sz="4800" dirty="0">
                <a:solidFill>
                  <a:schemeClr val="tx1">
                    <a:lumMod val="50000"/>
                    <a:lumOff val="50000"/>
                  </a:schemeClr>
                </a:solidFill>
                <a:latin typeface="+mj-lt"/>
                <a:cs typeface="Open Sans" panose="020B0606030504020204" pitchFamily="34" charset="0"/>
              </a:endParaRPr>
            </a:p>
          </p:txBody>
        </p:sp>
        <p:sp>
          <p:nvSpPr>
            <p:cNvPr id="124" name="TextBox 956"/>
            <p:cNvSpPr txBox="1">
              <a:spLocks noChangeArrowheads="1"/>
            </p:cNvSpPr>
            <p:nvPr/>
          </p:nvSpPr>
          <p:spPr bwMode="auto">
            <a:xfrm>
              <a:off x="8813800" y="57855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OCT</a:t>
              </a:r>
              <a:endParaRPr lang="ru-RU" altLang="ru-RU" sz="4800" dirty="0">
                <a:solidFill>
                  <a:schemeClr val="tx1">
                    <a:lumMod val="50000"/>
                    <a:lumOff val="50000"/>
                  </a:schemeClr>
                </a:solidFill>
                <a:latin typeface="+mj-lt"/>
                <a:cs typeface="Open Sans" panose="020B0606030504020204" pitchFamily="34" charset="0"/>
              </a:endParaRPr>
            </a:p>
          </p:txBody>
        </p:sp>
        <p:sp>
          <p:nvSpPr>
            <p:cNvPr id="125" name="TextBox 956"/>
            <p:cNvSpPr txBox="1">
              <a:spLocks noChangeArrowheads="1"/>
            </p:cNvSpPr>
            <p:nvPr/>
          </p:nvSpPr>
          <p:spPr bwMode="auto">
            <a:xfrm>
              <a:off x="9702800" y="57855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NOV</a:t>
              </a:r>
              <a:endParaRPr lang="ru-RU" altLang="ru-RU" sz="4800" dirty="0">
                <a:solidFill>
                  <a:schemeClr val="tx1">
                    <a:lumMod val="50000"/>
                    <a:lumOff val="50000"/>
                  </a:schemeClr>
                </a:solidFill>
                <a:latin typeface="+mj-lt"/>
                <a:cs typeface="Open Sans" panose="020B0606030504020204" pitchFamily="34" charset="0"/>
              </a:endParaRPr>
            </a:p>
          </p:txBody>
        </p:sp>
        <p:sp>
          <p:nvSpPr>
            <p:cNvPr id="126" name="TextBox 956"/>
            <p:cNvSpPr txBox="1">
              <a:spLocks noChangeArrowheads="1"/>
            </p:cNvSpPr>
            <p:nvPr/>
          </p:nvSpPr>
          <p:spPr bwMode="auto">
            <a:xfrm>
              <a:off x="10553700" y="5772807"/>
              <a:ext cx="812447"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1">
                      <a:lumMod val="50000"/>
                      <a:lumOff val="50000"/>
                    </a:schemeClr>
                  </a:solidFill>
                  <a:latin typeface="+mj-lt"/>
                  <a:cs typeface="Open Sans" panose="020B0606030504020204" pitchFamily="34" charset="0"/>
                </a:rPr>
                <a:t>DEC</a:t>
              </a:r>
              <a:endParaRPr lang="ru-RU" altLang="ru-RU" sz="4800" dirty="0">
                <a:solidFill>
                  <a:schemeClr val="tx1">
                    <a:lumMod val="50000"/>
                    <a:lumOff val="50000"/>
                  </a:schemeClr>
                </a:solidFill>
                <a:latin typeface="+mj-lt"/>
                <a:cs typeface="Open Sans" panose="020B0606030504020204" pitchFamily="34" charset="0"/>
              </a:endParaRPr>
            </a:p>
          </p:txBody>
        </p:sp>
      </p:grpSp>
    </p:spTree>
    <p:extLst>
      <p:ext uri="{BB962C8B-B14F-4D97-AF65-F5344CB8AC3E}">
        <p14:creationId xmlns:p14="http://schemas.microsoft.com/office/powerpoint/2010/main" val="221197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par>
                          <p:cTn id="18" fill="hold">
                            <p:stCondLst>
                              <p:cond delay="2000"/>
                            </p:stCondLst>
                            <p:childTnLst>
                              <p:par>
                                <p:cTn id="19" presetID="22" presetClass="entr" presetSubtype="4"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par>
                          <p:cTn id="22" fill="hold">
                            <p:stCondLst>
                              <p:cond delay="2500"/>
                            </p:stCondLst>
                            <p:childTnLst>
                              <p:par>
                                <p:cTn id="23" presetID="22" presetClass="entr" presetSubtype="4"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1784"/>
            <a:ext cx="24371302" cy="13712428"/>
          </a:xfrm>
          <a:prstGeom prst="rect">
            <a:avLst/>
          </a:prstGeom>
          <a:solidFill>
            <a:srgbClr val="367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16" name="タイトル 15"/>
          <p:cNvSpPr>
            <a:spLocks noGrp="1"/>
          </p:cNvSpPr>
          <p:nvPr>
            <p:ph type="ctrTitle" idx="4294967295"/>
          </p:nvPr>
        </p:nvSpPr>
        <p:spPr>
          <a:xfrm>
            <a:off x="3176" y="2533191"/>
            <a:ext cx="24371302" cy="2112412"/>
          </a:xfrm>
          <a:prstGeom prst="rect">
            <a:avLst/>
          </a:prstGeom>
        </p:spPr>
        <p:txBody>
          <a:bodyPr/>
          <a:lstStyle/>
          <a:p>
            <a:pPr algn="ctr"/>
            <a:r>
              <a:rPr kumimoji="1" lang="en-US" altLang="ja-JP" sz="5999" b="1" dirty="0">
                <a:solidFill>
                  <a:schemeClr val="accent1"/>
                </a:solidFill>
                <a:latin typeface="Lato Black" panose="020F0A02020204030203" pitchFamily="34" charset="0"/>
              </a:rPr>
              <a:t>THANKS FOR DOWNLOADING THESE TEMPLATES! </a:t>
            </a:r>
            <a:br>
              <a:rPr kumimoji="1" lang="en-US" altLang="ja-JP" b="1" dirty="0">
                <a:solidFill>
                  <a:schemeClr val="accent1"/>
                </a:solidFill>
                <a:latin typeface="Lato Light" panose="020F0302020204030203" pitchFamily="34" charset="0"/>
              </a:rPr>
            </a:br>
            <a:r>
              <a:rPr kumimoji="1" lang="en-US" altLang="ja-JP" sz="4799" b="1" dirty="0">
                <a:solidFill>
                  <a:schemeClr val="accent1"/>
                </a:solidFill>
                <a:latin typeface="Lato Light" panose="020F0302020204030203" pitchFamily="34" charset="0"/>
              </a:rPr>
              <a:t>Find even more free templates at </a:t>
            </a:r>
            <a:endParaRPr kumimoji="1" lang="en-US" altLang="ja-JP" b="1" dirty="0">
              <a:solidFill>
                <a:schemeClr val="accent1"/>
              </a:solidFill>
              <a:latin typeface="Lato Light" panose="020F0302020204030203" pitchFamily="34" charset="0"/>
            </a:endParaRPr>
          </a:p>
        </p:txBody>
      </p:sp>
      <p:sp>
        <p:nvSpPr>
          <p:cNvPr id="17" name="サブタイトル 16"/>
          <p:cNvSpPr>
            <a:spLocks noGrp="1"/>
          </p:cNvSpPr>
          <p:nvPr>
            <p:ph type="subTitle" idx="4294967295"/>
          </p:nvPr>
        </p:nvSpPr>
        <p:spPr>
          <a:xfrm>
            <a:off x="4509284" y="4274007"/>
            <a:ext cx="16451741" cy="1349025"/>
          </a:xfrm>
          <a:prstGeom prst="rect">
            <a:avLst/>
          </a:prstGeom>
        </p:spPr>
        <p:txBody>
          <a:bodyPr>
            <a:noAutofit/>
          </a:bodyPr>
          <a:lstStyle/>
          <a:p>
            <a:pPr marL="0" indent="0" algn="ctr">
              <a:buNone/>
            </a:pPr>
            <a:r>
              <a:rPr lang="en-US" sz="2999"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2999" dirty="0">
                <a:solidFill>
                  <a:schemeClr val="bg1"/>
                </a:solidFill>
                <a:latin typeface="Lato Light" panose="020F0302020204030203" pitchFamily="34" charset="0"/>
              </a:rPr>
              <a:t> / </a:t>
            </a:r>
            <a:r>
              <a:rPr lang="en-US" sz="2999"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2999" dirty="0">
                <a:solidFill>
                  <a:schemeClr val="bg1"/>
                </a:solidFill>
                <a:latin typeface="Lato Light" panose="020F0302020204030203" pitchFamily="34" charset="0"/>
              </a:rPr>
              <a:t>  </a:t>
            </a:r>
          </a:p>
          <a:p>
            <a:pPr marL="0" indent="0" algn="ctr">
              <a:buNone/>
            </a:pPr>
            <a:r>
              <a:rPr lang="en-US" sz="2999" dirty="0">
                <a:solidFill>
                  <a:schemeClr val="bg1"/>
                </a:solidFill>
                <a:latin typeface="Lato Light" panose="020F0302020204030203" pitchFamily="34" charset="0"/>
              </a:rPr>
              <a:t>Premium Templates: </a:t>
            </a:r>
            <a:r>
              <a:rPr lang="en-US" sz="2999" dirty="0">
                <a:solidFill>
                  <a:schemeClr val="bg1"/>
                </a:solidFill>
                <a:latin typeface="Lato Light" panose="020F0302020204030203" pitchFamily="34" charset="0"/>
                <a:hlinkClick r:id="rId4"/>
              </a:rPr>
              <a:t>https://www.pptbundle.com/</a:t>
            </a:r>
            <a:r>
              <a:rPr lang="en-US" sz="2999" dirty="0">
                <a:solidFill>
                  <a:schemeClr val="bg1"/>
                </a:solidFill>
                <a:latin typeface="Lato Light" panose="020F0302020204030203" pitchFamily="34" charset="0"/>
              </a:rPr>
              <a:t> </a:t>
            </a:r>
          </a:p>
          <a:p>
            <a:pPr marL="0" indent="0" algn="ctr">
              <a:buNone/>
            </a:pPr>
            <a:br>
              <a:rPr lang="en-US" altLang="ja-JP" sz="2999" dirty="0">
                <a:solidFill>
                  <a:schemeClr val="bg1"/>
                </a:solidFill>
                <a:latin typeface="Lato Light" panose="020F0302020204030203" pitchFamily="34" charset="0"/>
                <a:cs typeface="Arial" panose="020B0604020202020204" pitchFamily="34" charset="0"/>
              </a:rPr>
            </a:br>
            <a:endParaRPr lang="en-US" altLang="ja-JP" sz="2999"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1631" y="5873832"/>
            <a:ext cx="15919149" cy="3447098"/>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4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sz="4400" dirty="0">
                <a:solidFill>
                  <a:schemeClr val="bg1"/>
                </a:solidFill>
                <a:latin typeface="Lato Light" panose="020F0302020204030203" pitchFamily="34" charset="0"/>
                <a:cs typeface="Arial" panose="020B0604020202020204" pitchFamily="34" charset="0"/>
              </a:rPr>
              <a:t> </a:t>
            </a:r>
          </a:p>
          <a:p>
            <a:pPr algn="ctr"/>
            <a:r>
              <a:rPr lang="es-CO" altLang="ja-JP" sz="4400"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sz="4400" dirty="0">
              <a:solidFill>
                <a:schemeClr val="bg1"/>
              </a:solidFill>
              <a:latin typeface="Lato Light" panose="020F0302020204030203" pitchFamily="34" charset="0"/>
              <a:cs typeface="Arial" panose="020B0604020202020204" pitchFamily="34" charset="0"/>
            </a:endParaRPr>
          </a:p>
          <a:p>
            <a:pPr algn="ctr"/>
            <a:r>
              <a:rPr lang="es-CO" altLang="ja-JP" sz="4400"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sz="4400" dirty="0">
                <a:solidFill>
                  <a:schemeClr val="bg1"/>
                </a:solidFill>
                <a:latin typeface="Lato Light" panose="020F0302020204030203" pitchFamily="34" charset="0"/>
                <a:cs typeface="Arial" panose="020B0604020202020204" pitchFamily="34" charset="0"/>
              </a:rPr>
              <a:t> </a:t>
            </a:r>
          </a:p>
          <a:p>
            <a:pPr algn="ctr"/>
            <a:r>
              <a:rPr lang="es-CO" altLang="ja-JP" sz="4400"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sz="4400"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4022" y="11789590"/>
            <a:ext cx="13750518" cy="646331"/>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14460275" y="9882469"/>
            <a:ext cx="1616095" cy="127516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9037608" y="9882469"/>
            <a:ext cx="1616095" cy="1275162"/>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9589429" y="10077889"/>
            <a:ext cx="421072" cy="77465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10933186" y="9882469"/>
            <a:ext cx="1616095" cy="127516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11341252" y="10037047"/>
            <a:ext cx="703601" cy="813226"/>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12735155" y="9882469"/>
            <a:ext cx="1616095" cy="1275162"/>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13212606" y="10077889"/>
            <a:ext cx="696231" cy="69623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9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14828699" y="10181341"/>
            <a:ext cx="837550" cy="59278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15163138" y="10350013"/>
            <a:ext cx="215688" cy="25398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id="{F89EA0A8-4028-F215-DAA3-6563B9485CEB}"/>
              </a:ext>
            </a:extLst>
          </p:cNvPr>
          <p:cNvSpPr/>
          <p:nvPr/>
        </p:nvSpPr>
        <p:spPr>
          <a:xfrm>
            <a:off x="8185413" y="8083518"/>
            <a:ext cx="12880091" cy="5632483"/>
          </a:xfrm>
          <a:custGeom>
            <a:avLst/>
            <a:gdLst>
              <a:gd name="connsiteX0" fmla="*/ 6440045 w 12880091"/>
              <a:gd name="connsiteY0" fmla="*/ 0 h 5632483"/>
              <a:gd name="connsiteX1" fmla="*/ 7818640 w 12880091"/>
              <a:gd name="connsiteY1" fmla="*/ 571032 h 5632483"/>
              <a:gd name="connsiteX2" fmla="*/ 12880091 w 12880091"/>
              <a:gd name="connsiteY2" fmla="*/ 5632483 h 5632483"/>
              <a:gd name="connsiteX3" fmla="*/ 0 w 12880091"/>
              <a:gd name="connsiteY3" fmla="*/ 5632483 h 5632483"/>
              <a:gd name="connsiteX4" fmla="*/ 5061450 w 12880091"/>
              <a:gd name="connsiteY4" fmla="*/ 571032 h 5632483"/>
              <a:gd name="connsiteX5" fmla="*/ 6440045 w 12880091"/>
              <a:gd name="connsiteY5" fmla="*/ 0 h 563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80091" h="5632483">
                <a:moveTo>
                  <a:pt x="6440045" y="0"/>
                </a:moveTo>
                <a:cubicBezTo>
                  <a:pt x="6938998" y="0"/>
                  <a:pt x="7437951" y="190344"/>
                  <a:pt x="7818640" y="571032"/>
                </a:cubicBezTo>
                <a:lnTo>
                  <a:pt x="12880091" y="5632483"/>
                </a:lnTo>
                <a:lnTo>
                  <a:pt x="0" y="5632483"/>
                </a:lnTo>
                <a:lnTo>
                  <a:pt x="5061450" y="571032"/>
                </a:lnTo>
                <a:cubicBezTo>
                  <a:pt x="5442139" y="190344"/>
                  <a:pt x="5941092" y="0"/>
                  <a:pt x="644004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E07C347E-A219-E55B-A2D9-4CD89C7F2A4B}"/>
              </a:ext>
            </a:extLst>
          </p:cNvPr>
          <p:cNvSpPr/>
          <p:nvPr/>
        </p:nvSpPr>
        <p:spPr>
          <a:xfrm>
            <a:off x="8274084" y="0"/>
            <a:ext cx="8944433" cy="3890750"/>
          </a:xfrm>
          <a:custGeom>
            <a:avLst/>
            <a:gdLst>
              <a:gd name="connsiteX0" fmla="*/ 0 w 8944433"/>
              <a:gd name="connsiteY0" fmla="*/ 0 h 3890750"/>
              <a:gd name="connsiteX1" fmla="*/ 8944433 w 8944433"/>
              <a:gd name="connsiteY1" fmla="*/ 0 h 3890750"/>
              <a:gd name="connsiteX2" fmla="*/ 5464843 w 8944433"/>
              <a:gd name="connsiteY2" fmla="*/ 3479591 h 3890750"/>
              <a:gd name="connsiteX3" fmla="*/ 3479590 w 8944433"/>
              <a:gd name="connsiteY3" fmla="*/ 3479591 h 3890750"/>
            </a:gdLst>
            <a:ahLst/>
            <a:cxnLst>
              <a:cxn ang="0">
                <a:pos x="connsiteX0" y="connsiteY0"/>
              </a:cxn>
              <a:cxn ang="0">
                <a:pos x="connsiteX1" y="connsiteY1"/>
              </a:cxn>
              <a:cxn ang="0">
                <a:pos x="connsiteX2" y="connsiteY2"/>
              </a:cxn>
              <a:cxn ang="0">
                <a:pos x="connsiteX3" y="connsiteY3"/>
              </a:cxn>
            </a:cxnLst>
            <a:rect l="l" t="t" r="r" b="b"/>
            <a:pathLst>
              <a:path w="8944433" h="3890750">
                <a:moveTo>
                  <a:pt x="0" y="0"/>
                </a:moveTo>
                <a:lnTo>
                  <a:pt x="8944433" y="0"/>
                </a:lnTo>
                <a:lnTo>
                  <a:pt x="5464843" y="3479591"/>
                </a:lnTo>
                <a:cubicBezTo>
                  <a:pt x="4916630" y="4027803"/>
                  <a:pt x="4027803" y="4027803"/>
                  <a:pt x="3479590" y="347959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6" name="Picture Placeholder 15">
            <a:extLst>
              <a:ext uri="{FF2B5EF4-FFF2-40B4-BE49-F238E27FC236}">
                <a16:creationId xmlns:a16="http://schemas.microsoft.com/office/drawing/2014/main" id="{4F69CE44-EC74-29A5-692C-78B25FFFCFB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1178" r="11178"/>
          <a:stretch>
            <a:fillRect/>
          </a:stretch>
        </p:blipFill>
        <p:spPr/>
      </p:pic>
      <p:sp>
        <p:nvSpPr>
          <p:cNvPr id="17" name="Right Triangle 16">
            <a:extLst>
              <a:ext uri="{FF2B5EF4-FFF2-40B4-BE49-F238E27FC236}">
                <a16:creationId xmlns:a16="http://schemas.microsoft.com/office/drawing/2014/main" id="{F504CF95-67C7-56F0-B456-018DBC22867C}"/>
              </a:ext>
            </a:extLst>
          </p:cNvPr>
          <p:cNvSpPr/>
          <p:nvPr/>
        </p:nvSpPr>
        <p:spPr>
          <a:xfrm>
            <a:off x="-1" y="6371303"/>
            <a:ext cx="7344697" cy="7344697"/>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AFC490A-1008-D939-13E0-F623C842DCC1}"/>
              </a:ext>
            </a:extLst>
          </p:cNvPr>
          <p:cNvSpPr txBox="1"/>
          <p:nvPr/>
        </p:nvSpPr>
        <p:spPr>
          <a:xfrm>
            <a:off x="1386407" y="1289501"/>
            <a:ext cx="9999406" cy="6201698"/>
          </a:xfrm>
          <a:prstGeom prst="rect">
            <a:avLst/>
          </a:prstGeom>
          <a:noFill/>
        </p:spPr>
        <p:txBody>
          <a:bodyPr wrap="square" rtlCol="0">
            <a:spAutoFit/>
          </a:bodyPr>
          <a:lstStyle/>
          <a:p>
            <a:r>
              <a:rPr lang="en-US" sz="6600" b="1" dirty="0">
                <a:solidFill>
                  <a:schemeClr val="bg1"/>
                </a:solidFill>
                <a:latin typeface="Lato Black" panose="020F0502020204030203" pitchFamily="34" charset="77"/>
              </a:rPr>
              <a:t>ANIMATED</a:t>
            </a:r>
          </a:p>
          <a:p>
            <a:r>
              <a:rPr lang="en-US" sz="6600" b="1" dirty="0">
                <a:solidFill>
                  <a:schemeClr val="bg1"/>
                </a:solidFill>
                <a:latin typeface="Lato Black" panose="020F0502020204030203" pitchFamily="34" charset="77"/>
              </a:rPr>
              <a:t>POWERPOINT REPORT </a:t>
            </a:r>
            <a:r>
              <a:rPr lang="en-US" sz="6600" b="1" i="1" dirty="0">
                <a:solidFill>
                  <a:schemeClr val="accent4"/>
                </a:solidFill>
                <a:latin typeface="Lato Black" panose="020F0502020204030203" pitchFamily="34" charset="77"/>
              </a:rPr>
              <a:t>INFOGRAPHICS</a:t>
            </a:r>
          </a:p>
          <a:p>
            <a:r>
              <a:rPr lang="en-US" sz="19900" b="1" i="1" dirty="0">
                <a:ln w="19050">
                  <a:solidFill>
                    <a:schemeClr val="accent2"/>
                  </a:solidFill>
                </a:ln>
                <a:noFill/>
                <a:latin typeface="Lato Black" panose="020F0502020204030203" pitchFamily="34" charset="77"/>
              </a:rPr>
              <a:t>2022</a:t>
            </a:r>
            <a:endParaRPr lang="en-US" sz="6600" b="1" i="1" dirty="0">
              <a:ln w="19050">
                <a:solidFill>
                  <a:schemeClr val="accent2"/>
                </a:solidFill>
              </a:ln>
              <a:noFill/>
              <a:latin typeface="Lato Black" panose="020F0502020204030203" pitchFamily="34" charset="77"/>
            </a:endParaRPr>
          </a:p>
        </p:txBody>
      </p:sp>
      <p:sp>
        <p:nvSpPr>
          <p:cNvPr id="19" name="TextBox 18">
            <a:extLst>
              <a:ext uri="{FF2B5EF4-FFF2-40B4-BE49-F238E27FC236}">
                <a16:creationId xmlns:a16="http://schemas.microsoft.com/office/drawing/2014/main" id="{7A85DE93-FBDA-C738-686E-F8676FAA8C55}"/>
              </a:ext>
            </a:extLst>
          </p:cNvPr>
          <p:cNvSpPr txBox="1"/>
          <p:nvPr/>
        </p:nvSpPr>
        <p:spPr>
          <a:xfrm>
            <a:off x="1386407" y="6804620"/>
            <a:ext cx="8790039" cy="923330"/>
          </a:xfrm>
          <a:prstGeom prst="rect">
            <a:avLst/>
          </a:prstGeom>
          <a:noFill/>
        </p:spPr>
        <p:txBody>
          <a:bodyPr wrap="square" rtlCol="0">
            <a:spAutoFit/>
          </a:bodyPr>
          <a:lstStyle/>
          <a:p>
            <a:r>
              <a:rPr lang="en-US" sz="5400" dirty="0" err="1">
                <a:solidFill>
                  <a:schemeClr val="accent4">
                    <a:lumMod val="60000"/>
                    <a:lumOff val="40000"/>
                  </a:schemeClr>
                </a:solidFill>
                <a:latin typeface="Lato" panose="020F0502020204030203" pitchFamily="34" charset="77"/>
              </a:rPr>
              <a:t>www.ppthemes.com</a:t>
            </a:r>
            <a:endParaRPr lang="en-US" sz="5400" dirty="0">
              <a:solidFill>
                <a:schemeClr val="accent4">
                  <a:lumMod val="60000"/>
                  <a:lumOff val="40000"/>
                </a:schemeClr>
              </a:solidFill>
              <a:latin typeface="Lato" panose="020F0502020204030203" pitchFamily="34" charset="77"/>
            </a:endParaRPr>
          </a:p>
        </p:txBody>
      </p:sp>
    </p:spTree>
    <p:extLst>
      <p:ext uri="{BB962C8B-B14F-4D97-AF65-F5344CB8AC3E}">
        <p14:creationId xmlns:p14="http://schemas.microsoft.com/office/powerpoint/2010/main" val="243418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17" presetClass="entr" presetSubtype="1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8" presetClass="entr" presetSubtype="12"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strips(down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strVal val="#ppt_w*0.70"/>
                                          </p:val>
                                        </p:tav>
                                        <p:tav tm="100000">
                                          <p:val>
                                            <p:strVal val="#ppt_w"/>
                                          </p:val>
                                        </p:tav>
                                      </p:tavLst>
                                    </p:anim>
                                    <p:anim calcmode="lin" valueType="num">
                                      <p:cBhvr>
                                        <p:cTn id="28" dur="1000" fill="hold"/>
                                        <p:tgtEl>
                                          <p:spTgt spid="19"/>
                                        </p:tgtEl>
                                        <p:attrNameLst>
                                          <p:attrName>ppt_h</p:attrName>
                                        </p:attrNameLst>
                                      </p:cBhvr>
                                      <p:tavLst>
                                        <p:tav tm="0">
                                          <p:val>
                                            <p:strVal val="#ppt_h"/>
                                          </p:val>
                                        </p:tav>
                                        <p:tav tm="100000">
                                          <p:val>
                                            <p:strVal val="#ppt_h"/>
                                          </p:val>
                                        </p:tav>
                                      </p:tavLst>
                                    </p:anim>
                                    <p:animEffect transition="in" filter="fade">
                                      <p:cBhvr>
                                        <p:cTn id="2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17" grpId="0" animBg="1"/>
      <p:bldP spid="18"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4A948AB4-FC14-4045-9DAF-806F342E6F7F}"/>
              </a:ext>
            </a:extLst>
          </p:cNvPr>
          <p:cNvSpPr txBox="1">
            <a:spLocks/>
          </p:cNvSpPr>
          <p:nvPr/>
        </p:nvSpPr>
        <p:spPr>
          <a:xfrm>
            <a:off x="2891481" y="6601812"/>
            <a:ext cx="12011208" cy="4228850"/>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3200" dirty="0">
                <a:solidFill>
                  <a:schemeClr val="tx1"/>
                </a:solidFill>
                <a:latin typeface="Lato Light" panose="020F0502020204030203" pitchFamily="34" charset="0"/>
              </a:rPr>
              <a:t>You can do whatever you want, go a impress your audience with an amazing presentation</a:t>
            </a:r>
            <a:r>
              <a:rPr lang="en-US" sz="3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a:t>
            </a:r>
          </a:p>
          <a:p>
            <a:pPr algn="r">
              <a:lnSpc>
                <a:spcPct val="100000"/>
              </a:lnSpc>
            </a:pPr>
            <a:endParaRPr lang="en-US" sz="3200" dirty="0">
              <a:solidFill>
                <a:schemeClr val="tx1"/>
              </a:solidFill>
              <a:latin typeface="Lato Light" panose="020F0502020204030203" pitchFamily="34" charset="0"/>
            </a:endParaRPr>
          </a:p>
          <a:p>
            <a:pPr algn="r">
              <a:lnSpc>
                <a:spcPct val="100000"/>
              </a:lnSpc>
            </a:pPr>
            <a:r>
              <a:rPr lang="en-US" sz="3200" dirty="0">
                <a:solidFill>
                  <a:schemeClr val="tx1"/>
                </a:solidFill>
                <a:latin typeface="Lato Light" panose="020F0502020204030203" pitchFamily="34" charset="0"/>
              </a:rPr>
              <a:t>Lorem ipsum dolor sit </a:t>
            </a:r>
            <a:r>
              <a:rPr lang="en-US" sz="3200" dirty="0" err="1">
                <a:solidFill>
                  <a:schemeClr val="tx1"/>
                </a:solidFill>
                <a:latin typeface="Lato Light" panose="020F0502020204030203" pitchFamily="34" charset="0"/>
              </a:rPr>
              <a:t>amet</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consectetur</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adipiscing</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elit</a:t>
            </a:r>
            <a:r>
              <a:rPr lang="en-US" sz="3200" dirty="0">
                <a:solidFill>
                  <a:schemeClr val="tx1"/>
                </a:solidFill>
                <a:latin typeface="Lato Light" panose="020F0502020204030203" pitchFamily="34" charset="0"/>
              </a:rPr>
              <a:t>. Aenean a </a:t>
            </a:r>
            <a:r>
              <a:rPr lang="en-US" sz="3200" dirty="0" err="1">
                <a:solidFill>
                  <a:schemeClr val="tx1"/>
                </a:solidFill>
                <a:latin typeface="Lato Light" panose="020F0502020204030203" pitchFamily="34" charset="0"/>
              </a:rPr>
              <a:t>pretium</a:t>
            </a:r>
            <a:r>
              <a:rPr lang="en-US" sz="3200" dirty="0">
                <a:solidFill>
                  <a:schemeClr val="tx1"/>
                </a:solidFill>
                <a:latin typeface="Lato Light" panose="020F0502020204030203" pitchFamily="34" charset="0"/>
              </a:rPr>
              <a:t> dui. </a:t>
            </a:r>
            <a:r>
              <a:rPr lang="en-US" sz="3200" dirty="0" err="1">
                <a:solidFill>
                  <a:schemeClr val="tx1"/>
                </a:solidFill>
                <a:latin typeface="Lato Light" panose="020F0502020204030203" pitchFamily="34" charset="0"/>
              </a:rPr>
              <a:t>Pellentesque</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rutrum</a:t>
            </a:r>
            <a:r>
              <a:rPr lang="en-US" sz="3200" dirty="0">
                <a:solidFill>
                  <a:schemeClr val="tx1"/>
                </a:solidFill>
                <a:latin typeface="Lato Light" panose="020F0502020204030203" pitchFamily="34" charset="0"/>
              </a:rPr>
              <a:t> sed </a:t>
            </a:r>
            <a:r>
              <a:rPr lang="en-US" sz="3200" dirty="0" err="1">
                <a:solidFill>
                  <a:schemeClr val="tx1"/>
                </a:solidFill>
                <a:latin typeface="Lato Light" panose="020F0502020204030203" pitchFamily="34" charset="0"/>
              </a:rPr>
              <a:t>justo</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molestie</a:t>
            </a:r>
            <a:r>
              <a:rPr lang="en-US" sz="3200" dirty="0">
                <a:solidFill>
                  <a:schemeClr val="tx1"/>
                </a:solidFill>
                <a:latin typeface="Lato Light" panose="020F0502020204030203" pitchFamily="34" charset="0"/>
              </a:rPr>
              <a:t> pulvinar. Proin vestibulum eros </a:t>
            </a:r>
            <a:r>
              <a:rPr lang="en-US" sz="3200" dirty="0" err="1">
                <a:solidFill>
                  <a:schemeClr val="tx1"/>
                </a:solidFill>
                <a:latin typeface="Lato Light" panose="020F0502020204030203" pitchFamily="34" charset="0"/>
              </a:rPr>
              <a:t>eget</a:t>
            </a:r>
            <a:r>
              <a:rPr lang="en-US" sz="3200" dirty="0">
                <a:solidFill>
                  <a:schemeClr val="tx1"/>
                </a:solidFill>
                <a:latin typeface="Lato Light" panose="020F0502020204030203" pitchFamily="34" charset="0"/>
              </a:rPr>
              <a:t> ipsum </a:t>
            </a:r>
            <a:r>
              <a:rPr lang="en-US" sz="3200" dirty="0" err="1">
                <a:solidFill>
                  <a:schemeClr val="tx1"/>
                </a:solidFill>
                <a:latin typeface="Lato Light" panose="020F0502020204030203" pitchFamily="34" charset="0"/>
              </a:rPr>
              <a:t>malesuada</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quis</a:t>
            </a:r>
            <a:r>
              <a:rPr lang="en-US" sz="3200" dirty="0">
                <a:solidFill>
                  <a:schemeClr val="tx1"/>
                </a:solidFill>
                <a:latin typeface="Lato Light" panose="020F0502020204030203" pitchFamily="34" charset="0"/>
              </a:rPr>
              <a:t> pharetra dolor </a:t>
            </a:r>
            <a:r>
              <a:rPr lang="en-US" sz="3200" dirty="0" err="1">
                <a:solidFill>
                  <a:schemeClr val="tx1"/>
                </a:solidFill>
                <a:latin typeface="Lato Light" panose="020F0502020204030203" pitchFamily="34" charset="0"/>
              </a:rPr>
              <a:t>dignissim</a:t>
            </a:r>
            <a:r>
              <a:rPr lang="en-US" sz="3200" dirty="0">
                <a:solidFill>
                  <a:schemeClr val="tx1"/>
                </a:solidFill>
                <a:latin typeface="Lato Light" panose="020F0502020204030203" pitchFamily="34" charset="0"/>
              </a:rPr>
              <a:t>. Ut ac </a:t>
            </a:r>
            <a:r>
              <a:rPr lang="en-US" sz="3200" dirty="0" err="1">
                <a:solidFill>
                  <a:schemeClr val="tx1"/>
                </a:solidFill>
                <a:latin typeface="Lato Light" panose="020F0502020204030203" pitchFamily="34" charset="0"/>
              </a:rPr>
              <a:t>risus</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ullamcorper</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urna</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dapibus</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condimentum</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eleifend</a:t>
            </a:r>
            <a:r>
              <a:rPr lang="en-US" sz="3200" dirty="0">
                <a:solidFill>
                  <a:schemeClr val="tx1"/>
                </a:solidFill>
                <a:latin typeface="Lato Light" panose="020F0502020204030203" pitchFamily="34" charset="0"/>
              </a:rPr>
              <a:t> sed </a:t>
            </a:r>
            <a:r>
              <a:rPr lang="en-US" sz="3200" dirty="0" err="1">
                <a:solidFill>
                  <a:schemeClr val="tx1"/>
                </a:solidFill>
                <a:latin typeface="Lato Light" panose="020F0502020204030203" pitchFamily="34" charset="0"/>
              </a:rPr>
              <a:t>purus</a:t>
            </a:r>
            <a:r>
              <a:rPr lang="en-US" sz="3200" dirty="0">
                <a:solidFill>
                  <a:schemeClr val="tx1"/>
                </a:solidFill>
                <a:latin typeface="Lato Light" panose="020F0502020204030203" pitchFamily="34" charset="0"/>
              </a:rPr>
              <a:t>. Nunc porta </a:t>
            </a:r>
            <a:r>
              <a:rPr lang="en-US" sz="3200" dirty="0" err="1">
                <a:solidFill>
                  <a:schemeClr val="tx1"/>
                </a:solidFill>
                <a:latin typeface="Lato Light" panose="020F0502020204030203" pitchFamily="34" charset="0"/>
              </a:rPr>
              <a:t>sem</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nec</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congue</a:t>
            </a:r>
            <a:r>
              <a:rPr lang="en-US" sz="3200" dirty="0">
                <a:solidFill>
                  <a:schemeClr val="tx1"/>
                </a:solidFill>
                <a:latin typeface="Lato Light" panose="020F0502020204030203" pitchFamily="34" charset="0"/>
              </a:rPr>
              <a:t> </a:t>
            </a:r>
            <a:r>
              <a:rPr lang="en-US" sz="3200" dirty="0" err="1">
                <a:solidFill>
                  <a:schemeClr val="tx1"/>
                </a:solidFill>
                <a:latin typeface="Lato Light" panose="020F0502020204030203" pitchFamily="34" charset="0"/>
              </a:rPr>
              <a:t>tincidunt</a:t>
            </a:r>
            <a:r>
              <a:rPr lang="en-US" sz="3200" dirty="0">
                <a:solidFill>
                  <a:schemeClr val="tx1"/>
                </a:solidFill>
                <a:latin typeface="Lato Light" panose="020F0502020204030203" pitchFamily="34" charset="0"/>
              </a:rPr>
              <a:t>.</a:t>
            </a:r>
            <a:r>
              <a:rPr lang="en-US" sz="3200" dirty="0">
                <a:solidFill>
                  <a:schemeClr val="tx1"/>
                </a:solidFill>
                <a:latin typeface="Nunito Sans ExtraLight" pitchFamily="2" charset="77"/>
                <a:ea typeface="Noto Sans Light" panose="020B0402040504020204" pitchFamily="34" charset="0"/>
                <a:cs typeface="Noto Sans Light" panose="020B0402040504020204" pitchFamily="34" charset="0"/>
              </a:rPr>
              <a:t>.</a:t>
            </a:r>
          </a:p>
        </p:txBody>
      </p:sp>
      <p:sp>
        <p:nvSpPr>
          <p:cNvPr id="10" name="TextBox 9">
            <a:extLst>
              <a:ext uri="{FF2B5EF4-FFF2-40B4-BE49-F238E27FC236}">
                <a16:creationId xmlns:a16="http://schemas.microsoft.com/office/drawing/2014/main" id="{AE149AB9-2406-5C44-BA0D-F2B14F8678AA}"/>
              </a:ext>
            </a:extLst>
          </p:cNvPr>
          <p:cNvSpPr txBox="1"/>
          <p:nvPr/>
        </p:nvSpPr>
        <p:spPr>
          <a:xfrm>
            <a:off x="2891480" y="5800139"/>
            <a:ext cx="12011208" cy="584775"/>
          </a:xfrm>
          <a:prstGeom prst="rect">
            <a:avLst/>
          </a:prstGeom>
          <a:noFill/>
          <a:ln>
            <a:noFill/>
          </a:ln>
        </p:spPr>
        <p:txBody>
          <a:bodyPr wrap="square" rtlCol="0" anchor="b">
            <a:spAutoFit/>
          </a:bodyPr>
          <a:lstStyle/>
          <a:p>
            <a:pPr algn="r"/>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COMMITTED TO GIVE YOU EXCELLENT SERVICE.</a:t>
            </a:r>
          </a:p>
        </p:txBody>
      </p:sp>
      <p:sp>
        <p:nvSpPr>
          <p:cNvPr id="8" name="Freeform 7">
            <a:extLst>
              <a:ext uri="{FF2B5EF4-FFF2-40B4-BE49-F238E27FC236}">
                <a16:creationId xmlns:a16="http://schemas.microsoft.com/office/drawing/2014/main" id="{AAA5CB9C-96E5-C84C-B113-E9558E7CC096}"/>
              </a:ext>
            </a:extLst>
          </p:cNvPr>
          <p:cNvSpPr>
            <a:spLocks noChangeArrowheads="1"/>
          </p:cNvSpPr>
          <p:nvPr/>
        </p:nvSpPr>
        <p:spPr bwMode="auto">
          <a:xfrm rot="8100000">
            <a:off x="-2468387" y="1046578"/>
            <a:ext cx="12351606" cy="3664722"/>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6532" dirty="0">
              <a:latin typeface="Nunito Sans ExtraLight" pitchFamily="2" charset="77"/>
            </a:endParaRPr>
          </a:p>
        </p:txBody>
      </p:sp>
      <p:sp>
        <p:nvSpPr>
          <p:cNvPr id="11" name="Freeform 1">
            <a:extLst>
              <a:ext uri="{FF2B5EF4-FFF2-40B4-BE49-F238E27FC236}">
                <a16:creationId xmlns:a16="http://schemas.microsoft.com/office/drawing/2014/main" id="{86887018-F4EE-E442-89A0-1EA264D40849}"/>
              </a:ext>
            </a:extLst>
          </p:cNvPr>
          <p:cNvSpPr>
            <a:spLocks noChangeArrowheads="1"/>
          </p:cNvSpPr>
          <p:nvPr/>
        </p:nvSpPr>
        <p:spPr bwMode="auto">
          <a:xfrm rot="2700000">
            <a:off x="538825" y="-4060213"/>
            <a:ext cx="5107274" cy="12648400"/>
          </a:xfrm>
          <a:custGeom>
            <a:avLst/>
            <a:gdLst>
              <a:gd name="T0" fmla="*/ 0 w 4138"/>
              <a:gd name="T1" fmla="*/ 10223 h 10245"/>
              <a:gd name="T2" fmla="*/ 0 w 4138"/>
              <a:gd name="T3" fmla="*/ 10223 h 10245"/>
              <a:gd name="T4" fmla="*/ 1549 w 4138"/>
              <a:gd name="T5" fmla="*/ 8731 h 10245"/>
              <a:gd name="T6" fmla="*/ 1549 w 4138"/>
              <a:gd name="T7" fmla="*/ 8731 h 10245"/>
              <a:gd name="T8" fmla="*/ 2011 w 4138"/>
              <a:gd name="T9" fmla="*/ 6622 h 10245"/>
              <a:gd name="T10" fmla="*/ 2011 w 4138"/>
              <a:gd name="T11" fmla="*/ 6622 h 10245"/>
              <a:gd name="T12" fmla="*/ 2941 w 4138"/>
              <a:gd name="T13" fmla="*/ 3654 h 10245"/>
              <a:gd name="T14" fmla="*/ 2941 w 4138"/>
              <a:gd name="T15" fmla="*/ 3654 h 10245"/>
              <a:gd name="T16" fmla="*/ 2247 w 4138"/>
              <a:gd name="T17" fmla="*/ 159 h 10245"/>
              <a:gd name="T18" fmla="*/ 2247 w 4138"/>
              <a:gd name="T19" fmla="*/ 159 h 10245"/>
              <a:gd name="T20" fmla="*/ 2107 w 4138"/>
              <a:gd name="T21" fmla="*/ 2 h 10245"/>
              <a:gd name="T22" fmla="*/ 2133 w 4138"/>
              <a:gd name="T23" fmla="*/ 0 h 10245"/>
              <a:gd name="T24" fmla="*/ 2120 w 4138"/>
              <a:gd name="T25" fmla="*/ 0 h 10245"/>
              <a:gd name="T26" fmla="*/ 2133 w 4138"/>
              <a:gd name="T27" fmla="*/ 0 h 10245"/>
              <a:gd name="T28" fmla="*/ 2133 w 4138"/>
              <a:gd name="T29" fmla="*/ 0 h 10245"/>
              <a:gd name="T30" fmla="*/ 2266 w 4138"/>
              <a:gd name="T31" fmla="*/ 140 h 10245"/>
              <a:gd name="T32" fmla="*/ 2266 w 4138"/>
              <a:gd name="T33" fmla="*/ 140 h 10245"/>
              <a:gd name="T34" fmla="*/ 2962 w 4138"/>
              <a:gd name="T35" fmla="*/ 3669 h 10245"/>
              <a:gd name="T36" fmla="*/ 2962 w 4138"/>
              <a:gd name="T37" fmla="*/ 3669 h 10245"/>
              <a:gd name="T38" fmla="*/ 2036 w 4138"/>
              <a:gd name="T39" fmla="*/ 6625 h 10245"/>
              <a:gd name="T40" fmla="*/ 2036 w 4138"/>
              <a:gd name="T41" fmla="*/ 6625 h 10245"/>
              <a:gd name="T42" fmla="*/ 1573 w 4138"/>
              <a:gd name="T43" fmla="*/ 8743 h 10245"/>
              <a:gd name="T44" fmla="*/ 1573 w 4138"/>
              <a:gd name="T45" fmla="*/ 8743 h 10245"/>
              <a:gd name="T46" fmla="*/ 13 w 4138"/>
              <a:gd name="T47" fmla="*/ 10244 h 10245"/>
              <a:gd name="T48" fmla="*/ 0 w 4138"/>
              <a:gd name="T49" fmla="*/ 10223 h 10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38" h="10245">
                <a:moveTo>
                  <a:pt x="0" y="10223"/>
                </a:moveTo>
                <a:lnTo>
                  <a:pt x="0" y="10223"/>
                </a:lnTo>
                <a:cubicBezTo>
                  <a:pt x="13" y="10217"/>
                  <a:pt x="1109" y="9592"/>
                  <a:pt x="1549" y="8731"/>
                </a:cubicBezTo>
                <a:lnTo>
                  <a:pt x="1549" y="8731"/>
                </a:lnTo>
                <a:cubicBezTo>
                  <a:pt x="1966" y="7914"/>
                  <a:pt x="1988" y="7287"/>
                  <a:pt x="2011" y="6622"/>
                </a:cubicBezTo>
                <a:lnTo>
                  <a:pt x="2011" y="6622"/>
                </a:lnTo>
                <a:cubicBezTo>
                  <a:pt x="2038" y="5791"/>
                  <a:pt x="2067" y="4928"/>
                  <a:pt x="2941" y="3654"/>
                </a:cubicBezTo>
                <a:lnTo>
                  <a:pt x="2941" y="3654"/>
                </a:lnTo>
                <a:cubicBezTo>
                  <a:pt x="4103" y="1962"/>
                  <a:pt x="2706" y="606"/>
                  <a:pt x="2247" y="159"/>
                </a:cubicBezTo>
                <a:lnTo>
                  <a:pt x="2247" y="159"/>
                </a:lnTo>
                <a:cubicBezTo>
                  <a:pt x="2145" y="60"/>
                  <a:pt x="2109" y="24"/>
                  <a:pt x="2107" y="2"/>
                </a:cubicBezTo>
                <a:lnTo>
                  <a:pt x="2133" y="0"/>
                </a:lnTo>
                <a:lnTo>
                  <a:pt x="2120" y="0"/>
                </a:lnTo>
                <a:lnTo>
                  <a:pt x="2133" y="0"/>
                </a:lnTo>
                <a:lnTo>
                  <a:pt x="2133" y="0"/>
                </a:lnTo>
                <a:cubicBezTo>
                  <a:pt x="2135" y="15"/>
                  <a:pt x="2198" y="77"/>
                  <a:pt x="2266" y="140"/>
                </a:cubicBezTo>
                <a:lnTo>
                  <a:pt x="2266" y="140"/>
                </a:lnTo>
                <a:cubicBezTo>
                  <a:pt x="2730" y="591"/>
                  <a:pt x="4137" y="1958"/>
                  <a:pt x="2962" y="3669"/>
                </a:cubicBezTo>
                <a:lnTo>
                  <a:pt x="2962" y="3669"/>
                </a:lnTo>
                <a:cubicBezTo>
                  <a:pt x="2092" y="4936"/>
                  <a:pt x="2063" y="5795"/>
                  <a:pt x="2036" y="6625"/>
                </a:cubicBezTo>
                <a:lnTo>
                  <a:pt x="2036" y="6625"/>
                </a:lnTo>
                <a:cubicBezTo>
                  <a:pt x="2013" y="7291"/>
                  <a:pt x="1992" y="7920"/>
                  <a:pt x="1573" y="8743"/>
                </a:cubicBezTo>
                <a:lnTo>
                  <a:pt x="1573" y="8743"/>
                </a:lnTo>
                <a:cubicBezTo>
                  <a:pt x="1128" y="9611"/>
                  <a:pt x="26" y="10238"/>
                  <a:pt x="13" y="10244"/>
                </a:cubicBezTo>
                <a:lnTo>
                  <a:pt x="0" y="10223"/>
                </a:lnTo>
              </a:path>
            </a:pathLst>
          </a:custGeom>
          <a:gradFill>
            <a:gsLst>
              <a:gs pos="0">
                <a:schemeClr val="accent1"/>
              </a:gs>
              <a:gs pos="50000">
                <a:schemeClr val="accent2"/>
              </a:gs>
              <a:gs pos="99000">
                <a:schemeClr val="accent3"/>
              </a:gs>
            </a:gsLst>
            <a:lin ang="5400000" scaled="0"/>
          </a:gradFill>
          <a:ln>
            <a:noFill/>
          </a:ln>
          <a:effectLst/>
        </p:spPr>
        <p:txBody>
          <a:bodyPr wrap="none" anchor="ctr"/>
          <a:lstStyle/>
          <a:p>
            <a:endParaRPr lang="en-US" sz="6532" dirty="0">
              <a:latin typeface="Nunito Sans ExtraLight" pitchFamily="2" charset="77"/>
            </a:endParaRPr>
          </a:p>
        </p:txBody>
      </p:sp>
      <p:sp>
        <p:nvSpPr>
          <p:cNvPr id="14" name="Donut 13">
            <a:extLst>
              <a:ext uri="{FF2B5EF4-FFF2-40B4-BE49-F238E27FC236}">
                <a16:creationId xmlns:a16="http://schemas.microsoft.com/office/drawing/2014/main" id="{1F3A0F3A-604C-E34A-B9C0-8B326EE71167}"/>
              </a:ext>
            </a:extLst>
          </p:cNvPr>
          <p:cNvSpPr/>
          <p:nvPr/>
        </p:nvSpPr>
        <p:spPr>
          <a:xfrm>
            <a:off x="18363034" y="2878939"/>
            <a:ext cx="7547750" cy="7547750"/>
          </a:xfrm>
          <a:prstGeom prst="donut">
            <a:avLst>
              <a:gd name="adj" fmla="val 2684"/>
            </a:avLst>
          </a:prstGeom>
          <a:gradFill>
            <a:gsLst>
              <a:gs pos="0">
                <a:schemeClr val="accent1"/>
              </a:gs>
              <a:gs pos="50000">
                <a:schemeClr val="accent2">
                  <a:alpha val="84000"/>
                </a:schemeClr>
              </a:gs>
              <a:gs pos="99000">
                <a:schemeClr val="accent3">
                  <a:alpha val="91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Nunito Sans ExtraLight" pitchFamily="2" charset="77"/>
            </a:endParaRPr>
          </a:p>
        </p:txBody>
      </p:sp>
      <p:sp>
        <p:nvSpPr>
          <p:cNvPr id="15" name="TextBox 14">
            <a:extLst>
              <a:ext uri="{FF2B5EF4-FFF2-40B4-BE49-F238E27FC236}">
                <a16:creationId xmlns:a16="http://schemas.microsoft.com/office/drawing/2014/main" id="{A0DB2538-114D-DC4D-9F9E-A59F98FA0486}"/>
              </a:ext>
            </a:extLst>
          </p:cNvPr>
          <p:cNvSpPr txBox="1"/>
          <p:nvPr/>
        </p:nvSpPr>
        <p:spPr>
          <a:xfrm>
            <a:off x="5326753" y="3758719"/>
            <a:ext cx="9680855" cy="1107996"/>
          </a:xfrm>
          <a:prstGeom prst="rect">
            <a:avLst/>
          </a:prstGeom>
          <a:noFill/>
          <a:ln>
            <a:noFill/>
          </a:ln>
        </p:spPr>
        <p:txBody>
          <a:bodyPr wrap="none" rtlCol="0" anchor="t">
            <a:spAutoFit/>
          </a:bodyPr>
          <a:lstStyle/>
          <a:p>
            <a:pPr algn="ct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ABOUT </a:t>
            </a:r>
            <a:r>
              <a:rPr lang="en-US" sz="6600" b="1" spc="300" dirty="0">
                <a:solidFill>
                  <a:schemeClr val="accent2"/>
                </a:solidFill>
                <a:latin typeface="Nunito Sans" pitchFamily="2" charset="77"/>
                <a:ea typeface="Source Sans Pro" panose="020B0503030403020204" pitchFamily="34" charset="0"/>
                <a:cs typeface="Lato Heavy" panose="020F0502020204030203" pitchFamily="34" charset="0"/>
              </a:rPr>
              <a:t>THIS REPORT</a:t>
            </a:r>
          </a:p>
        </p:txBody>
      </p:sp>
      <p:sp>
        <p:nvSpPr>
          <p:cNvPr id="16" name="Subtitle 2">
            <a:extLst>
              <a:ext uri="{FF2B5EF4-FFF2-40B4-BE49-F238E27FC236}">
                <a16:creationId xmlns:a16="http://schemas.microsoft.com/office/drawing/2014/main" id="{919539C2-20C3-624A-A469-092BADA1FD11}"/>
              </a:ext>
            </a:extLst>
          </p:cNvPr>
          <p:cNvSpPr txBox="1">
            <a:spLocks/>
          </p:cNvSpPr>
          <p:nvPr/>
        </p:nvSpPr>
        <p:spPr>
          <a:xfrm>
            <a:off x="9488246" y="4795200"/>
            <a:ext cx="5401158" cy="430887"/>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spcBef>
                <a:spcPts val="1200"/>
              </a:spcBef>
            </a:pPr>
            <a:r>
              <a:rPr lang="en-US" sz="2200" spc="1200" dirty="0">
                <a:solidFill>
                  <a:schemeClr val="tx1">
                    <a:lumMod val="60000"/>
                    <a:lumOff val="40000"/>
                  </a:schemeClr>
                </a:solidFill>
                <a:latin typeface="Nunito Sans" pitchFamily="2" charset="77"/>
                <a:ea typeface="Noto Sans Light" panose="020B0402040504020204" pitchFamily="34" charset="0"/>
                <a:cs typeface="Noto Sans Light" panose="020B0402040504020204" pitchFamily="34" charset="0"/>
              </a:rPr>
              <a:t>YOUR SUBTITLE HERE</a:t>
            </a:r>
          </a:p>
        </p:txBody>
      </p:sp>
      <p:sp>
        <p:nvSpPr>
          <p:cNvPr id="7" name="Picture Placeholder 6">
            <a:extLst>
              <a:ext uri="{FF2B5EF4-FFF2-40B4-BE49-F238E27FC236}">
                <a16:creationId xmlns:a16="http://schemas.microsoft.com/office/drawing/2014/main" id="{24DD8543-317F-EE4B-8FDE-10615B48FE55}"/>
              </a:ext>
            </a:extLst>
          </p:cNvPr>
          <p:cNvSpPr>
            <a:spLocks noGrp="1"/>
          </p:cNvSpPr>
          <p:nvPr>
            <p:ph type="pic" sz="quarter" idx="25"/>
          </p:nvPr>
        </p:nvSpPr>
        <p:spPr/>
        <p:txBody>
          <a:bodyPr/>
          <a:lstStyle/>
          <a:p>
            <a:endParaRPr lang="es-CO"/>
          </a:p>
        </p:txBody>
      </p:sp>
    </p:spTree>
    <p:extLst>
      <p:ext uri="{BB962C8B-B14F-4D97-AF65-F5344CB8AC3E}">
        <p14:creationId xmlns:p14="http://schemas.microsoft.com/office/powerpoint/2010/main" val="19328974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15"/>
                                        </p:tgtEl>
                                        <p:attrNameLst>
                                          <p:attrName>style.visibility</p:attrName>
                                        </p:attrNameLst>
                                      </p:cBhvr>
                                      <p:to>
                                        <p:strVal val="visible"/>
                                      </p:to>
                                    </p:set>
                                    <p:anim by="(-#ppt_w*2)" calcmode="lin" valueType="num">
                                      <p:cBhvr rctx="PPT">
                                        <p:cTn id="7" dur="500" autoRev="1" fill="hold">
                                          <p:stCondLst>
                                            <p:cond delay="0"/>
                                          </p:stCondLst>
                                        </p:cTn>
                                        <p:tgtEl>
                                          <p:spTgt spid="15"/>
                                        </p:tgtEl>
                                        <p:attrNameLst>
                                          <p:attrName>ppt_w</p:attrName>
                                        </p:attrNameLst>
                                      </p:cBhvr>
                                    </p:anim>
                                    <p:anim by="(#ppt_w*0.50)" calcmode="lin" valueType="num">
                                      <p:cBhvr>
                                        <p:cTn id="8" dur="500" decel="50000" autoRev="1" fill="hold">
                                          <p:stCondLst>
                                            <p:cond delay="0"/>
                                          </p:stCondLst>
                                        </p:cTn>
                                        <p:tgtEl>
                                          <p:spTgt spid="15"/>
                                        </p:tgtEl>
                                        <p:attrNameLst>
                                          <p:attrName>ppt_x</p:attrName>
                                        </p:attrNameLst>
                                      </p:cBhvr>
                                    </p:anim>
                                    <p:anim from="(-#ppt_h/2)" to="(#ppt_y)" calcmode="lin" valueType="num">
                                      <p:cBhvr>
                                        <p:cTn id="9" dur="1000" fill="hold">
                                          <p:stCondLst>
                                            <p:cond delay="0"/>
                                          </p:stCondLst>
                                        </p:cTn>
                                        <p:tgtEl>
                                          <p:spTgt spid="15"/>
                                        </p:tgtEl>
                                        <p:attrNameLst>
                                          <p:attrName>ppt_y</p:attrName>
                                        </p:attrNameLst>
                                      </p:cBhvr>
                                    </p:anim>
                                    <p:animRot by="21600000">
                                      <p:cBhvr>
                                        <p:cTn id="10" dur="1000" fill="hold">
                                          <p:stCondLst>
                                            <p:cond delay="0"/>
                                          </p:stCondLst>
                                        </p:cTn>
                                        <p:tgtEl>
                                          <p:spTgt spid="15"/>
                                        </p:tgtEl>
                                        <p:attrNameLst>
                                          <p:attrName>r</p:attrName>
                                        </p:attrNameLst>
                                      </p:cBhvr>
                                    </p:animRot>
                                  </p:childTnLst>
                                </p:cTn>
                              </p:par>
                            </p:childTnLst>
                          </p:cTn>
                        </p:par>
                        <p:par>
                          <p:cTn id="11" fill="hold">
                            <p:stCondLst>
                              <p:cond delay="2400"/>
                            </p:stCondLst>
                            <p:childTnLst>
                              <p:par>
                                <p:cTn id="12" presetID="53" presetClass="entr" presetSubtype="16"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956"/>
          <p:cNvSpPr txBox="1">
            <a:spLocks noChangeArrowheads="1"/>
          </p:cNvSpPr>
          <p:nvPr/>
        </p:nvSpPr>
        <p:spPr bwMode="auto">
          <a:xfrm>
            <a:off x="6087150" y="1748197"/>
            <a:ext cx="1624471" cy="230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accent2"/>
                </a:solidFill>
                <a:latin typeface="+mj-lt"/>
                <a:cs typeface="Open Sans" panose="020B0606030504020204" pitchFamily="34" charset="0"/>
              </a:rPr>
              <a:t>55%</a:t>
            </a:r>
            <a:endParaRPr lang="ru-RU" altLang="ru-RU" sz="7198" dirty="0">
              <a:solidFill>
                <a:schemeClr val="accent2"/>
              </a:solidFill>
              <a:latin typeface="+mj-lt"/>
              <a:cs typeface="Open Sans" panose="020B0606030504020204" pitchFamily="34" charset="0"/>
            </a:endParaRPr>
          </a:p>
        </p:txBody>
      </p:sp>
      <p:sp>
        <p:nvSpPr>
          <p:cNvPr id="22" name="TextBox 956"/>
          <p:cNvSpPr txBox="1">
            <a:spLocks noChangeArrowheads="1"/>
          </p:cNvSpPr>
          <p:nvPr/>
        </p:nvSpPr>
        <p:spPr bwMode="auto">
          <a:xfrm>
            <a:off x="8804242" y="1722803"/>
            <a:ext cx="1624471" cy="230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tx2"/>
                </a:solidFill>
                <a:latin typeface="+mj-lt"/>
                <a:cs typeface="Open Sans" panose="020B0606030504020204" pitchFamily="34" charset="0"/>
              </a:rPr>
              <a:t>39%</a:t>
            </a:r>
            <a:endParaRPr lang="ru-RU" altLang="ru-RU" sz="7198" dirty="0">
              <a:solidFill>
                <a:schemeClr val="tx2"/>
              </a:solidFill>
              <a:latin typeface="+mj-lt"/>
              <a:cs typeface="Open Sans" panose="020B0606030504020204" pitchFamily="34" charset="0"/>
            </a:endParaRPr>
          </a:p>
        </p:txBody>
      </p:sp>
      <p:sp>
        <p:nvSpPr>
          <p:cNvPr id="23" name="TextBox 956"/>
          <p:cNvSpPr txBox="1">
            <a:spLocks noChangeArrowheads="1"/>
          </p:cNvSpPr>
          <p:nvPr/>
        </p:nvSpPr>
        <p:spPr bwMode="auto">
          <a:xfrm>
            <a:off x="11699088" y="1748197"/>
            <a:ext cx="1624471" cy="230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accent1"/>
                </a:solidFill>
                <a:latin typeface="+mj-lt"/>
                <a:cs typeface="Open Sans" panose="020B0606030504020204" pitchFamily="34" charset="0"/>
              </a:rPr>
              <a:t>72%</a:t>
            </a:r>
            <a:endParaRPr lang="ru-RU" altLang="ru-RU" sz="7198" dirty="0">
              <a:solidFill>
                <a:schemeClr val="accent1"/>
              </a:solidFill>
              <a:latin typeface="+mj-lt"/>
              <a:cs typeface="Open Sans" panose="020B0606030504020204" pitchFamily="34" charset="0"/>
            </a:endParaRPr>
          </a:p>
        </p:txBody>
      </p:sp>
      <p:sp>
        <p:nvSpPr>
          <p:cNvPr id="24" name="TextBox 956"/>
          <p:cNvSpPr txBox="1">
            <a:spLocks noChangeArrowheads="1"/>
          </p:cNvSpPr>
          <p:nvPr/>
        </p:nvSpPr>
        <p:spPr bwMode="auto">
          <a:xfrm>
            <a:off x="14710408" y="1722803"/>
            <a:ext cx="1425759" cy="230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accent4"/>
                </a:solidFill>
                <a:latin typeface="+mj-lt"/>
                <a:cs typeface="Open Sans" panose="020B0606030504020204" pitchFamily="34" charset="0"/>
              </a:rPr>
              <a:t>56%</a:t>
            </a:r>
            <a:endParaRPr lang="ru-RU" altLang="ru-RU" sz="7198" dirty="0">
              <a:solidFill>
                <a:schemeClr val="accent4"/>
              </a:solidFill>
              <a:latin typeface="+mj-lt"/>
              <a:cs typeface="Open Sans" panose="020B0606030504020204" pitchFamily="34" charset="0"/>
            </a:endParaRPr>
          </a:p>
        </p:txBody>
      </p:sp>
      <p:sp>
        <p:nvSpPr>
          <p:cNvPr id="25" name="TextBox 956"/>
          <p:cNvSpPr txBox="1">
            <a:spLocks noChangeArrowheads="1"/>
          </p:cNvSpPr>
          <p:nvPr/>
        </p:nvSpPr>
        <p:spPr bwMode="auto">
          <a:xfrm>
            <a:off x="17412600" y="1748197"/>
            <a:ext cx="1624471" cy="230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accent6"/>
                </a:solidFill>
                <a:latin typeface="+mj-lt"/>
                <a:cs typeface="Open Sans" panose="020B0606030504020204" pitchFamily="34" charset="0"/>
              </a:rPr>
              <a:t>78%</a:t>
            </a:r>
            <a:endParaRPr lang="ru-RU" altLang="ru-RU" sz="7198" dirty="0">
              <a:solidFill>
                <a:schemeClr val="accent6"/>
              </a:solidFill>
              <a:latin typeface="+mj-lt"/>
              <a:cs typeface="Open Sans" panose="020B0606030504020204" pitchFamily="34" charset="0"/>
            </a:endParaRPr>
          </a:p>
        </p:txBody>
      </p:sp>
      <p:grpSp>
        <p:nvGrpSpPr>
          <p:cNvPr id="2" name="Grupo 1"/>
          <p:cNvGrpSpPr/>
          <p:nvPr/>
        </p:nvGrpSpPr>
        <p:grpSpPr>
          <a:xfrm>
            <a:off x="2582634" y="2165873"/>
            <a:ext cx="17647926" cy="8497904"/>
            <a:chOff x="863839" y="1244600"/>
            <a:chExt cx="8826262" cy="4250059"/>
          </a:xfrm>
        </p:grpSpPr>
        <p:sp>
          <p:nvSpPr>
            <p:cNvPr id="5" name="Line 5"/>
            <p:cNvSpPr>
              <a:spLocks noChangeShapeType="1"/>
            </p:cNvSpPr>
            <p:nvPr/>
          </p:nvSpPr>
          <p:spPr bwMode="auto">
            <a:xfrm>
              <a:off x="2150462" y="4155365"/>
              <a:ext cx="7389335" cy="0"/>
            </a:xfrm>
            <a:prstGeom prst="line">
              <a:avLst/>
            </a:prstGeom>
            <a:noFill/>
            <a:ln w="3175" cap="flat">
              <a:solidFill>
                <a:srgbClr val="E8E8E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 name="Line 6"/>
            <p:cNvSpPr>
              <a:spLocks noChangeShapeType="1"/>
            </p:cNvSpPr>
            <p:nvPr/>
          </p:nvSpPr>
          <p:spPr bwMode="auto">
            <a:xfrm>
              <a:off x="2150462" y="3299976"/>
              <a:ext cx="7389335" cy="0"/>
            </a:xfrm>
            <a:prstGeom prst="line">
              <a:avLst/>
            </a:prstGeom>
            <a:noFill/>
            <a:ln w="3175" cap="flat">
              <a:solidFill>
                <a:srgbClr val="E8E8E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 name="Line 7"/>
            <p:cNvSpPr>
              <a:spLocks noChangeShapeType="1"/>
            </p:cNvSpPr>
            <p:nvPr/>
          </p:nvSpPr>
          <p:spPr bwMode="auto">
            <a:xfrm>
              <a:off x="2150462" y="2444588"/>
              <a:ext cx="7389335" cy="0"/>
            </a:xfrm>
            <a:prstGeom prst="line">
              <a:avLst/>
            </a:prstGeom>
            <a:noFill/>
            <a:ln w="3175" cap="flat">
              <a:solidFill>
                <a:srgbClr val="E8E8E8"/>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8" name="Freeform 8"/>
            <p:cNvSpPr>
              <a:spLocks/>
            </p:cNvSpPr>
            <p:nvPr/>
          </p:nvSpPr>
          <p:spPr bwMode="auto">
            <a:xfrm>
              <a:off x="2647810" y="1589199"/>
              <a:ext cx="695309" cy="3421554"/>
            </a:xfrm>
            <a:custGeom>
              <a:avLst/>
              <a:gdLst>
                <a:gd name="T0" fmla="*/ 152 w 305"/>
                <a:gd name="T1" fmla="*/ 1500 h 1500"/>
                <a:gd name="T2" fmla="*/ 152 w 305"/>
                <a:gd name="T3" fmla="*/ 1500 h 1500"/>
                <a:gd name="T4" fmla="*/ 0 w 305"/>
                <a:gd name="T5" fmla="*/ 1348 h 1500"/>
                <a:gd name="T6" fmla="*/ 0 w 305"/>
                <a:gd name="T7" fmla="*/ 152 h 1500"/>
                <a:gd name="T8" fmla="*/ 152 w 305"/>
                <a:gd name="T9" fmla="*/ 0 h 1500"/>
                <a:gd name="T10" fmla="*/ 152 w 305"/>
                <a:gd name="T11" fmla="*/ 0 h 1500"/>
                <a:gd name="T12" fmla="*/ 305 w 305"/>
                <a:gd name="T13" fmla="*/ 152 h 1500"/>
                <a:gd name="T14" fmla="*/ 305 w 305"/>
                <a:gd name="T15" fmla="*/ 1348 h 1500"/>
                <a:gd name="T16" fmla="*/ 152 w 305"/>
                <a:gd name="T17" fmla="*/ 1500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1500">
                  <a:moveTo>
                    <a:pt x="152" y="1500"/>
                  </a:moveTo>
                  <a:cubicBezTo>
                    <a:pt x="152" y="1500"/>
                    <a:pt x="152" y="1500"/>
                    <a:pt x="152" y="1500"/>
                  </a:cubicBezTo>
                  <a:cubicBezTo>
                    <a:pt x="68" y="1500"/>
                    <a:pt x="0" y="1432"/>
                    <a:pt x="0" y="1348"/>
                  </a:cubicBezTo>
                  <a:cubicBezTo>
                    <a:pt x="0" y="152"/>
                    <a:pt x="0" y="152"/>
                    <a:pt x="0" y="152"/>
                  </a:cubicBezTo>
                  <a:cubicBezTo>
                    <a:pt x="0" y="68"/>
                    <a:pt x="68" y="0"/>
                    <a:pt x="152" y="0"/>
                  </a:cubicBezTo>
                  <a:cubicBezTo>
                    <a:pt x="152" y="0"/>
                    <a:pt x="152" y="0"/>
                    <a:pt x="152" y="0"/>
                  </a:cubicBezTo>
                  <a:cubicBezTo>
                    <a:pt x="236" y="0"/>
                    <a:pt x="305" y="68"/>
                    <a:pt x="305" y="152"/>
                  </a:cubicBezTo>
                  <a:cubicBezTo>
                    <a:pt x="305" y="1348"/>
                    <a:pt x="305" y="1348"/>
                    <a:pt x="305" y="1348"/>
                  </a:cubicBezTo>
                  <a:cubicBezTo>
                    <a:pt x="305" y="1432"/>
                    <a:pt x="236" y="1500"/>
                    <a:pt x="152" y="150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 name="Freeform 10"/>
            <p:cNvSpPr>
              <a:spLocks/>
            </p:cNvSpPr>
            <p:nvPr/>
          </p:nvSpPr>
          <p:spPr bwMode="auto">
            <a:xfrm>
              <a:off x="4066533" y="1589199"/>
              <a:ext cx="692865" cy="3421554"/>
            </a:xfrm>
            <a:custGeom>
              <a:avLst/>
              <a:gdLst>
                <a:gd name="T0" fmla="*/ 152 w 304"/>
                <a:gd name="T1" fmla="*/ 1500 h 1500"/>
                <a:gd name="T2" fmla="*/ 152 w 304"/>
                <a:gd name="T3" fmla="*/ 1500 h 1500"/>
                <a:gd name="T4" fmla="*/ 0 w 304"/>
                <a:gd name="T5" fmla="*/ 1348 h 1500"/>
                <a:gd name="T6" fmla="*/ 0 w 304"/>
                <a:gd name="T7" fmla="*/ 152 h 1500"/>
                <a:gd name="T8" fmla="*/ 152 w 304"/>
                <a:gd name="T9" fmla="*/ 0 h 1500"/>
                <a:gd name="T10" fmla="*/ 152 w 304"/>
                <a:gd name="T11" fmla="*/ 0 h 1500"/>
                <a:gd name="T12" fmla="*/ 304 w 304"/>
                <a:gd name="T13" fmla="*/ 152 h 1500"/>
                <a:gd name="T14" fmla="*/ 304 w 304"/>
                <a:gd name="T15" fmla="*/ 1348 h 1500"/>
                <a:gd name="T16" fmla="*/ 152 w 304"/>
                <a:gd name="T17" fmla="*/ 1500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1500">
                  <a:moveTo>
                    <a:pt x="152" y="1500"/>
                  </a:moveTo>
                  <a:cubicBezTo>
                    <a:pt x="152" y="1500"/>
                    <a:pt x="152" y="1500"/>
                    <a:pt x="152" y="1500"/>
                  </a:cubicBezTo>
                  <a:cubicBezTo>
                    <a:pt x="68" y="1500"/>
                    <a:pt x="0" y="1432"/>
                    <a:pt x="0" y="1348"/>
                  </a:cubicBezTo>
                  <a:cubicBezTo>
                    <a:pt x="0" y="152"/>
                    <a:pt x="0" y="152"/>
                    <a:pt x="0" y="152"/>
                  </a:cubicBezTo>
                  <a:cubicBezTo>
                    <a:pt x="0" y="68"/>
                    <a:pt x="68" y="0"/>
                    <a:pt x="152" y="0"/>
                  </a:cubicBezTo>
                  <a:cubicBezTo>
                    <a:pt x="152" y="0"/>
                    <a:pt x="152" y="0"/>
                    <a:pt x="152" y="0"/>
                  </a:cubicBezTo>
                  <a:cubicBezTo>
                    <a:pt x="236" y="0"/>
                    <a:pt x="304" y="68"/>
                    <a:pt x="304" y="152"/>
                  </a:cubicBezTo>
                  <a:cubicBezTo>
                    <a:pt x="304" y="1348"/>
                    <a:pt x="304" y="1348"/>
                    <a:pt x="304" y="1348"/>
                  </a:cubicBezTo>
                  <a:cubicBezTo>
                    <a:pt x="304" y="1432"/>
                    <a:pt x="236" y="1500"/>
                    <a:pt x="152" y="150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1" name="Freeform 11"/>
            <p:cNvSpPr>
              <a:spLocks/>
            </p:cNvSpPr>
            <p:nvPr/>
          </p:nvSpPr>
          <p:spPr bwMode="auto">
            <a:xfrm>
              <a:off x="5484034" y="1589199"/>
              <a:ext cx="692865" cy="3421554"/>
            </a:xfrm>
            <a:custGeom>
              <a:avLst/>
              <a:gdLst>
                <a:gd name="T0" fmla="*/ 152 w 304"/>
                <a:gd name="T1" fmla="*/ 1500 h 1500"/>
                <a:gd name="T2" fmla="*/ 152 w 304"/>
                <a:gd name="T3" fmla="*/ 1500 h 1500"/>
                <a:gd name="T4" fmla="*/ 0 w 304"/>
                <a:gd name="T5" fmla="*/ 1348 h 1500"/>
                <a:gd name="T6" fmla="*/ 0 w 304"/>
                <a:gd name="T7" fmla="*/ 152 h 1500"/>
                <a:gd name="T8" fmla="*/ 152 w 304"/>
                <a:gd name="T9" fmla="*/ 0 h 1500"/>
                <a:gd name="T10" fmla="*/ 152 w 304"/>
                <a:gd name="T11" fmla="*/ 0 h 1500"/>
                <a:gd name="T12" fmla="*/ 304 w 304"/>
                <a:gd name="T13" fmla="*/ 152 h 1500"/>
                <a:gd name="T14" fmla="*/ 304 w 304"/>
                <a:gd name="T15" fmla="*/ 1348 h 1500"/>
                <a:gd name="T16" fmla="*/ 152 w 304"/>
                <a:gd name="T17" fmla="*/ 1500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1500">
                  <a:moveTo>
                    <a:pt x="152" y="1500"/>
                  </a:moveTo>
                  <a:cubicBezTo>
                    <a:pt x="152" y="1500"/>
                    <a:pt x="152" y="1500"/>
                    <a:pt x="152" y="1500"/>
                  </a:cubicBezTo>
                  <a:cubicBezTo>
                    <a:pt x="68" y="1500"/>
                    <a:pt x="0" y="1432"/>
                    <a:pt x="0" y="1348"/>
                  </a:cubicBezTo>
                  <a:cubicBezTo>
                    <a:pt x="0" y="152"/>
                    <a:pt x="0" y="152"/>
                    <a:pt x="0" y="152"/>
                  </a:cubicBezTo>
                  <a:cubicBezTo>
                    <a:pt x="0" y="68"/>
                    <a:pt x="68" y="0"/>
                    <a:pt x="152" y="0"/>
                  </a:cubicBezTo>
                  <a:cubicBezTo>
                    <a:pt x="152" y="0"/>
                    <a:pt x="152" y="0"/>
                    <a:pt x="152" y="0"/>
                  </a:cubicBezTo>
                  <a:cubicBezTo>
                    <a:pt x="236" y="0"/>
                    <a:pt x="304" y="68"/>
                    <a:pt x="304" y="152"/>
                  </a:cubicBezTo>
                  <a:cubicBezTo>
                    <a:pt x="304" y="1348"/>
                    <a:pt x="304" y="1348"/>
                    <a:pt x="304" y="1348"/>
                  </a:cubicBezTo>
                  <a:cubicBezTo>
                    <a:pt x="304" y="1432"/>
                    <a:pt x="236" y="1500"/>
                    <a:pt x="152" y="150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2" name="Freeform 12"/>
            <p:cNvSpPr>
              <a:spLocks/>
            </p:cNvSpPr>
            <p:nvPr/>
          </p:nvSpPr>
          <p:spPr bwMode="auto">
            <a:xfrm>
              <a:off x="6902756" y="1589199"/>
              <a:ext cx="692865" cy="3421554"/>
            </a:xfrm>
            <a:custGeom>
              <a:avLst/>
              <a:gdLst>
                <a:gd name="T0" fmla="*/ 152 w 304"/>
                <a:gd name="T1" fmla="*/ 1500 h 1500"/>
                <a:gd name="T2" fmla="*/ 152 w 304"/>
                <a:gd name="T3" fmla="*/ 1500 h 1500"/>
                <a:gd name="T4" fmla="*/ 0 w 304"/>
                <a:gd name="T5" fmla="*/ 1348 h 1500"/>
                <a:gd name="T6" fmla="*/ 0 w 304"/>
                <a:gd name="T7" fmla="*/ 152 h 1500"/>
                <a:gd name="T8" fmla="*/ 152 w 304"/>
                <a:gd name="T9" fmla="*/ 0 h 1500"/>
                <a:gd name="T10" fmla="*/ 152 w 304"/>
                <a:gd name="T11" fmla="*/ 0 h 1500"/>
                <a:gd name="T12" fmla="*/ 304 w 304"/>
                <a:gd name="T13" fmla="*/ 152 h 1500"/>
                <a:gd name="T14" fmla="*/ 304 w 304"/>
                <a:gd name="T15" fmla="*/ 1348 h 1500"/>
                <a:gd name="T16" fmla="*/ 152 w 304"/>
                <a:gd name="T17" fmla="*/ 1500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1500">
                  <a:moveTo>
                    <a:pt x="152" y="1500"/>
                  </a:moveTo>
                  <a:cubicBezTo>
                    <a:pt x="152" y="1500"/>
                    <a:pt x="152" y="1500"/>
                    <a:pt x="152" y="1500"/>
                  </a:cubicBezTo>
                  <a:cubicBezTo>
                    <a:pt x="68" y="1500"/>
                    <a:pt x="0" y="1432"/>
                    <a:pt x="0" y="1348"/>
                  </a:cubicBezTo>
                  <a:cubicBezTo>
                    <a:pt x="0" y="152"/>
                    <a:pt x="0" y="152"/>
                    <a:pt x="0" y="152"/>
                  </a:cubicBezTo>
                  <a:cubicBezTo>
                    <a:pt x="0" y="68"/>
                    <a:pt x="68" y="0"/>
                    <a:pt x="152" y="0"/>
                  </a:cubicBezTo>
                  <a:cubicBezTo>
                    <a:pt x="152" y="0"/>
                    <a:pt x="152" y="0"/>
                    <a:pt x="152" y="0"/>
                  </a:cubicBezTo>
                  <a:cubicBezTo>
                    <a:pt x="236" y="0"/>
                    <a:pt x="304" y="68"/>
                    <a:pt x="304" y="152"/>
                  </a:cubicBezTo>
                  <a:cubicBezTo>
                    <a:pt x="304" y="1348"/>
                    <a:pt x="304" y="1348"/>
                    <a:pt x="304" y="1348"/>
                  </a:cubicBezTo>
                  <a:cubicBezTo>
                    <a:pt x="304" y="1432"/>
                    <a:pt x="236" y="1500"/>
                    <a:pt x="152" y="150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3" name="Freeform 13"/>
            <p:cNvSpPr>
              <a:spLocks/>
            </p:cNvSpPr>
            <p:nvPr/>
          </p:nvSpPr>
          <p:spPr bwMode="auto">
            <a:xfrm>
              <a:off x="8317813" y="1589199"/>
              <a:ext cx="695309" cy="3421554"/>
            </a:xfrm>
            <a:custGeom>
              <a:avLst/>
              <a:gdLst>
                <a:gd name="T0" fmla="*/ 153 w 305"/>
                <a:gd name="T1" fmla="*/ 1500 h 1500"/>
                <a:gd name="T2" fmla="*/ 153 w 305"/>
                <a:gd name="T3" fmla="*/ 1500 h 1500"/>
                <a:gd name="T4" fmla="*/ 0 w 305"/>
                <a:gd name="T5" fmla="*/ 1348 h 1500"/>
                <a:gd name="T6" fmla="*/ 0 w 305"/>
                <a:gd name="T7" fmla="*/ 152 h 1500"/>
                <a:gd name="T8" fmla="*/ 153 w 305"/>
                <a:gd name="T9" fmla="*/ 0 h 1500"/>
                <a:gd name="T10" fmla="*/ 153 w 305"/>
                <a:gd name="T11" fmla="*/ 0 h 1500"/>
                <a:gd name="T12" fmla="*/ 305 w 305"/>
                <a:gd name="T13" fmla="*/ 152 h 1500"/>
                <a:gd name="T14" fmla="*/ 305 w 305"/>
                <a:gd name="T15" fmla="*/ 1348 h 1500"/>
                <a:gd name="T16" fmla="*/ 153 w 305"/>
                <a:gd name="T17" fmla="*/ 1500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1500">
                  <a:moveTo>
                    <a:pt x="153" y="1500"/>
                  </a:moveTo>
                  <a:cubicBezTo>
                    <a:pt x="153" y="1500"/>
                    <a:pt x="153" y="1500"/>
                    <a:pt x="153" y="1500"/>
                  </a:cubicBezTo>
                  <a:cubicBezTo>
                    <a:pt x="69" y="1500"/>
                    <a:pt x="0" y="1432"/>
                    <a:pt x="0" y="1348"/>
                  </a:cubicBezTo>
                  <a:cubicBezTo>
                    <a:pt x="0" y="152"/>
                    <a:pt x="0" y="152"/>
                    <a:pt x="0" y="152"/>
                  </a:cubicBezTo>
                  <a:cubicBezTo>
                    <a:pt x="0" y="68"/>
                    <a:pt x="69" y="0"/>
                    <a:pt x="153" y="0"/>
                  </a:cubicBezTo>
                  <a:cubicBezTo>
                    <a:pt x="153" y="0"/>
                    <a:pt x="153" y="0"/>
                    <a:pt x="153" y="0"/>
                  </a:cubicBezTo>
                  <a:cubicBezTo>
                    <a:pt x="237" y="0"/>
                    <a:pt x="305" y="68"/>
                    <a:pt x="305" y="152"/>
                  </a:cubicBezTo>
                  <a:cubicBezTo>
                    <a:pt x="305" y="1348"/>
                    <a:pt x="305" y="1348"/>
                    <a:pt x="305" y="1348"/>
                  </a:cubicBezTo>
                  <a:cubicBezTo>
                    <a:pt x="305" y="1432"/>
                    <a:pt x="237" y="1500"/>
                    <a:pt x="153" y="150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8" name="Freeform 18"/>
            <p:cNvSpPr>
              <a:spLocks/>
            </p:cNvSpPr>
            <p:nvPr/>
          </p:nvSpPr>
          <p:spPr bwMode="auto">
            <a:xfrm>
              <a:off x="2150462" y="1392460"/>
              <a:ext cx="7389335" cy="3912792"/>
            </a:xfrm>
            <a:custGeom>
              <a:avLst/>
              <a:gdLst>
                <a:gd name="T0" fmla="*/ 0 w 3241"/>
                <a:gd name="T1" fmla="*/ 0 h 1715"/>
                <a:gd name="T2" fmla="*/ 0 w 3241"/>
                <a:gd name="T3" fmla="*/ 1551 h 1715"/>
                <a:gd name="T4" fmla="*/ 165 w 3241"/>
                <a:gd name="T5" fmla="*/ 1715 h 1715"/>
                <a:gd name="T6" fmla="*/ 3241 w 3241"/>
                <a:gd name="T7" fmla="*/ 1715 h 1715"/>
              </a:gdLst>
              <a:ahLst/>
              <a:cxnLst>
                <a:cxn ang="0">
                  <a:pos x="T0" y="T1"/>
                </a:cxn>
                <a:cxn ang="0">
                  <a:pos x="T2" y="T3"/>
                </a:cxn>
                <a:cxn ang="0">
                  <a:pos x="T4" y="T5"/>
                </a:cxn>
                <a:cxn ang="0">
                  <a:pos x="T6" y="T7"/>
                </a:cxn>
              </a:cxnLst>
              <a:rect l="0" t="0" r="r" b="b"/>
              <a:pathLst>
                <a:path w="3241" h="1715">
                  <a:moveTo>
                    <a:pt x="0" y="0"/>
                  </a:moveTo>
                  <a:cubicBezTo>
                    <a:pt x="0" y="1551"/>
                    <a:pt x="0" y="1551"/>
                    <a:pt x="0" y="1551"/>
                  </a:cubicBezTo>
                  <a:cubicBezTo>
                    <a:pt x="0" y="1642"/>
                    <a:pt x="74" y="1715"/>
                    <a:pt x="165" y="1715"/>
                  </a:cubicBezTo>
                  <a:cubicBezTo>
                    <a:pt x="3241" y="1715"/>
                    <a:pt x="3241" y="1715"/>
                    <a:pt x="3241" y="1715"/>
                  </a:cubicBezTo>
                </a:path>
              </a:pathLst>
            </a:custGeom>
            <a:noFill/>
            <a:ln w="4763" cap="flat">
              <a:solidFill>
                <a:srgbClr val="A8A8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9" name="Freeform 19"/>
            <p:cNvSpPr>
              <a:spLocks/>
            </p:cNvSpPr>
            <p:nvPr/>
          </p:nvSpPr>
          <p:spPr bwMode="auto">
            <a:xfrm>
              <a:off x="1957389" y="1244600"/>
              <a:ext cx="377593" cy="232177"/>
            </a:xfrm>
            <a:custGeom>
              <a:avLst/>
              <a:gdLst>
                <a:gd name="T0" fmla="*/ 0 w 309"/>
                <a:gd name="T1" fmla="*/ 190 h 190"/>
                <a:gd name="T2" fmla="*/ 158 w 309"/>
                <a:gd name="T3" fmla="*/ 0 h 190"/>
                <a:gd name="T4" fmla="*/ 309 w 309"/>
                <a:gd name="T5" fmla="*/ 190 h 190"/>
              </a:gdLst>
              <a:ahLst/>
              <a:cxnLst>
                <a:cxn ang="0">
                  <a:pos x="T0" y="T1"/>
                </a:cxn>
                <a:cxn ang="0">
                  <a:pos x="T2" y="T3"/>
                </a:cxn>
                <a:cxn ang="0">
                  <a:pos x="T4" y="T5"/>
                </a:cxn>
              </a:cxnLst>
              <a:rect l="0" t="0" r="r" b="b"/>
              <a:pathLst>
                <a:path w="309" h="190">
                  <a:moveTo>
                    <a:pt x="0" y="190"/>
                  </a:moveTo>
                  <a:lnTo>
                    <a:pt x="158" y="0"/>
                  </a:lnTo>
                  <a:lnTo>
                    <a:pt x="309" y="190"/>
                  </a:lnTo>
                </a:path>
              </a:pathLst>
            </a:custGeom>
            <a:noFill/>
            <a:ln w="4763" cap="flat">
              <a:solidFill>
                <a:srgbClr val="A8A8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0" name="Freeform 20"/>
            <p:cNvSpPr>
              <a:spLocks/>
            </p:cNvSpPr>
            <p:nvPr/>
          </p:nvSpPr>
          <p:spPr bwMode="auto">
            <a:xfrm>
              <a:off x="9457924" y="5115844"/>
              <a:ext cx="232177" cy="378815"/>
            </a:xfrm>
            <a:custGeom>
              <a:avLst/>
              <a:gdLst>
                <a:gd name="T0" fmla="*/ 0 w 190"/>
                <a:gd name="T1" fmla="*/ 0 h 310"/>
                <a:gd name="T2" fmla="*/ 190 w 190"/>
                <a:gd name="T3" fmla="*/ 161 h 310"/>
                <a:gd name="T4" fmla="*/ 0 w 190"/>
                <a:gd name="T5" fmla="*/ 310 h 310"/>
              </a:gdLst>
              <a:ahLst/>
              <a:cxnLst>
                <a:cxn ang="0">
                  <a:pos x="T0" y="T1"/>
                </a:cxn>
                <a:cxn ang="0">
                  <a:pos x="T2" y="T3"/>
                </a:cxn>
                <a:cxn ang="0">
                  <a:pos x="T4" y="T5"/>
                </a:cxn>
              </a:cxnLst>
              <a:rect l="0" t="0" r="r" b="b"/>
              <a:pathLst>
                <a:path w="190" h="310">
                  <a:moveTo>
                    <a:pt x="0" y="0"/>
                  </a:moveTo>
                  <a:lnTo>
                    <a:pt x="190" y="161"/>
                  </a:lnTo>
                  <a:lnTo>
                    <a:pt x="0" y="310"/>
                  </a:lnTo>
                </a:path>
              </a:pathLst>
            </a:custGeom>
            <a:noFill/>
            <a:ln w="4763" cap="flat">
              <a:solidFill>
                <a:srgbClr val="A8A8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6" name="TextBox 956"/>
            <p:cNvSpPr txBox="1">
              <a:spLocks noChangeArrowheads="1"/>
            </p:cNvSpPr>
            <p:nvPr/>
          </p:nvSpPr>
          <p:spPr bwMode="auto">
            <a:xfrm>
              <a:off x="876538" y="2204107"/>
              <a:ext cx="1206262"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75%</a:t>
              </a:r>
              <a:endParaRPr lang="ru-RU" altLang="ru-RU" sz="7198" dirty="0">
                <a:solidFill>
                  <a:schemeClr val="tx1">
                    <a:lumMod val="50000"/>
                    <a:lumOff val="50000"/>
                  </a:schemeClr>
                </a:solidFill>
                <a:latin typeface="+mj-lt"/>
                <a:cs typeface="Open Sans" panose="020B0606030504020204" pitchFamily="34" charset="0"/>
              </a:endParaRPr>
            </a:p>
          </p:txBody>
        </p:sp>
        <p:sp>
          <p:nvSpPr>
            <p:cNvPr id="27" name="TextBox 956"/>
            <p:cNvSpPr txBox="1">
              <a:spLocks noChangeArrowheads="1"/>
            </p:cNvSpPr>
            <p:nvPr/>
          </p:nvSpPr>
          <p:spPr bwMode="auto">
            <a:xfrm>
              <a:off x="914639" y="3982107"/>
              <a:ext cx="1206262"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25%</a:t>
              </a:r>
              <a:endParaRPr lang="ru-RU" altLang="ru-RU" sz="7198" dirty="0">
                <a:solidFill>
                  <a:schemeClr val="tx1">
                    <a:lumMod val="50000"/>
                    <a:lumOff val="50000"/>
                  </a:schemeClr>
                </a:solidFill>
                <a:latin typeface="+mj-lt"/>
                <a:cs typeface="Open Sans" panose="020B0606030504020204" pitchFamily="34" charset="0"/>
              </a:endParaRPr>
            </a:p>
          </p:txBody>
        </p:sp>
        <p:sp>
          <p:nvSpPr>
            <p:cNvPr id="28" name="TextBox 956"/>
            <p:cNvSpPr txBox="1">
              <a:spLocks noChangeArrowheads="1"/>
            </p:cNvSpPr>
            <p:nvPr/>
          </p:nvSpPr>
          <p:spPr bwMode="auto">
            <a:xfrm>
              <a:off x="863839" y="3118507"/>
              <a:ext cx="1206262" cy="60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7198" dirty="0">
                  <a:solidFill>
                    <a:schemeClr val="tx1">
                      <a:lumMod val="50000"/>
                      <a:lumOff val="50000"/>
                    </a:schemeClr>
                  </a:solidFill>
                  <a:latin typeface="+mj-lt"/>
                  <a:cs typeface="Open Sans" panose="020B0606030504020204" pitchFamily="34" charset="0"/>
                </a:rPr>
                <a:t>50%</a:t>
              </a:r>
              <a:endParaRPr lang="ru-RU" altLang="ru-RU" sz="7198" dirty="0">
                <a:solidFill>
                  <a:schemeClr val="tx1">
                    <a:lumMod val="50000"/>
                    <a:lumOff val="50000"/>
                  </a:schemeClr>
                </a:solidFill>
                <a:latin typeface="+mj-lt"/>
                <a:cs typeface="Open Sans" panose="020B0606030504020204" pitchFamily="34" charset="0"/>
              </a:endParaRPr>
            </a:p>
          </p:txBody>
        </p:sp>
      </p:grpSp>
      <p:sp>
        <p:nvSpPr>
          <p:cNvPr id="29" name="TextBox 956"/>
          <p:cNvSpPr txBox="1">
            <a:spLocks noChangeArrowheads="1"/>
          </p:cNvSpPr>
          <p:nvPr/>
        </p:nvSpPr>
        <p:spPr bwMode="auto">
          <a:xfrm>
            <a:off x="5782430" y="10432734"/>
            <a:ext cx="19799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6000" dirty="0">
                <a:solidFill>
                  <a:schemeClr val="tx1">
                    <a:lumMod val="50000"/>
                    <a:lumOff val="50000"/>
                  </a:schemeClr>
                </a:solidFill>
                <a:latin typeface="+mj-lt"/>
                <a:cs typeface="Open Sans" panose="020B0606030504020204" pitchFamily="34" charset="0"/>
              </a:rPr>
              <a:t>2014</a:t>
            </a:r>
            <a:endParaRPr lang="ru-RU" altLang="ru-RU" sz="6000" dirty="0">
              <a:solidFill>
                <a:schemeClr val="tx1">
                  <a:lumMod val="50000"/>
                  <a:lumOff val="50000"/>
                </a:schemeClr>
              </a:solidFill>
              <a:latin typeface="+mj-lt"/>
              <a:cs typeface="Open Sans" panose="020B0606030504020204" pitchFamily="34" charset="0"/>
            </a:endParaRPr>
          </a:p>
        </p:txBody>
      </p:sp>
      <p:sp>
        <p:nvSpPr>
          <p:cNvPr id="30" name="TextBox 956"/>
          <p:cNvSpPr txBox="1">
            <a:spLocks noChangeArrowheads="1"/>
          </p:cNvSpPr>
          <p:nvPr/>
        </p:nvSpPr>
        <p:spPr bwMode="auto">
          <a:xfrm>
            <a:off x="8702669" y="10534308"/>
            <a:ext cx="19799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6000" dirty="0">
                <a:solidFill>
                  <a:schemeClr val="tx1">
                    <a:lumMod val="50000"/>
                    <a:lumOff val="50000"/>
                  </a:schemeClr>
                </a:solidFill>
                <a:latin typeface="+mj-lt"/>
                <a:cs typeface="Open Sans" panose="020B0606030504020204" pitchFamily="34" charset="0"/>
              </a:rPr>
              <a:t>2016</a:t>
            </a:r>
            <a:endParaRPr lang="ru-RU" altLang="ru-RU" sz="6000" dirty="0">
              <a:solidFill>
                <a:schemeClr val="tx1">
                  <a:lumMod val="50000"/>
                  <a:lumOff val="50000"/>
                </a:schemeClr>
              </a:solidFill>
              <a:latin typeface="+mj-lt"/>
              <a:cs typeface="Open Sans" panose="020B0606030504020204" pitchFamily="34" charset="0"/>
            </a:endParaRPr>
          </a:p>
        </p:txBody>
      </p:sp>
      <p:sp>
        <p:nvSpPr>
          <p:cNvPr id="31" name="TextBox 956"/>
          <p:cNvSpPr txBox="1">
            <a:spLocks noChangeArrowheads="1"/>
          </p:cNvSpPr>
          <p:nvPr/>
        </p:nvSpPr>
        <p:spPr bwMode="auto">
          <a:xfrm>
            <a:off x="11546728" y="10559701"/>
            <a:ext cx="19799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6000" dirty="0">
                <a:solidFill>
                  <a:schemeClr val="tx1">
                    <a:lumMod val="50000"/>
                    <a:lumOff val="50000"/>
                  </a:schemeClr>
                </a:solidFill>
                <a:latin typeface="+mj-lt"/>
                <a:cs typeface="Open Sans" panose="020B0606030504020204" pitchFamily="34" charset="0"/>
              </a:rPr>
              <a:t>2018</a:t>
            </a:r>
            <a:endParaRPr lang="ru-RU" altLang="ru-RU" sz="6000" dirty="0">
              <a:solidFill>
                <a:schemeClr val="tx1">
                  <a:lumMod val="50000"/>
                  <a:lumOff val="50000"/>
                </a:schemeClr>
              </a:solidFill>
              <a:latin typeface="+mj-lt"/>
              <a:cs typeface="Open Sans" panose="020B0606030504020204" pitchFamily="34" charset="0"/>
            </a:endParaRPr>
          </a:p>
        </p:txBody>
      </p:sp>
      <p:sp>
        <p:nvSpPr>
          <p:cNvPr id="50" name="TextBox 956"/>
          <p:cNvSpPr txBox="1">
            <a:spLocks noChangeArrowheads="1"/>
          </p:cNvSpPr>
          <p:nvPr/>
        </p:nvSpPr>
        <p:spPr bwMode="auto">
          <a:xfrm>
            <a:off x="14492361" y="10559701"/>
            <a:ext cx="19799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6000" dirty="0">
                <a:solidFill>
                  <a:schemeClr val="tx1">
                    <a:lumMod val="50000"/>
                    <a:lumOff val="50000"/>
                  </a:schemeClr>
                </a:solidFill>
                <a:latin typeface="+mj-lt"/>
                <a:cs typeface="Open Sans" panose="020B0606030504020204" pitchFamily="34" charset="0"/>
              </a:rPr>
              <a:t>2020</a:t>
            </a:r>
            <a:endParaRPr lang="ru-RU" altLang="ru-RU" sz="6000" dirty="0">
              <a:solidFill>
                <a:schemeClr val="tx1">
                  <a:lumMod val="50000"/>
                  <a:lumOff val="50000"/>
                </a:schemeClr>
              </a:solidFill>
              <a:latin typeface="+mj-lt"/>
              <a:cs typeface="Open Sans" panose="020B0606030504020204" pitchFamily="34" charset="0"/>
            </a:endParaRPr>
          </a:p>
        </p:txBody>
      </p:sp>
      <p:sp>
        <p:nvSpPr>
          <p:cNvPr id="51" name="TextBox 956"/>
          <p:cNvSpPr txBox="1">
            <a:spLocks noChangeArrowheads="1"/>
          </p:cNvSpPr>
          <p:nvPr/>
        </p:nvSpPr>
        <p:spPr bwMode="auto">
          <a:xfrm>
            <a:off x="17209453" y="10559701"/>
            <a:ext cx="19799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6000" dirty="0">
                <a:solidFill>
                  <a:schemeClr val="tx1">
                    <a:lumMod val="50000"/>
                    <a:lumOff val="50000"/>
                  </a:schemeClr>
                </a:solidFill>
                <a:latin typeface="+mj-lt"/>
                <a:cs typeface="Open Sans" panose="020B0606030504020204" pitchFamily="34" charset="0"/>
              </a:rPr>
              <a:t>2022</a:t>
            </a:r>
            <a:endParaRPr lang="ru-RU" altLang="ru-RU" sz="6000" dirty="0">
              <a:solidFill>
                <a:schemeClr val="tx1">
                  <a:lumMod val="50000"/>
                  <a:lumOff val="50000"/>
                </a:schemeClr>
              </a:solidFill>
              <a:latin typeface="+mj-lt"/>
              <a:cs typeface="Open Sans" panose="020B0606030504020204" pitchFamily="34" charset="0"/>
            </a:endParaRPr>
          </a:p>
        </p:txBody>
      </p:sp>
      <p:sp>
        <p:nvSpPr>
          <p:cNvPr id="33" name="Freeform 9"/>
          <p:cNvSpPr>
            <a:spLocks/>
          </p:cNvSpPr>
          <p:nvPr/>
        </p:nvSpPr>
        <p:spPr bwMode="auto">
          <a:xfrm>
            <a:off x="6149648" y="5784446"/>
            <a:ext cx="1390256" cy="3911773"/>
          </a:xfrm>
          <a:custGeom>
            <a:avLst/>
            <a:gdLst>
              <a:gd name="T0" fmla="*/ 152 w 305"/>
              <a:gd name="T1" fmla="*/ 858 h 858"/>
              <a:gd name="T2" fmla="*/ 152 w 305"/>
              <a:gd name="T3" fmla="*/ 858 h 858"/>
              <a:gd name="T4" fmla="*/ 0 w 305"/>
              <a:gd name="T5" fmla="*/ 706 h 858"/>
              <a:gd name="T6" fmla="*/ 0 w 305"/>
              <a:gd name="T7" fmla="*/ 152 h 858"/>
              <a:gd name="T8" fmla="*/ 152 w 305"/>
              <a:gd name="T9" fmla="*/ 0 h 858"/>
              <a:gd name="T10" fmla="*/ 152 w 305"/>
              <a:gd name="T11" fmla="*/ 0 h 858"/>
              <a:gd name="T12" fmla="*/ 305 w 305"/>
              <a:gd name="T13" fmla="*/ 152 h 858"/>
              <a:gd name="T14" fmla="*/ 305 w 305"/>
              <a:gd name="T15" fmla="*/ 706 h 858"/>
              <a:gd name="T16" fmla="*/ 152 w 305"/>
              <a:gd name="T17" fmla="*/ 858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858">
                <a:moveTo>
                  <a:pt x="152" y="858"/>
                </a:moveTo>
                <a:cubicBezTo>
                  <a:pt x="152" y="858"/>
                  <a:pt x="152" y="858"/>
                  <a:pt x="152" y="858"/>
                </a:cubicBezTo>
                <a:cubicBezTo>
                  <a:pt x="68" y="858"/>
                  <a:pt x="0" y="790"/>
                  <a:pt x="0" y="706"/>
                </a:cubicBezTo>
                <a:cubicBezTo>
                  <a:pt x="0" y="152"/>
                  <a:pt x="0" y="152"/>
                  <a:pt x="0" y="152"/>
                </a:cubicBezTo>
                <a:cubicBezTo>
                  <a:pt x="0" y="68"/>
                  <a:pt x="68" y="0"/>
                  <a:pt x="152" y="0"/>
                </a:cubicBezTo>
                <a:cubicBezTo>
                  <a:pt x="152" y="0"/>
                  <a:pt x="152" y="0"/>
                  <a:pt x="152" y="0"/>
                </a:cubicBezTo>
                <a:cubicBezTo>
                  <a:pt x="236" y="0"/>
                  <a:pt x="305" y="68"/>
                  <a:pt x="305" y="152"/>
                </a:cubicBezTo>
                <a:cubicBezTo>
                  <a:pt x="305" y="706"/>
                  <a:pt x="305" y="706"/>
                  <a:pt x="305" y="706"/>
                </a:cubicBezTo>
                <a:cubicBezTo>
                  <a:pt x="305" y="790"/>
                  <a:pt x="236" y="858"/>
                  <a:pt x="152" y="85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34" name="Freeform 14"/>
          <p:cNvSpPr>
            <a:spLocks/>
          </p:cNvSpPr>
          <p:nvPr/>
        </p:nvSpPr>
        <p:spPr bwMode="auto">
          <a:xfrm>
            <a:off x="8986355" y="6827749"/>
            <a:ext cx="1385369" cy="2868471"/>
          </a:xfrm>
          <a:custGeom>
            <a:avLst/>
            <a:gdLst>
              <a:gd name="T0" fmla="*/ 152 w 304"/>
              <a:gd name="T1" fmla="*/ 629 h 629"/>
              <a:gd name="T2" fmla="*/ 152 w 304"/>
              <a:gd name="T3" fmla="*/ 629 h 629"/>
              <a:gd name="T4" fmla="*/ 0 w 304"/>
              <a:gd name="T5" fmla="*/ 477 h 629"/>
              <a:gd name="T6" fmla="*/ 0 w 304"/>
              <a:gd name="T7" fmla="*/ 152 h 629"/>
              <a:gd name="T8" fmla="*/ 152 w 304"/>
              <a:gd name="T9" fmla="*/ 0 h 629"/>
              <a:gd name="T10" fmla="*/ 152 w 304"/>
              <a:gd name="T11" fmla="*/ 0 h 629"/>
              <a:gd name="T12" fmla="*/ 304 w 304"/>
              <a:gd name="T13" fmla="*/ 152 h 629"/>
              <a:gd name="T14" fmla="*/ 304 w 304"/>
              <a:gd name="T15" fmla="*/ 477 h 629"/>
              <a:gd name="T16" fmla="*/ 152 w 304"/>
              <a:gd name="T17" fmla="*/ 629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629">
                <a:moveTo>
                  <a:pt x="152" y="629"/>
                </a:moveTo>
                <a:cubicBezTo>
                  <a:pt x="152" y="629"/>
                  <a:pt x="152" y="629"/>
                  <a:pt x="152" y="629"/>
                </a:cubicBezTo>
                <a:cubicBezTo>
                  <a:pt x="68" y="629"/>
                  <a:pt x="0" y="561"/>
                  <a:pt x="0" y="477"/>
                </a:cubicBezTo>
                <a:cubicBezTo>
                  <a:pt x="0" y="152"/>
                  <a:pt x="0" y="152"/>
                  <a:pt x="0" y="152"/>
                </a:cubicBezTo>
                <a:cubicBezTo>
                  <a:pt x="0" y="68"/>
                  <a:pt x="68" y="0"/>
                  <a:pt x="152" y="0"/>
                </a:cubicBezTo>
                <a:cubicBezTo>
                  <a:pt x="152" y="0"/>
                  <a:pt x="152" y="0"/>
                  <a:pt x="152" y="0"/>
                </a:cubicBezTo>
                <a:cubicBezTo>
                  <a:pt x="236" y="0"/>
                  <a:pt x="304" y="68"/>
                  <a:pt x="304" y="152"/>
                </a:cubicBezTo>
                <a:cubicBezTo>
                  <a:pt x="304" y="477"/>
                  <a:pt x="304" y="477"/>
                  <a:pt x="304" y="477"/>
                </a:cubicBezTo>
                <a:cubicBezTo>
                  <a:pt x="304" y="561"/>
                  <a:pt x="236" y="629"/>
                  <a:pt x="152" y="6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35" name="Freeform 15"/>
          <p:cNvSpPr>
            <a:spLocks/>
          </p:cNvSpPr>
          <p:nvPr/>
        </p:nvSpPr>
        <p:spPr bwMode="auto">
          <a:xfrm>
            <a:off x="11820619" y="4697163"/>
            <a:ext cx="1385369" cy="4999054"/>
          </a:xfrm>
          <a:custGeom>
            <a:avLst/>
            <a:gdLst>
              <a:gd name="T0" fmla="*/ 152 w 304"/>
              <a:gd name="T1" fmla="*/ 1096 h 1096"/>
              <a:gd name="T2" fmla="*/ 152 w 304"/>
              <a:gd name="T3" fmla="*/ 1096 h 1096"/>
              <a:gd name="T4" fmla="*/ 0 w 304"/>
              <a:gd name="T5" fmla="*/ 944 h 1096"/>
              <a:gd name="T6" fmla="*/ 0 w 304"/>
              <a:gd name="T7" fmla="*/ 152 h 1096"/>
              <a:gd name="T8" fmla="*/ 152 w 304"/>
              <a:gd name="T9" fmla="*/ 0 h 1096"/>
              <a:gd name="T10" fmla="*/ 152 w 304"/>
              <a:gd name="T11" fmla="*/ 0 h 1096"/>
              <a:gd name="T12" fmla="*/ 304 w 304"/>
              <a:gd name="T13" fmla="*/ 152 h 1096"/>
              <a:gd name="T14" fmla="*/ 304 w 304"/>
              <a:gd name="T15" fmla="*/ 944 h 1096"/>
              <a:gd name="T16" fmla="*/ 152 w 304"/>
              <a:gd name="T17" fmla="*/ 1096 h 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1096">
                <a:moveTo>
                  <a:pt x="152" y="1096"/>
                </a:moveTo>
                <a:cubicBezTo>
                  <a:pt x="152" y="1096"/>
                  <a:pt x="152" y="1096"/>
                  <a:pt x="152" y="1096"/>
                </a:cubicBezTo>
                <a:cubicBezTo>
                  <a:pt x="68" y="1096"/>
                  <a:pt x="0" y="1028"/>
                  <a:pt x="0" y="944"/>
                </a:cubicBezTo>
                <a:cubicBezTo>
                  <a:pt x="0" y="152"/>
                  <a:pt x="0" y="152"/>
                  <a:pt x="0" y="152"/>
                </a:cubicBezTo>
                <a:cubicBezTo>
                  <a:pt x="0" y="68"/>
                  <a:pt x="68" y="0"/>
                  <a:pt x="152" y="0"/>
                </a:cubicBezTo>
                <a:cubicBezTo>
                  <a:pt x="152" y="0"/>
                  <a:pt x="152" y="0"/>
                  <a:pt x="152" y="0"/>
                </a:cubicBezTo>
                <a:cubicBezTo>
                  <a:pt x="236" y="0"/>
                  <a:pt x="304" y="68"/>
                  <a:pt x="304" y="152"/>
                </a:cubicBezTo>
                <a:cubicBezTo>
                  <a:pt x="304" y="944"/>
                  <a:pt x="304" y="944"/>
                  <a:pt x="304" y="944"/>
                </a:cubicBezTo>
                <a:cubicBezTo>
                  <a:pt x="304" y="1028"/>
                  <a:pt x="236" y="1096"/>
                  <a:pt x="152" y="109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36" name="Freeform 16"/>
          <p:cNvSpPr>
            <a:spLocks/>
          </p:cNvSpPr>
          <p:nvPr/>
        </p:nvSpPr>
        <p:spPr bwMode="auto">
          <a:xfrm>
            <a:off x="14657324" y="5664724"/>
            <a:ext cx="1385369" cy="4031496"/>
          </a:xfrm>
          <a:custGeom>
            <a:avLst/>
            <a:gdLst>
              <a:gd name="T0" fmla="*/ 152 w 304"/>
              <a:gd name="T1" fmla="*/ 884 h 884"/>
              <a:gd name="T2" fmla="*/ 152 w 304"/>
              <a:gd name="T3" fmla="*/ 884 h 884"/>
              <a:gd name="T4" fmla="*/ 0 w 304"/>
              <a:gd name="T5" fmla="*/ 732 h 884"/>
              <a:gd name="T6" fmla="*/ 0 w 304"/>
              <a:gd name="T7" fmla="*/ 152 h 884"/>
              <a:gd name="T8" fmla="*/ 152 w 304"/>
              <a:gd name="T9" fmla="*/ 0 h 884"/>
              <a:gd name="T10" fmla="*/ 152 w 304"/>
              <a:gd name="T11" fmla="*/ 0 h 884"/>
              <a:gd name="T12" fmla="*/ 304 w 304"/>
              <a:gd name="T13" fmla="*/ 152 h 884"/>
              <a:gd name="T14" fmla="*/ 304 w 304"/>
              <a:gd name="T15" fmla="*/ 732 h 884"/>
              <a:gd name="T16" fmla="*/ 152 w 304"/>
              <a:gd name="T17" fmla="*/ 884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884">
                <a:moveTo>
                  <a:pt x="152" y="884"/>
                </a:moveTo>
                <a:cubicBezTo>
                  <a:pt x="152" y="884"/>
                  <a:pt x="152" y="884"/>
                  <a:pt x="152" y="884"/>
                </a:cubicBezTo>
                <a:cubicBezTo>
                  <a:pt x="68" y="884"/>
                  <a:pt x="0" y="816"/>
                  <a:pt x="0" y="732"/>
                </a:cubicBezTo>
                <a:cubicBezTo>
                  <a:pt x="0" y="152"/>
                  <a:pt x="0" y="152"/>
                  <a:pt x="0" y="152"/>
                </a:cubicBezTo>
                <a:cubicBezTo>
                  <a:pt x="0" y="68"/>
                  <a:pt x="68" y="0"/>
                  <a:pt x="152" y="0"/>
                </a:cubicBezTo>
                <a:cubicBezTo>
                  <a:pt x="152" y="0"/>
                  <a:pt x="152" y="0"/>
                  <a:pt x="152" y="0"/>
                </a:cubicBezTo>
                <a:cubicBezTo>
                  <a:pt x="236" y="0"/>
                  <a:pt x="304" y="68"/>
                  <a:pt x="304" y="152"/>
                </a:cubicBezTo>
                <a:cubicBezTo>
                  <a:pt x="304" y="732"/>
                  <a:pt x="304" y="732"/>
                  <a:pt x="304" y="732"/>
                </a:cubicBezTo>
                <a:cubicBezTo>
                  <a:pt x="304" y="816"/>
                  <a:pt x="236" y="884"/>
                  <a:pt x="152" y="884"/>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37" name="Freeform 17"/>
          <p:cNvSpPr>
            <a:spLocks/>
          </p:cNvSpPr>
          <p:nvPr/>
        </p:nvSpPr>
        <p:spPr bwMode="auto">
          <a:xfrm>
            <a:off x="17486701" y="4213384"/>
            <a:ext cx="1390256" cy="5482834"/>
          </a:xfrm>
          <a:custGeom>
            <a:avLst/>
            <a:gdLst>
              <a:gd name="T0" fmla="*/ 153 w 305"/>
              <a:gd name="T1" fmla="*/ 1202 h 1202"/>
              <a:gd name="T2" fmla="*/ 153 w 305"/>
              <a:gd name="T3" fmla="*/ 1202 h 1202"/>
              <a:gd name="T4" fmla="*/ 0 w 305"/>
              <a:gd name="T5" fmla="*/ 1050 h 1202"/>
              <a:gd name="T6" fmla="*/ 0 w 305"/>
              <a:gd name="T7" fmla="*/ 152 h 1202"/>
              <a:gd name="T8" fmla="*/ 153 w 305"/>
              <a:gd name="T9" fmla="*/ 0 h 1202"/>
              <a:gd name="T10" fmla="*/ 153 w 305"/>
              <a:gd name="T11" fmla="*/ 0 h 1202"/>
              <a:gd name="T12" fmla="*/ 305 w 305"/>
              <a:gd name="T13" fmla="*/ 152 h 1202"/>
              <a:gd name="T14" fmla="*/ 305 w 305"/>
              <a:gd name="T15" fmla="*/ 1050 h 1202"/>
              <a:gd name="T16" fmla="*/ 153 w 305"/>
              <a:gd name="T17" fmla="*/ 1202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1202">
                <a:moveTo>
                  <a:pt x="153" y="1202"/>
                </a:moveTo>
                <a:cubicBezTo>
                  <a:pt x="153" y="1202"/>
                  <a:pt x="153" y="1202"/>
                  <a:pt x="153" y="1202"/>
                </a:cubicBezTo>
                <a:cubicBezTo>
                  <a:pt x="69" y="1202"/>
                  <a:pt x="0" y="1134"/>
                  <a:pt x="0" y="1050"/>
                </a:cubicBezTo>
                <a:cubicBezTo>
                  <a:pt x="0" y="152"/>
                  <a:pt x="0" y="152"/>
                  <a:pt x="0" y="152"/>
                </a:cubicBezTo>
                <a:cubicBezTo>
                  <a:pt x="0" y="68"/>
                  <a:pt x="69" y="0"/>
                  <a:pt x="153" y="0"/>
                </a:cubicBezTo>
                <a:cubicBezTo>
                  <a:pt x="153" y="0"/>
                  <a:pt x="153" y="0"/>
                  <a:pt x="153" y="0"/>
                </a:cubicBezTo>
                <a:cubicBezTo>
                  <a:pt x="237" y="0"/>
                  <a:pt x="305" y="68"/>
                  <a:pt x="305" y="152"/>
                </a:cubicBezTo>
                <a:cubicBezTo>
                  <a:pt x="305" y="1050"/>
                  <a:pt x="305" y="1050"/>
                  <a:pt x="305" y="1050"/>
                </a:cubicBezTo>
                <a:cubicBezTo>
                  <a:pt x="305" y="1134"/>
                  <a:pt x="237" y="1202"/>
                  <a:pt x="153" y="120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Tree>
    <p:extLst>
      <p:ext uri="{BB962C8B-B14F-4D97-AF65-F5344CB8AC3E}">
        <p14:creationId xmlns:p14="http://schemas.microsoft.com/office/powerpoint/2010/main" val="71055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ppt_w</p:attrName>
                                        </p:attrNameLst>
                                      </p:cBhvr>
                                      <p:tavLst>
                                        <p:tav tm="0">
                                          <p:val>
                                            <p:fltVal val="0"/>
                                          </p:val>
                                        </p:tav>
                                        <p:tav tm="100000">
                                          <p:val>
                                            <p:strVal val="#ppt_w"/>
                                          </p:val>
                                        </p:tav>
                                      </p:tavLst>
                                    </p:anim>
                                    <p:anim calcmode="lin" valueType="num">
                                      <p:cBhvr>
                                        <p:cTn id="12" dur="500" fill="hold"/>
                                        <p:tgtEl>
                                          <p:spTgt spid="29"/>
                                        </p:tgtEl>
                                        <p:attrNameLst>
                                          <p:attrName>ppt_h</p:attrName>
                                        </p:attrNameLst>
                                      </p:cBhvr>
                                      <p:tavLst>
                                        <p:tav tm="0">
                                          <p:val>
                                            <p:fltVal val="0"/>
                                          </p:val>
                                        </p:tav>
                                        <p:tav tm="100000">
                                          <p:val>
                                            <p:strVal val="#ppt_h"/>
                                          </p:val>
                                        </p:tav>
                                      </p:tavLst>
                                    </p:anim>
                                    <p:animEffect transition="in" filter="fade">
                                      <p:cBhvr>
                                        <p:cTn id="13" dur="500"/>
                                        <p:tgtEl>
                                          <p:spTgt spid="29"/>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down)">
                                      <p:cBhvr>
                                        <p:cTn id="17" dur="500"/>
                                        <p:tgtEl>
                                          <p:spTgt spid="33"/>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animEffect transition="in" filter="fade">
                                      <p:cBhvr>
                                        <p:cTn id="29" dur="500"/>
                                        <p:tgtEl>
                                          <p:spTgt spid="30"/>
                                        </p:tgtEl>
                                      </p:cBhvr>
                                    </p:animEffect>
                                  </p:childTnLst>
                                </p:cTn>
                              </p:par>
                            </p:childTnLst>
                          </p:cTn>
                        </p:par>
                        <p:par>
                          <p:cTn id="30" fill="hold">
                            <p:stCondLst>
                              <p:cond delay="2500"/>
                            </p:stCondLst>
                            <p:childTnLst>
                              <p:par>
                                <p:cTn id="31" presetID="22" presetClass="entr" presetSubtype="4"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down)">
                                      <p:cBhvr>
                                        <p:cTn id="33" dur="500"/>
                                        <p:tgtEl>
                                          <p:spTgt spid="34"/>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par>
                          <p:cTn id="40" fill="hold">
                            <p:stCondLst>
                              <p:cond delay="3500"/>
                            </p:stCondLst>
                            <p:childTnLst>
                              <p:par>
                                <p:cTn id="41" presetID="53" presetClass="entr" presetSubtype="16" fill="hold" grpId="0"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ppt_w</p:attrName>
                                        </p:attrNameLst>
                                      </p:cBhvr>
                                      <p:tavLst>
                                        <p:tav tm="0">
                                          <p:val>
                                            <p:fltVal val="0"/>
                                          </p:val>
                                        </p:tav>
                                        <p:tav tm="100000">
                                          <p:val>
                                            <p:strVal val="#ppt_w"/>
                                          </p:val>
                                        </p:tav>
                                      </p:tavLst>
                                    </p:anim>
                                    <p:anim calcmode="lin" valueType="num">
                                      <p:cBhvr>
                                        <p:cTn id="44" dur="500" fill="hold"/>
                                        <p:tgtEl>
                                          <p:spTgt spid="31"/>
                                        </p:tgtEl>
                                        <p:attrNameLst>
                                          <p:attrName>ppt_h</p:attrName>
                                        </p:attrNameLst>
                                      </p:cBhvr>
                                      <p:tavLst>
                                        <p:tav tm="0">
                                          <p:val>
                                            <p:fltVal val="0"/>
                                          </p:val>
                                        </p:tav>
                                        <p:tav tm="100000">
                                          <p:val>
                                            <p:strVal val="#ppt_h"/>
                                          </p:val>
                                        </p:tav>
                                      </p:tavLst>
                                    </p:anim>
                                    <p:animEffect transition="in" filter="fade">
                                      <p:cBhvr>
                                        <p:cTn id="45" dur="500"/>
                                        <p:tgtEl>
                                          <p:spTgt spid="31"/>
                                        </p:tgtEl>
                                      </p:cBhvr>
                                    </p:animEffect>
                                  </p:childTnLst>
                                </p:cTn>
                              </p:par>
                            </p:childTnLst>
                          </p:cTn>
                        </p:par>
                        <p:par>
                          <p:cTn id="46" fill="hold">
                            <p:stCondLst>
                              <p:cond delay="4000"/>
                            </p:stCondLst>
                            <p:childTnLst>
                              <p:par>
                                <p:cTn id="47" presetID="22" presetClass="entr" presetSubtype="4" fill="hold" grpId="0" nodeType="after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wipe(down)">
                                      <p:cBhvr>
                                        <p:cTn id="49" dur="500"/>
                                        <p:tgtEl>
                                          <p:spTgt spid="35"/>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p:cTn id="53" dur="500" fill="hold"/>
                                        <p:tgtEl>
                                          <p:spTgt spid="23"/>
                                        </p:tgtEl>
                                        <p:attrNameLst>
                                          <p:attrName>ppt_w</p:attrName>
                                        </p:attrNameLst>
                                      </p:cBhvr>
                                      <p:tavLst>
                                        <p:tav tm="0">
                                          <p:val>
                                            <p:fltVal val="0"/>
                                          </p:val>
                                        </p:tav>
                                        <p:tav tm="100000">
                                          <p:val>
                                            <p:strVal val="#ppt_w"/>
                                          </p:val>
                                        </p:tav>
                                      </p:tavLst>
                                    </p:anim>
                                    <p:anim calcmode="lin" valueType="num">
                                      <p:cBhvr>
                                        <p:cTn id="54" dur="500" fill="hold"/>
                                        <p:tgtEl>
                                          <p:spTgt spid="23"/>
                                        </p:tgtEl>
                                        <p:attrNameLst>
                                          <p:attrName>ppt_h</p:attrName>
                                        </p:attrNameLst>
                                      </p:cBhvr>
                                      <p:tavLst>
                                        <p:tav tm="0">
                                          <p:val>
                                            <p:fltVal val="0"/>
                                          </p:val>
                                        </p:tav>
                                        <p:tav tm="100000">
                                          <p:val>
                                            <p:strVal val="#ppt_h"/>
                                          </p:val>
                                        </p:tav>
                                      </p:tavLst>
                                    </p:anim>
                                    <p:animEffect transition="in" filter="fade">
                                      <p:cBhvr>
                                        <p:cTn id="55" dur="500"/>
                                        <p:tgtEl>
                                          <p:spTgt spid="23"/>
                                        </p:tgtEl>
                                      </p:cBhvr>
                                    </p:animEffect>
                                  </p:childTnLst>
                                </p:cTn>
                              </p:par>
                            </p:childTnLst>
                          </p:cTn>
                        </p:par>
                        <p:par>
                          <p:cTn id="56" fill="hold">
                            <p:stCondLst>
                              <p:cond delay="5000"/>
                            </p:stCondLst>
                            <p:childTnLst>
                              <p:par>
                                <p:cTn id="57" presetID="53" presetClass="entr" presetSubtype="16" fill="hold" grpId="0" nodeType="afterEffect">
                                  <p:stCondLst>
                                    <p:cond delay="0"/>
                                  </p:stCondLst>
                                  <p:childTnLst>
                                    <p:set>
                                      <p:cBhvr>
                                        <p:cTn id="58" dur="1" fill="hold">
                                          <p:stCondLst>
                                            <p:cond delay="0"/>
                                          </p:stCondLst>
                                        </p:cTn>
                                        <p:tgtEl>
                                          <p:spTgt spid="50"/>
                                        </p:tgtEl>
                                        <p:attrNameLst>
                                          <p:attrName>style.visibility</p:attrName>
                                        </p:attrNameLst>
                                      </p:cBhvr>
                                      <p:to>
                                        <p:strVal val="visible"/>
                                      </p:to>
                                    </p:set>
                                    <p:anim calcmode="lin" valueType="num">
                                      <p:cBhvr>
                                        <p:cTn id="59" dur="500" fill="hold"/>
                                        <p:tgtEl>
                                          <p:spTgt spid="50"/>
                                        </p:tgtEl>
                                        <p:attrNameLst>
                                          <p:attrName>ppt_w</p:attrName>
                                        </p:attrNameLst>
                                      </p:cBhvr>
                                      <p:tavLst>
                                        <p:tav tm="0">
                                          <p:val>
                                            <p:fltVal val="0"/>
                                          </p:val>
                                        </p:tav>
                                        <p:tav tm="100000">
                                          <p:val>
                                            <p:strVal val="#ppt_w"/>
                                          </p:val>
                                        </p:tav>
                                      </p:tavLst>
                                    </p:anim>
                                    <p:anim calcmode="lin" valueType="num">
                                      <p:cBhvr>
                                        <p:cTn id="60" dur="500" fill="hold"/>
                                        <p:tgtEl>
                                          <p:spTgt spid="50"/>
                                        </p:tgtEl>
                                        <p:attrNameLst>
                                          <p:attrName>ppt_h</p:attrName>
                                        </p:attrNameLst>
                                      </p:cBhvr>
                                      <p:tavLst>
                                        <p:tav tm="0">
                                          <p:val>
                                            <p:fltVal val="0"/>
                                          </p:val>
                                        </p:tav>
                                        <p:tav tm="100000">
                                          <p:val>
                                            <p:strVal val="#ppt_h"/>
                                          </p:val>
                                        </p:tav>
                                      </p:tavLst>
                                    </p:anim>
                                    <p:animEffect transition="in" filter="fade">
                                      <p:cBhvr>
                                        <p:cTn id="61" dur="500"/>
                                        <p:tgtEl>
                                          <p:spTgt spid="50"/>
                                        </p:tgtEl>
                                      </p:cBhvr>
                                    </p:animEffect>
                                  </p:childTnLst>
                                </p:cTn>
                              </p:par>
                            </p:childTnLst>
                          </p:cTn>
                        </p:par>
                        <p:par>
                          <p:cTn id="62" fill="hold">
                            <p:stCondLst>
                              <p:cond delay="5500"/>
                            </p:stCondLst>
                            <p:childTnLst>
                              <p:par>
                                <p:cTn id="63" presetID="22" presetClass="entr" presetSubtype="4" fill="hold" grpId="0" nodeType="afterEffect">
                                  <p:stCondLst>
                                    <p:cond delay="0"/>
                                  </p:stCondLst>
                                  <p:childTnLst>
                                    <p:set>
                                      <p:cBhvr>
                                        <p:cTn id="64" dur="1" fill="hold">
                                          <p:stCondLst>
                                            <p:cond delay="0"/>
                                          </p:stCondLst>
                                        </p:cTn>
                                        <p:tgtEl>
                                          <p:spTgt spid="36"/>
                                        </p:tgtEl>
                                        <p:attrNameLst>
                                          <p:attrName>style.visibility</p:attrName>
                                        </p:attrNameLst>
                                      </p:cBhvr>
                                      <p:to>
                                        <p:strVal val="visible"/>
                                      </p:to>
                                    </p:set>
                                    <p:animEffect transition="in" filter="wipe(down)">
                                      <p:cBhvr>
                                        <p:cTn id="65" dur="500"/>
                                        <p:tgtEl>
                                          <p:spTgt spid="36"/>
                                        </p:tgtEl>
                                      </p:cBhvr>
                                    </p:animEffect>
                                  </p:childTnLst>
                                </p:cTn>
                              </p:par>
                            </p:childTnLst>
                          </p:cTn>
                        </p:par>
                        <p:par>
                          <p:cTn id="66" fill="hold">
                            <p:stCondLst>
                              <p:cond delay="6000"/>
                            </p:stCondLst>
                            <p:childTnLst>
                              <p:par>
                                <p:cTn id="67" presetID="53" presetClass="entr" presetSubtype="16" fill="hold" grpId="0" nodeType="after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p:cTn id="69" dur="500" fill="hold"/>
                                        <p:tgtEl>
                                          <p:spTgt spid="24"/>
                                        </p:tgtEl>
                                        <p:attrNameLst>
                                          <p:attrName>ppt_w</p:attrName>
                                        </p:attrNameLst>
                                      </p:cBhvr>
                                      <p:tavLst>
                                        <p:tav tm="0">
                                          <p:val>
                                            <p:fltVal val="0"/>
                                          </p:val>
                                        </p:tav>
                                        <p:tav tm="100000">
                                          <p:val>
                                            <p:strVal val="#ppt_w"/>
                                          </p:val>
                                        </p:tav>
                                      </p:tavLst>
                                    </p:anim>
                                    <p:anim calcmode="lin" valueType="num">
                                      <p:cBhvr>
                                        <p:cTn id="70" dur="500" fill="hold"/>
                                        <p:tgtEl>
                                          <p:spTgt spid="24"/>
                                        </p:tgtEl>
                                        <p:attrNameLst>
                                          <p:attrName>ppt_h</p:attrName>
                                        </p:attrNameLst>
                                      </p:cBhvr>
                                      <p:tavLst>
                                        <p:tav tm="0">
                                          <p:val>
                                            <p:fltVal val="0"/>
                                          </p:val>
                                        </p:tav>
                                        <p:tav tm="100000">
                                          <p:val>
                                            <p:strVal val="#ppt_h"/>
                                          </p:val>
                                        </p:tav>
                                      </p:tavLst>
                                    </p:anim>
                                    <p:animEffect transition="in" filter="fade">
                                      <p:cBhvr>
                                        <p:cTn id="71" dur="500"/>
                                        <p:tgtEl>
                                          <p:spTgt spid="24"/>
                                        </p:tgtEl>
                                      </p:cBhvr>
                                    </p:animEffect>
                                  </p:childTnLst>
                                </p:cTn>
                              </p:par>
                            </p:childTnLst>
                          </p:cTn>
                        </p:par>
                        <p:par>
                          <p:cTn id="72" fill="hold">
                            <p:stCondLst>
                              <p:cond delay="6500"/>
                            </p:stCondLst>
                            <p:childTnLst>
                              <p:par>
                                <p:cTn id="73" presetID="53" presetClass="entr" presetSubtype="16" fill="hold" grpId="0" nodeType="afterEffect">
                                  <p:stCondLst>
                                    <p:cond delay="0"/>
                                  </p:stCondLst>
                                  <p:childTnLst>
                                    <p:set>
                                      <p:cBhvr>
                                        <p:cTn id="74" dur="1" fill="hold">
                                          <p:stCondLst>
                                            <p:cond delay="0"/>
                                          </p:stCondLst>
                                        </p:cTn>
                                        <p:tgtEl>
                                          <p:spTgt spid="51"/>
                                        </p:tgtEl>
                                        <p:attrNameLst>
                                          <p:attrName>style.visibility</p:attrName>
                                        </p:attrNameLst>
                                      </p:cBhvr>
                                      <p:to>
                                        <p:strVal val="visible"/>
                                      </p:to>
                                    </p:set>
                                    <p:anim calcmode="lin" valueType="num">
                                      <p:cBhvr>
                                        <p:cTn id="75" dur="500" fill="hold"/>
                                        <p:tgtEl>
                                          <p:spTgt spid="51"/>
                                        </p:tgtEl>
                                        <p:attrNameLst>
                                          <p:attrName>ppt_w</p:attrName>
                                        </p:attrNameLst>
                                      </p:cBhvr>
                                      <p:tavLst>
                                        <p:tav tm="0">
                                          <p:val>
                                            <p:fltVal val="0"/>
                                          </p:val>
                                        </p:tav>
                                        <p:tav tm="100000">
                                          <p:val>
                                            <p:strVal val="#ppt_w"/>
                                          </p:val>
                                        </p:tav>
                                      </p:tavLst>
                                    </p:anim>
                                    <p:anim calcmode="lin" valueType="num">
                                      <p:cBhvr>
                                        <p:cTn id="76" dur="500" fill="hold"/>
                                        <p:tgtEl>
                                          <p:spTgt spid="51"/>
                                        </p:tgtEl>
                                        <p:attrNameLst>
                                          <p:attrName>ppt_h</p:attrName>
                                        </p:attrNameLst>
                                      </p:cBhvr>
                                      <p:tavLst>
                                        <p:tav tm="0">
                                          <p:val>
                                            <p:fltVal val="0"/>
                                          </p:val>
                                        </p:tav>
                                        <p:tav tm="100000">
                                          <p:val>
                                            <p:strVal val="#ppt_h"/>
                                          </p:val>
                                        </p:tav>
                                      </p:tavLst>
                                    </p:anim>
                                    <p:animEffect transition="in" filter="fade">
                                      <p:cBhvr>
                                        <p:cTn id="77" dur="500"/>
                                        <p:tgtEl>
                                          <p:spTgt spid="51"/>
                                        </p:tgtEl>
                                      </p:cBhvr>
                                    </p:animEffect>
                                  </p:childTnLst>
                                </p:cTn>
                              </p:par>
                            </p:childTnLst>
                          </p:cTn>
                        </p:par>
                        <p:par>
                          <p:cTn id="78" fill="hold">
                            <p:stCondLst>
                              <p:cond delay="7000"/>
                            </p:stCondLst>
                            <p:childTnLst>
                              <p:par>
                                <p:cTn id="79" presetID="22" presetClass="entr" presetSubtype="4" fill="hold" grpId="0" nodeType="after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down)">
                                      <p:cBhvr>
                                        <p:cTn id="81" dur="500"/>
                                        <p:tgtEl>
                                          <p:spTgt spid="37"/>
                                        </p:tgtEl>
                                      </p:cBhvr>
                                    </p:animEffect>
                                  </p:childTnLst>
                                </p:cTn>
                              </p:par>
                            </p:childTnLst>
                          </p:cTn>
                        </p:par>
                        <p:par>
                          <p:cTn id="82" fill="hold">
                            <p:stCondLst>
                              <p:cond delay="7500"/>
                            </p:stCondLst>
                            <p:childTnLst>
                              <p:par>
                                <p:cTn id="83" presetID="53" presetClass="entr" presetSubtype="16"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fltVal val="0"/>
                                          </p:val>
                                        </p:tav>
                                        <p:tav tm="100000">
                                          <p:val>
                                            <p:strVal val="#ppt_h"/>
                                          </p:val>
                                        </p:tav>
                                      </p:tavLst>
                                    </p:anim>
                                    <p:animEffect transition="in" filter="fade">
                                      <p:cBhvr>
                                        <p:cTn id="8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9" grpId="0"/>
      <p:bldP spid="30" grpId="0"/>
      <p:bldP spid="31" grpId="0"/>
      <p:bldP spid="50" grpId="0"/>
      <p:bldP spid="51" grpId="0"/>
      <p:bldP spid="33" grpId="0" animBg="1"/>
      <p:bldP spid="34" grpId="0" animBg="1"/>
      <p:bldP spid="35" grpId="0" animBg="1"/>
      <p:bldP spid="36" grpId="0" animBg="1"/>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upo 47"/>
          <p:cNvGrpSpPr/>
          <p:nvPr/>
        </p:nvGrpSpPr>
        <p:grpSpPr>
          <a:xfrm>
            <a:off x="2260013" y="2610958"/>
            <a:ext cx="20105223" cy="7097453"/>
            <a:chOff x="1130301" y="1304926"/>
            <a:chExt cx="10055230" cy="3549651"/>
          </a:xfrm>
        </p:grpSpPr>
        <p:grpSp>
          <p:nvGrpSpPr>
            <p:cNvPr id="3" name="Group 4"/>
            <p:cNvGrpSpPr>
              <a:grpSpLocks noChangeAspect="1"/>
            </p:cNvGrpSpPr>
            <p:nvPr/>
          </p:nvGrpSpPr>
          <p:grpSpPr bwMode="auto">
            <a:xfrm>
              <a:off x="1130301" y="1304926"/>
              <a:ext cx="10055230" cy="3549651"/>
              <a:chOff x="632" y="1086"/>
              <a:chExt cx="6334" cy="2236"/>
            </a:xfrm>
          </p:grpSpPr>
          <p:sp>
            <p:nvSpPr>
              <p:cNvPr id="5" name="Freeform 5"/>
              <p:cNvSpPr>
                <a:spLocks/>
              </p:cNvSpPr>
              <p:nvPr/>
            </p:nvSpPr>
            <p:spPr bwMode="auto">
              <a:xfrm>
                <a:off x="632" y="1342"/>
                <a:ext cx="1409" cy="1980"/>
              </a:xfrm>
              <a:custGeom>
                <a:avLst/>
                <a:gdLst>
                  <a:gd name="T0" fmla="*/ 435 w 871"/>
                  <a:gd name="T1" fmla="*/ 0 h 1223"/>
                  <a:gd name="T2" fmla="*/ 167 w 871"/>
                  <a:gd name="T3" fmla="*/ 684 h 1223"/>
                  <a:gd name="T4" fmla="*/ 0 w 871"/>
                  <a:gd name="T5" fmla="*/ 1223 h 1223"/>
                  <a:gd name="T6" fmla="*/ 435 w 871"/>
                  <a:gd name="T7" fmla="*/ 1223 h 1223"/>
                  <a:gd name="T8" fmla="*/ 871 w 871"/>
                  <a:gd name="T9" fmla="*/ 1223 h 1223"/>
                  <a:gd name="T10" fmla="*/ 871 w 871"/>
                  <a:gd name="T11" fmla="*/ 1223 h 1223"/>
                  <a:gd name="T12" fmla="*/ 871 w 871"/>
                  <a:gd name="T13" fmla="*/ 1223 h 1223"/>
                  <a:gd name="T14" fmla="*/ 435 w 871"/>
                  <a:gd name="T15" fmla="*/ 1223 h 1223"/>
                  <a:gd name="T16" fmla="*/ 603 w 871"/>
                  <a:gd name="T17" fmla="*/ 615 h 1223"/>
                  <a:gd name="T18" fmla="*/ 642 w 871"/>
                  <a:gd name="T19" fmla="*/ 213 h 1223"/>
                  <a:gd name="T20" fmla="*/ 435 w 871"/>
                  <a:gd name="T21"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1" h="1223">
                    <a:moveTo>
                      <a:pt x="435" y="0"/>
                    </a:moveTo>
                    <a:cubicBezTo>
                      <a:pt x="181" y="0"/>
                      <a:pt x="209" y="422"/>
                      <a:pt x="167" y="684"/>
                    </a:cubicBezTo>
                    <a:cubicBezTo>
                      <a:pt x="109" y="1054"/>
                      <a:pt x="0" y="1223"/>
                      <a:pt x="0" y="1223"/>
                    </a:cubicBezTo>
                    <a:cubicBezTo>
                      <a:pt x="435" y="1223"/>
                      <a:pt x="435" y="1223"/>
                      <a:pt x="435" y="1223"/>
                    </a:cubicBezTo>
                    <a:cubicBezTo>
                      <a:pt x="871" y="1223"/>
                      <a:pt x="871" y="1223"/>
                      <a:pt x="871" y="1223"/>
                    </a:cubicBezTo>
                    <a:cubicBezTo>
                      <a:pt x="871" y="1223"/>
                      <a:pt x="871" y="1223"/>
                      <a:pt x="871" y="1223"/>
                    </a:cubicBezTo>
                    <a:cubicBezTo>
                      <a:pt x="871" y="1223"/>
                      <a:pt x="871" y="1223"/>
                      <a:pt x="871" y="1223"/>
                    </a:cubicBezTo>
                    <a:cubicBezTo>
                      <a:pt x="435" y="1223"/>
                      <a:pt x="435" y="1223"/>
                      <a:pt x="435" y="1223"/>
                    </a:cubicBezTo>
                    <a:cubicBezTo>
                      <a:pt x="435" y="1223"/>
                      <a:pt x="544" y="1032"/>
                      <a:pt x="603" y="615"/>
                    </a:cubicBezTo>
                    <a:cubicBezTo>
                      <a:pt x="619" y="496"/>
                      <a:pt x="625" y="347"/>
                      <a:pt x="642" y="213"/>
                    </a:cubicBezTo>
                    <a:cubicBezTo>
                      <a:pt x="610" y="90"/>
                      <a:pt x="553" y="0"/>
                      <a:pt x="435" y="0"/>
                    </a:cubicBezTo>
                  </a:path>
                </a:pathLst>
              </a:custGeom>
              <a:solidFill>
                <a:srgbClr val="6D316A">
                  <a:alpha val="85882"/>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6" name="Freeform 6"/>
              <p:cNvSpPr>
                <a:spLocks/>
              </p:cNvSpPr>
              <p:nvPr/>
            </p:nvSpPr>
            <p:spPr bwMode="auto">
              <a:xfrm>
                <a:off x="2744" y="1174"/>
                <a:ext cx="1407" cy="2148"/>
              </a:xfrm>
              <a:custGeom>
                <a:avLst/>
                <a:gdLst>
                  <a:gd name="T0" fmla="*/ 435 w 870"/>
                  <a:gd name="T1" fmla="*/ 0 h 1327"/>
                  <a:gd name="T2" fmla="*/ 203 w 870"/>
                  <a:gd name="T3" fmla="*/ 379 h 1327"/>
                  <a:gd name="T4" fmla="*/ 268 w 870"/>
                  <a:gd name="T5" fmla="*/ 827 h 1327"/>
                  <a:gd name="T6" fmla="*/ 435 w 870"/>
                  <a:gd name="T7" fmla="*/ 1327 h 1327"/>
                  <a:gd name="T8" fmla="*/ 0 w 870"/>
                  <a:gd name="T9" fmla="*/ 1327 h 1327"/>
                  <a:gd name="T10" fmla="*/ 0 w 870"/>
                  <a:gd name="T11" fmla="*/ 1327 h 1327"/>
                  <a:gd name="T12" fmla="*/ 435 w 870"/>
                  <a:gd name="T13" fmla="*/ 1327 h 1327"/>
                  <a:gd name="T14" fmla="*/ 870 w 870"/>
                  <a:gd name="T15" fmla="*/ 1327 h 1327"/>
                  <a:gd name="T16" fmla="*/ 870 w 870"/>
                  <a:gd name="T17" fmla="*/ 1327 h 1327"/>
                  <a:gd name="T18" fmla="*/ 435 w 870"/>
                  <a:gd name="T19" fmla="*/ 1327 h 1327"/>
                  <a:gd name="T20" fmla="*/ 602 w 870"/>
                  <a:gd name="T21" fmla="*/ 788 h 1327"/>
                  <a:gd name="T22" fmla="*/ 660 w 870"/>
                  <a:gd name="T23" fmla="*/ 331 h 1327"/>
                  <a:gd name="T24" fmla="*/ 435 w 870"/>
                  <a:gd name="T25" fmla="*/ 0 h 1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0" h="1327">
                    <a:moveTo>
                      <a:pt x="435" y="0"/>
                    </a:moveTo>
                    <a:cubicBezTo>
                      <a:pt x="277" y="0"/>
                      <a:pt x="228" y="177"/>
                      <a:pt x="203" y="379"/>
                    </a:cubicBezTo>
                    <a:cubicBezTo>
                      <a:pt x="243" y="513"/>
                      <a:pt x="245" y="693"/>
                      <a:pt x="268" y="827"/>
                    </a:cubicBezTo>
                    <a:cubicBezTo>
                      <a:pt x="326" y="1170"/>
                      <a:pt x="435" y="1327"/>
                      <a:pt x="435" y="1327"/>
                    </a:cubicBezTo>
                    <a:cubicBezTo>
                      <a:pt x="0" y="1327"/>
                      <a:pt x="0" y="1327"/>
                      <a:pt x="0" y="1327"/>
                    </a:cubicBezTo>
                    <a:cubicBezTo>
                      <a:pt x="0" y="1327"/>
                      <a:pt x="0" y="1327"/>
                      <a:pt x="0" y="1327"/>
                    </a:cubicBezTo>
                    <a:cubicBezTo>
                      <a:pt x="435" y="1327"/>
                      <a:pt x="435" y="1327"/>
                      <a:pt x="435" y="1327"/>
                    </a:cubicBezTo>
                    <a:cubicBezTo>
                      <a:pt x="870" y="1327"/>
                      <a:pt x="870" y="1327"/>
                      <a:pt x="870" y="1327"/>
                    </a:cubicBezTo>
                    <a:cubicBezTo>
                      <a:pt x="870" y="1327"/>
                      <a:pt x="870" y="1327"/>
                      <a:pt x="870" y="1327"/>
                    </a:cubicBezTo>
                    <a:cubicBezTo>
                      <a:pt x="435" y="1327"/>
                      <a:pt x="435" y="1327"/>
                      <a:pt x="435" y="1327"/>
                    </a:cubicBezTo>
                    <a:cubicBezTo>
                      <a:pt x="435" y="1327"/>
                      <a:pt x="544" y="1158"/>
                      <a:pt x="602" y="788"/>
                    </a:cubicBezTo>
                    <a:cubicBezTo>
                      <a:pt x="624" y="652"/>
                      <a:pt x="627" y="472"/>
                      <a:pt x="660" y="331"/>
                    </a:cubicBezTo>
                    <a:cubicBezTo>
                      <a:pt x="634" y="149"/>
                      <a:pt x="580" y="0"/>
                      <a:pt x="435" y="0"/>
                    </a:cubicBez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7" name="Freeform 7"/>
              <p:cNvSpPr>
                <a:spLocks/>
              </p:cNvSpPr>
              <p:nvPr/>
            </p:nvSpPr>
            <p:spPr bwMode="auto">
              <a:xfrm>
                <a:off x="3811" y="1342"/>
                <a:ext cx="1045" cy="1980"/>
              </a:xfrm>
              <a:custGeom>
                <a:avLst/>
                <a:gdLst>
                  <a:gd name="T0" fmla="*/ 210 w 646"/>
                  <a:gd name="T1" fmla="*/ 0 h 1223"/>
                  <a:gd name="T2" fmla="*/ 0 w 646"/>
                  <a:gd name="T3" fmla="*/ 227 h 1223"/>
                  <a:gd name="T4" fmla="*/ 43 w 646"/>
                  <a:gd name="T5" fmla="*/ 639 h 1223"/>
                  <a:gd name="T6" fmla="*/ 210 w 646"/>
                  <a:gd name="T7" fmla="*/ 1223 h 1223"/>
                  <a:gd name="T8" fmla="*/ 210 w 646"/>
                  <a:gd name="T9" fmla="*/ 1223 h 1223"/>
                  <a:gd name="T10" fmla="*/ 646 w 646"/>
                  <a:gd name="T11" fmla="*/ 1223 h 1223"/>
                  <a:gd name="T12" fmla="*/ 646 w 646"/>
                  <a:gd name="T13" fmla="*/ 1223 h 1223"/>
                  <a:gd name="T14" fmla="*/ 210 w 646"/>
                  <a:gd name="T15" fmla="*/ 1223 h 1223"/>
                  <a:gd name="T16" fmla="*/ 378 w 646"/>
                  <a:gd name="T17" fmla="*/ 766 h 1223"/>
                  <a:gd name="T18" fmla="*/ 443 w 646"/>
                  <a:gd name="T19" fmla="*/ 354 h 1223"/>
                  <a:gd name="T20" fmla="*/ 210 w 646"/>
                  <a:gd name="T21"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6" h="1223">
                    <a:moveTo>
                      <a:pt x="210" y="0"/>
                    </a:moveTo>
                    <a:cubicBezTo>
                      <a:pt x="89" y="0"/>
                      <a:pt x="31" y="97"/>
                      <a:pt x="0" y="227"/>
                    </a:cubicBezTo>
                    <a:cubicBezTo>
                      <a:pt x="20" y="363"/>
                      <a:pt x="25" y="517"/>
                      <a:pt x="43" y="639"/>
                    </a:cubicBezTo>
                    <a:cubicBezTo>
                      <a:pt x="101" y="1040"/>
                      <a:pt x="210" y="1223"/>
                      <a:pt x="210" y="1223"/>
                    </a:cubicBezTo>
                    <a:cubicBezTo>
                      <a:pt x="210" y="1223"/>
                      <a:pt x="210" y="1223"/>
                      <a:pt x="210" y="1223"/>
                    </a:cubicBezTo>
                    <a:cubicBezTo>
                      <a:pt x="646" y="1223"/>
                      <a:pt x="646" y="1223"/>
                      <a:pt x="646" y="1223"/>
                    </a:cubicBezTo>
                    <a:cubicBezTo>
                      <a:pt x="646" y="1223"/>
                      <a:pt x="646" y="1223"/>
                      <a:pt x="646" y="1223"/>
                    </a:cubicBezTo>
                    <a:cubicBezTo>
                      <a:pt x="210" y="1223"/>
                      <a:pt x="210" y="1223"/>
                      <a:pt x="210" y="1223"/>
                    </a:cubicBezTo>
                    <a:cubicBezTo>
                      <a:pt x="210" y="1223"/>
                      <a:pt x="319" y="1080"/>
                      <a:pt x="378" y="766"/>
                    </a:cubicBezTo>
                    <a:cubicBezTo>
                      <a:pt x="400" y="642"/>
                      <a:pt x="402" y="477"/>
                      <a:pt x="443" y="354"/>
                    </a:cubicBezTo>
                    <a:cubicBezTo>
                      <a:pt x="418" y="166"/>
                      <a:pt x="370" y="0"/>
                      <a:pt x="210" y="0"/>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 name="Freeform 8"/>
              <p:cNvSpPr>
                <a:spLocks/>
              </p:cNvSpPr>
              <p:nvPr/>
            </p:nvSpPr>
            <p:spPr bwMode="auto">
              <a:xfrm>
                <a:off x="3447" y="1709"/>
                <a:ext cx="704" cy="1613"/>
              </a:xfrm>
              <a:custGeom>
                <a:avLst/>
                <a:gdLst>
                  <a:gd name="T0" fmla="*/ 225 w 435"/>
                  <a:gd name="T1" fmla="*/ 0 h 996"/>
                  <a:gd name="T2" fmla="*/ 167 w 435"/>
                  <a:gd name="T3" fmla="*/ 457 h 996"/>
                  <a:gd name="T4" fmla="*/ 0 w 435"/>
                  <a:gd name="T5" fmla="*/ 996 h 996"/>
                  <a:gd name="T6" fmla="*/ 435 w 435"/>
                  <a:gd name="T7" fmla="*/ 996 h 996"/>
                  <a:gd name="T8" fmla="*/ 268 w 435"/>
                  <a:gd name="T9" fmla="*/ 412 h 996"/>
                  <a:gd name="T10" fmla="*/ 225 w 435"/>
                  <a:gd name="T11" fmla="*/ 0 h 996"/>
                </a:gdLst>
                <a:ahLst/>
                <a:cxnLst>
                  <a:cxn ang="0">
                    <a:pos x="T0" y="T1"/>
                  </a:cxn>
                  <a:cxn ang="0">
                    <a:pos x="T2" y="T3"/>
                  </a:cxn>
                  <a:cxn ang="0">
                    <a:pos x="T4" y="T5"/>
                  </a:cxn>
                  <a:cxn ang="0">
                    <a:pos x="T6" y="T7"/>
                  </a:cxn>
                  <a:cxn ang="0">
                    <a:pos x="T8" y="T9"/>
                  </a:cxn>
                  <a:cxn ang="0">
                    <a:pos x="T10" y="T11"/>
                  </a:cxn>
                </a:cxnLst>
                <a:rect l="0" t="0" r="r" b="b"/>
                <a:pathLst>
                  <a:path w="435" h="996">
                    <a:moveTo>
                      <a:pt x="225" y="0"/>
                    </a:moveTo>
                    <a:cubicBezTo>
                      <a:pt x="192" y="141"/>
                      <a:pt x="189" y="321"/>
                      <a:pt x="167" y="457"/>
                    </a:cubicBezTo>
                    <a:cubicBezTo>
                      <a:pt x="109" y="827"/>
                      <a:pt x="0" y="996"/>
                      <a:pt x="0" y="996"/>
                    </a:cubicBezTo>
                    <a:cubicBezTo>
                      <a:pt x="435" y="996"/>
                      <a:pt x="435" y="996"/>
                      <a:pt x="435" y="996"/>
                    </a:cubicBezTo>
                    <a:cubicBezTo>
                      <a:pt x="435" y="996"/>
                      <a:pt x="326" y="813"/>
                      <a:pt x="268" y="412"/>
                    </a:cubicBezTo>
                    <a:cubicBezTo>
                      <a:pt x="250" y="290"/>
                      <a:pt x="245" y="136"/>
                      <a:pt x="225" y="0"/>
                    </a:cubicBezTo>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9" name="Freeform 9"/>
              <p:cNvSpPr>
                <a:spLocks/>
              </p:cNvSpPr>
              <p:nvPr/>
            </p:nvSpPr>
            <p:spPr bwMode="auto">
              <a:xfrm>
                <a:off x="4528" y="1641"/>
                <a:ext cx="1031" cy="1681"/>
              </a:xfrm>
              <a:custGeom>
                <a:avLst/>
                <a:gdLst>
                  <a:gd name="T0" fmla="*/ 203 w 638"/>
                  <a:gd name="T1" fmla="*/ 0 h 1038"/>
                  <a:gd name="T2" fmla="*/ 0 w 638"/>
                  <a:gd name="T3" fmla="*/ 169 h 1038"/>
                  <a:gd name="T4" fmla="*/ 35 w 638"/>
                  <a:gd name="T5" fmla="*/ 499 h 1038"/>
                  <a:gd name="T6" fmla="*/ 203 w 638"/>
                  <a:gd name="T7" fmla="*/ 1038 h 1038"/>
                  <a:gd name="T8" fmla="*/ 203 w 638"/>
                  <a:gd name="T9" fmla="*/ 1038 h 1038"/>
                  <a:gd name="T10" fmla="*/ 638 w 638"/>
                  <a:gd name="T11" fmla="*/ 1038 h 1038"/>
                  <a:gd name="T12" fmla="*/ 638 w 638"/>
                  <a:gd name="T13" fmla="*/ 1038 h 1038"/>
                  <a:gd name="T14" fmla="*/ 638 w 638"/>
                  <a:gd name="T15" fmla="*/ 1038 h 1038"/>
                  <a:gd name="T16" fmla="*/ 203 w 638"/>
                  <a:gd name="T17" fmla="*/ 1038 h 1038"/>
                  <a:gd name="T18" fmla="*/ 370 w 638"/>
                  <a:gd name="T19" fmla="*/ 499 h 1038"/>
                  <a:gd name="T20" fmla="*/ 406 w 638"/>
                  <a:gd name="T21" fmla="*/ 169 h 1038"/>
                  <a:gd name="T22" fmla="*/ 203 w 638"/>
                  <a:gd name="T23" fmla="*/ 0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8" h="1038">
                    <a:moveTo>
                      <a:pt x="203" y="0"/>
                    </a:moveTo>
                    <a:cubicBezTo>
                      <a:pt x="89" y="0"/>
                      <a:pt x="32" y="70"/>
                      <a:pt x="0" y="169"/>
                    </a:cubicBezTo>
                    <a:cubicBezTo>
                      <a:pt x="14" y="281"/>
                      <a:pt x="20" y="402"/>
                      <a:pt x="35" y="499"/>
                    </a:cubicBezTo>
                    <a:cubicBezTo>
                      <a:pt x="94" y="869"/>
                      <a:pt x="203" y="1038"/>
                      <a:pt x="203" y="1038"/>
                    </a:cubicBezTo>
                    <a:cubicBezTo>
                      <a:pt x="203" y="1038"/>
                      <a:pt x="203" y="1038"/>
                      <a:pt x="203" y="1038"/>
                    </a:cubicBezTo>
                    <a:cubicBezTo>
                      <a:pt x="638" y="1038"/>
                      <a:pt x="638" y="1038"/>
                      <a:pt x="638" y="1038"/>
                    </a:cubicBezTo>
                    <a:cubicBezTo>
                      <a:pt x="638" y="1038"/>
                      <a:pt x="638" y="1038"/>
                      <a:pt x="638" y="1038"/>
                    </a:cubicBezTo>
                    <a:cubicBezTo>
                      <a:pt x="638" y="1038"/>
                      <a:pt x="638" y="1038"/>
                      <a:pt x="638" y="1038"/>
                    </a:cubicBezTo>
                    <a:cubicBezTo>
                      <a:pt x="203" y="1038"/>
                      <a:pt x="203" y="1038"/>
                      <a:pt x="203" y="1038"/>
                    </a:cubicBezTo>
                    <a:cubicBezTo>
                      <a:pt x="203" y="1038"/>
                      <a:pt x="312" y="869"/>
                      <a:pt x="370" y="499"/>
                    </a:cubicBezTo>
                    <a:cubicBezTo>
                      <a:pt x="385" y="402"/>
                      <a:pt x="391" y="281"/>
                      <a:pt x="406" y="169"/>
                    </a:cubicBezTo>
                    <a:cubicBezTo>
                      <a:pt x="373" y="71"/>
                      <a:pt x="316" y="0"/>
                      <a:pt x="203" y="0"/>
                    </a:cubicBezTo>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 name="Freeform 10"/>
              <p:cNvSpPr>
                <a:spLocks/>
              </p:cNvSpPr>
              <p:nvPr/>
            </p:nvSpPr>
            <p:spPr bwMode="auto">
              <a:xfrm>
                <a:off x="4151" y="1915"/>
                <a:ext cx="705" cy="1407"/>
              </a:xfrm>
              <a:custGeom>
                <a:avLst/>
                <a:gdLst>
                  <a:gd name="T0" fmla="*/ 233 w 436"/>
                  <a:gd name="T1" fmla="*/ 0 h 869"/>
                  <a:gd name="T2" fmla="*/ 168 w 436"/>
                  <a:gd name="T3" fmla="*/ 412 h 869"/>
                  <a:gd name="T4" fmla="*/ 0 w 436"/>
                  <a:gd name="T5" fmla="*/ 869 h 869"/>
                  <a:gd name="T6" fmla="*/ 436 w 436"/>
                  <a:gd name="T7" fmla="*/ 869 h 869"/>
                  <a:gd name="T8" fmla="*/ 268 w 436"/>
                  <a:gd name="T9" fmla="*/ 330 h 869"/>
                  <a:gd name="T10" fmla="*/ 233 w 436"/>
                  <a:gd name="T11" fmla="*/ 0 h 869"/>
                </a:gdLst>
                <a:ahLst/>
                <a:cxnLst>
                  <a:cxn ang="0">
                    <a:pos x="T0" y="T1"/>
                  </a:cxn>
                  <a:cxn ang="0">
                    <a:pos x="T2" y="T3"/>
                  </a:cxn>
                  <a:cxn ang="0">
                    <a:pos x="T4" y="T5"/>
                  </a:cxn>
                  <a:cxn ang="0">
                    <a:pos x="T6" y="T7"/>
                  </a:cxn>
                  <a:cxn ang="0">
                    <a:pos x="T8" y="T9"/>
                  </a:cxn>
                  <a:cxn ang="0">
                    <a:pos x="T10" y="T11"/>
                  </a:cxn>
                </a:cxnLst>
                <a:rect l="0" t="0" r="r" b="b"/>
                <a:pathLst>
                  <a:path w="436" h="869">
                    <a:moveTo>
                      <a:pt x="233" y="0"/>
                    </a:moveTo>
                    <a:cubicBezTo>
                      <a:pt x="192" y="123"/>
                      <a:pt x="190" y="288"/>
                      <a:pt x="168" y="412"/>
                    </a:cubicBezTo>
                    <a:cubicBezTo>
                      <a:pt x="109" y="726"/>
                      <a:pt x="0" y="869"/>
                      <a:pt x="0" y="869"/>
                    </a:cubicBezTo>
                    <a:cubicBezTo>
                      <a:pt x="436" y="869"/>
                      <a:pt x="436" y="869"/>
                      <a:pt x="436" y="869"/>
                    </a:cubicBezTo>
                    <a:cubicBezTo>
                      <a:pt x="436" y="869"/>
                      <a:pt x="327" y="700"/>
                      <a:pt x="268" y="330"/>
                    </a:cubicBezTo>
                    <a:cubicBezTo>
                      <a:pt x="253" y="233"/>
                      <a:pt x="247" y="112"/>
                      <a:pt x="233" y="0"/>
                    </a:cubicBezTo>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1" name="Freeform 11"/>
              <p:cNvSpPr>
                <a:spLocks/>
              </p:cNvSpPr>
              <p:nvPr/>
            </p:nvSpPr>
            <p:spPr bwMode="auto">
              <a:xfrm>
                <a:off x="5184" y="1342"/>
                <a:ext cx="1079" cy="1980"/>
              </a:xfrm>
              <a:custGeom>
                <a:avLst/>
                <a:gdLst>
                  <a:gd name="T0" fmla="*/ 232 w 667"/>
                  <a:gd name="T1" fmla="*/ 0 h 1223"/>
                  <a:gd name="T2" fmla="*/ 0 w 667"/>
                  <a:gd name="T3" fmla="*/ 354 h 1223"/>
                  <a:gd name="T4" fmla="*/ 65 w 667"/>
                  <a:gd name="T5" fmla="*/ 766 h 1223"/>
                  <a:gd name="T6" fmla="*/ 232 w 667"/>
                  <a:gd name="T7" fmla="*/ 1223 h 1223"/>
                  <a:gd name="T8" fmla="*/ 667 w 667"/>
                  <a:gd name="T9" fmla="*/ 1223 h 1223"/>
                  <a:gd name="T10" fmla="*/ 667 w 667"/>
                  <a:gd name="T11" fmla="*/ 1223 h 1223"/>
                  <a:gd name="T12" fmla="*/ 232 w 667"/>
                  <a:gd name="T13" fmla="*/ 1223 h 1223"/>
                  <a:gd name="T14" fmla="*/ 399 w 667"/>
                  <a:gd name="T15" fmla="*/ 615 h 1223"/>
                  <a:gd name="T16" fmla="*/ 438 w 667"/>
                  <a:gd name="T17" fmla="*/ 213 h 1223"/>
                  <a:gd name="T18" fmla="*/ 232 w 667"/>
                  <a:gd name="T19"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7" h="1223">
                    <a:moveTo>
                      <a:pt x="232" y="0"/>
                    </a:moveTo>
                    <a:cubicBezTo>
                      <a:pt x="73" y="0"/>
                      <a:pt x="24" y="166"/>
                      <a:pt x="0" y="354"/>
                    </a:cubicBezTo>
                    <a:cubicBezTo>
                      <a:pt x="40" y="477"/>
                      <a:pt x="42" y="642"/>
                      <a:pt x="65" y="766"/>
                    </a:cubicBezTo>
                    <a:cubicBezTo>
                      <a:pt x="123" y="1080"/>
                      <a:pt x="232" y="1223"/>
                      <a:pt x="232" y="1223"/>
                    </a:cubicBezTo>
                    <a:cubicBezTo>
                      <a:pt x="667" y="1223"/>
                      <a:pt x="667" y="1223"/>
                      <a:pt x="667" y="1223"/>
                    </a:cubicBezTo>
                    <a:cubicBezTo>
                      <a:pt x="667" y="1223"/>
                      <a:pt x="667" y="1223"/>
                      <a:pt x="667" y="1223"/>
                    </a:cubicBezTo>
                    <a:cubicBezTo>
                      <a:pt x="232" y="1223"/>
                      <a:pt x="232" y="1223"/>
                      <a:pt x="232" y="1223"/>
                    </a:cubicBezTo>
                    <a:cubicBezTo>
                      <a:pt x="232" y="1223"/>
                      <a:pt x="341" y="1032"/>
                      <a:pt x="399" y="615"/>
                    </a:cubicBezTo>
                    <a:cubicBezTo>
                      <a:pt x="416" y="496"/>
                      <a:pt x="421" y="347"/>
                      <a:pt x="438" y="213"/>
                    </a:cubicBezTo>
                    <a:cubicBezTo>
                      <a:pt x="407" y="90"/>
                      <a:pt x="349" y="0"/>
                      <a:pt x="232" y="0"/>
                    </a:cubicBez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2" name="Freeform 12"/>
              <p:cNvSpPr>
                <a:spLocks/>
              </p:cNvSpPr>
              <p:nvPr/>
            </p:nvSpPr>
            <p:spPr bwMode="auto">
              <a:xfrm>
                <a:off x="4856" y="1915"/>
                <a:ext cx="703" cy="1407"/>
              </a:xfrm>
              <a:custGeom>
                <a:avLst/>
                <a:gdLst>
                  <a:gd name="T0" fmla="*/ 203 w 435"/>
                  <a:gd name="T1" fmla="*/ 0 h 869"/>
                  <a:gd name="T2" fmla="*/ 167 w 435"/>
                  <a:gd name="T3" fmla="*/ 330 h 869"/>
                  <a:gd name="T4" fmla="*/ 0 w 435"/>
                  <a:gd name="T5" fmla="*/ 869 h 869"/>
                  <a:gd name="T6" fmla="*/ 435 w 435"/>
                  <a:gd name="T7" fmla="*/ 869 h 869"/>
                  <a:gd name="T8" fmla="*/ 268 w 435"/>
                  <a:gd name="T9" fmla="*/ 412 h 869"/>
                  <a:gd name="T10" fmla="*/ 203 w 435"/>
                  <a:gd name="T11" fmla="*/ 0 h 869"/>
                </a:gdLst>
                <a:ahLst/>
                <a:cxnLst>
                  <a:cxn ang="0">
                    <a:pos x="T0" y="T1"/>
                  </a:cxn>
                  <a:cxn ang="0">
                    <a:pos x="T2" y="T3"/>
                  </a:cxn>
                  <a:cxn ang="0">
                    <a:pos x="T4" y="T5"/>
                  </a:cxn>
                  <a:cxn ang="0">
                    <a:pos x="T6" y="T7"/>
                  </a:cxn>
                  <a:cxn ang="0">
                    <a:pos x="T8" y="T9"/>
                  </a:cxn>
                  <a:cxn ang="0">
                    <a:pos x="T10" y="T11"/>
                  </a:cxn>
                </a:cxnLst>
                <a:rect l="0" t="0" r="r" b="b"/>
                <a:pathLst>
                  <a:path w="435" h="869">
                    <a:moveTo>
                      <a:pt x="203" y="0"/>
                    </a:moveTo>
                    <a:cubicBezTo>
                      <a:pt x="188" y="112"/>
                      <a:pt x="182" y="233"/>
                      <a:pt x="167" y="330"/>
                    </a:cubicBezTo>
                    <a:cubicBezTo>
                      <a:pt x="109" y="700"/>
                      <a:pt x="0" y="869"/>
                      <a:pt x="0" y="869"/>
                    </a:cubicBezTo>
                    <a:cubicBezTo>
                      <a:pt x="435" y="869"/>
                      <a:pt x="435" y="869"/>
                      <a:pt x="435" y="869"/>
                    </a:cubicBezTo>
                    <a:cubicBezTo>
                      <a:pt x="435" y="869"/>
                      <a:pt x="326" y="726"/>
                      <a:pt x="268" y="412"/>
                    </a:cubicBezTo>
                    <a:cubicBezTo>
                      <a:pt x="245" y="288"/>
                      <a:pt x="243" y="123"/>
                      <a:pt x="203" y="0"/>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3" name="Freeform 13"/>
              <p:cNvSpPr>
                <a:spLocks/>
              </p:cNvSpPr>
              <p:nvPr/>
            </p:nvSpPr>
            <p:spPr bwMode="auto">
              <a:xfrm>
                <a:off x="5893" y="1086"/>
                <a:ext cx="1073" cy="2236"/>
              </a:xfrm>
              <a:custGeom>
                <a:avLst/>
                <a:gdLst>
                  <a:gd name="T0" fmla="*/ 229 w 664"/>
                  <a:gd name="T1" fmla="*/ 0 h 1381"/>
                  <a:gd name="T2" fmla="*/ 0 w 664"/>
                  <a:gd name="T3" fmla="*/ 371 h 1381"/>
                  <a:gd name="T4" fmla="*/ 62 w 664"/>
                  <a:gd name="T5" fmla="*/ 842 h 1381"/>
                  <a:gd name="T6" fmla="*/ 229 w 664"/>
                  <a:gd name="T7" fmla="*/ 1381 h 1381"/>
                  <a:gd name="T8" fmla="*/ 229 w 664"/>
                  <a:gd name="T9" fmla="*/ 1381 h 1381"/>
                  <a:gd name="T10" fmla="*/ 664 w 664"/>
                  <a:gd name="T11" fmla="*/ 1381 h 1381"/>
                  <a:gd name="T12" fmla="*/ 497 w 664"/>
                  <a:gd name="T13" fmla="*/ 773 h 1381"/>
                  <a:gd name="T14" fmla="*/ 229 w 664"/>
                  <a:gd name="T15" fmla="*/ 0 h 1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4" h="1381">
                    <a:moveTo>
                      <a:pt x="229" y="0"/>
                    </a:moveTo>
                    <a:cubicBezTo>
                      <a:pt x="77" y="0"/>
                      <a:pt x="26" y="170"/>
                      <a:pt x="0" y="371"/>
                    </a:cubicBezTo>
                    <a:cubicBezTo>
                      <a:pt x="37" y="514"/>
                      <a:pt x="40" y="701"/>
                      <a:pt x="62" y="842"/>
                    </a:cubicBezTo>
                    <a:cubicBezTo>
                      <a:pt x="120" y="1212"/>
                      <a:pt x="229" y="1381"/>
                      <a:pt x="229" y="1381"/>
                    </a:cubicBezTo>
                    <a:cubicBezTo>
                      <a:pt x="229" y="1381"/>
                      <a:pt x="229" y="1381"/>
                      <a:pt x="229" y="1381"/>
                    </a:cubicBezTo>
                    <a:cubicBezTo>
                      <a:pt x="664" y="1381"/>
                      <a:pt x="664" y="1381"/>
                      <a:pt x="664" y="1381"/>
                    </a:cubicBezTo>
                    <a:cubicBezTo>
                      <a:pt x="664" y="1381"/>
                      <a:pt x="555" y="1190"/>
                      <a:pt x="497" y="773"/>
                    </a:cubicBezTo>
                    <a:cubicBezTo>
                      <a:pt x="456" y="477"/>
                      <a:pt x="483" y="0"/>
                      <a:pt x="229" y="0"/>
                    </a:cubicBezTo>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4" name="Freeform 14"/>
              <p:cNvSpPr>
                <a:spLocks/>
              </p:cNvSpPr>
              <p:nvPr/>
            </p:nvSpPr>
            <p:spPr bwMode="auto">
              <a:xfrm>
                <a:off x="5559" y="1687"/>
                <a:ext cx="704" cy="1635"/>
              </a:xfrm>
              <a:custGeom>
                <a:avLst/>
                <a:gdLst>
                  <a:gd name="T0" fmla="*/ 206 w 435"/>
                  <a:gd name="T1" fmla="*/ 0 h 1010"/>
                  <a:gd name="T2" fmla="*/ 167 w 435"/>
                  <a:gd name="T3" fmla="*/ 402 h 1010"/>
                  <a:gd name="T4" fmla="*/ 0 w 435"/>
                  <a:gd name="T5" fmla="*/ 1010 h 1010"/>
                  <a:gd name="T6" fmla="*/ 435 w 435"/>
                  <a:gd name="T7" fmla="*/ 1010 h 1010"/>
                  <a:gd name="T8" fmla="*/ 268 w 435"/>
                  <a:gd name="T9" fmla="*/ 471 h 1010"/>
                  <a:gd name="T10" fmla="*/ 206 w 435"/>
                  <a:gd name="T11" fmla="*/ 0 h 1010"/>
                </a:gdLst>
                <a:ahLst/>
                <a:cxnLst>
                  <a:cxn ang="0">
                    <a:pos x="T0" y="T1"/>
                  </a:cxn>
                  <a:cxn ang="0">
                    <a:pos x="T2" y="T3"/>
                  </a:cxn>
                  <a:cxn ang="0">
                    <a:pos x="T4" y="T5"/>
                  </a:cxn>
                  <a:cxn ang="0">
                    <a:pos x="T6" y="T7"/>
                  </a:cxn>
                  <a:cxn ang="0">
                    <a:pos x="T8" y="T9"/>
                  </a:cxn>
                  <a:cxn ang="0">
                    <a:pos x="T10" y="T11"/>
                  </a:cxn>
                </a:cxnLst>
                <a:rect l="0" t="0" r="r" b="b"/>
                <a:pathLst>
                  <a:path w="435" h="1010">
                    <a:moveTo>
                      <a:pt x="206" y="0"/>
                    </a:moveTo>
                    <a:cubicBezTo>
                      <a:pt x="189" y="134"/>
                      <a:pt x="184" y="283"/>
                      <a:pt x="167" y="402"/>
                    </a:cubicBezTo>
                    <a:cubicBezTo>
                      <a:pt x="109" y="819"/>
                      <a:pt x="0" y="1010"/>
                      <a:pt x="0" y="1010"/>
                    </a:cubicBezTo>
                    <a:cubicBezTo>
                      <a:pt x="435" y="1010"/>
                      <a:pt x="435" y="1010"/>
                      <a:pt x="435" y="1010"/>
                    </a:cubicBezTo>
                    <a:cubicBezTo>
                      <a:pt x="435" y="1010"/>
                      <a:pt x="326" y="841"/>
                      <a:pt x="268" y="471"/>
                    </a:cubicBezTo>
                    <a:cubicBezTo>
                      <a:pt x="246" y="330"/>
                      <a:pt x="243" y="143"/>
                      <a:pt x="206" y="0"/>
                    </a:cubicBezTo>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5" name="Freeform 15"/>
              <p:cNvSpPr>
                <a:spLocks/>
              </p:cNvSpPr>
              <p:nvPr/>
            </p:nvSpPr>
            <p:spPr bwMode="auto">
              <a:xfrm>
                <a:off x="1670" y="1086"/>
                <a:ext cx="1074" cy="2236"/>
              </a:xfrm>
              <a:custGeom>
                <a:avLst/>
                <a:gdLst>
                  <a:gd name="T0" fmla="*/ 229 w 664"/>
                  <a:gd name="T1" fmla="*/ 0 h 1381"/>
                  <a:gd name="T2" fmla="*/ 0 w 664"/>
                  <a:gd name="T3" fmla="*/ 371 h 1381"/>
                  <a:gd name="T4" fmla="*/ 61 w 664"/>
                  <a:gd name="T5" fmla="*/ 842 h 1381"/>
                  <a:gd name="T6" fmla="*/ 229 w 664"/>
                  <a:gd name="T7" fmla="*/ 1381 h 1381"/>
                  <a:gd name="T8" fmla="*/ 664 w 664"/>
                  <a:gd name="T9" fmla="*/ 1381 h 1381"/>
                  <a:gd name="T10" fmla="*/ 664 w 664"/>
                  <a:gd name="T11" fmla="*/ 1381 h 1381"/>
                  <a:gd name="T12" fmla="*/ 229 w 664"/>
                  <a:gd name="T13" fmla="*/ 1381 h 1381"/>
                  <a:gd name="T14" fmla="*/ 396 w 664"/>
                  <a:gd name="T15" fmla="*/ 881 h 1381"/>
                  <a:gd name="T16" fmla="*/ 464 w 664"/>
                  <a:gd name="T17" fmla="*/ 423 h 1381"/>
                  <a:gd name="T18" fmla="*/ 229 w 664"/>
                  <a:gd name="T19" fmla="*/ 0 h 1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4" h="1381">
                    <a:moveTo>
                      <a:pt x="229" y="0"/>
                    </a:moveTo>
                    <a:cubicBezTo>
                      <a:pt x="77" y="0"/>
                      <a:pt x="25" y="170"/>
                      <a:pt x="0" y="371"/>
                    </a:cubicBezTo>
                    <a:cubicBezTo>
                      <a:pt x="37" y="514"/>
                      <a:pt x="39" y="701"/>
                      <a:pt x="61" y="842"/>
                    </a:cubicBezTo>
                    <a:cubicBezTo>
                      <a:pt x="120" y="1212"/>
                      <a:pt x="229" y="1381"/>
                      <a:pt x="229" y="1381"/>
                    </a:cubicBezTo>
                    <a:cubicBezTo>
                      <a:pt x="664" y="1381"/>
                      <a:pt x="664" y="1381"/>
                      <a:pt x="664" y="1381"/>
                    </a:cubicBezTo>
                    <a:cubicBezTo>
                      <a:pt x="664" y="1381"/>
                      <a:pt x="664" y="1381"/>
                      <a:pt x="664" y="1381"/>
                    </a:cubicBezTo>
                    <a:cubicBezTo>
                      <a:pt x="229" y="1381"/>
                      <a:pt x="229" y="1381"/>
                      <a:pt x="229" y="1381"/>
                    </a:cubicBezTo>
                    <a:cubicBezTo>
                      <a:pt x="229" y="1381"/>
                      <a:pt x="338" y="1224"/>
                      <a:pt x="396" y="881"/>
                    </a:cubicBezTo>
                    <a:cubicBezTo>
                      <a:pt x="419" y="744"/>
                      <a:pt x="421" y="558"/>
                      <a:pt x="464" y="423"/>
                    </a:cubicBezTo>
                    <a:cubicBezTo>
                      <a:pt x="440" y="201"/>
                      <a:pt x="394" y="0"/>
                      <a:pt x="229"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6" name="Freeform 16"/>
              <p:cNvSpPr>
                <a:spLocks/>
              </p:cNvSpPr>
              <p:nvPr/>
            </p:nvSpPr>
            <p:spPr bwMode="auto">
              <a:xfrm>
                <a:off x="1336" y="1687"/>
                <a:ext cx="705" cy="1635"/>
              </a:xfrm>
              <a:custGeom>
                <a:avLst/>
                <a:gdLst>
                  <a:gd name="T0" fmla="*/ 207 w 436"/>
                  <a:gd name="T1" fmla="*/ 0 h 1010"/>
                  <a:gd name="T2" fmla="*/ 168 w 436"/>
                  <a:gd name="T3" fmla="*/ 402 h 1010"/>
                  <a:gd name="T4" fmla="*/ 0 w 436"/>
                  <a:gd name="T5" fmla="*/ 1010 h 1010"/>
                  <a:gd name="T6" fmla="*/ 436 w 436"/>
                  <a:gd name="T7" fmla="*/ 1010 h 1010"/>
                  <a:gd name="T8" fmla="*/ 268 w 436"/>
                  <a:gd name="T9" fmla="*/ 471 h 1010"/>
                  <a:gd name="T10" fmla="*/ 207 w 436"/>
                  <a:gd name="T11" fmla="*/ 0 h 1010"/>
                </a:gdLst>
                <a:ahLst/>
                <a:cxnLst>
                  <a:cxn ang="0">
                    <a:pos x="T0" y="T1"/>
                  </a:cxn>
                  <a:cxn ang="0">
                    <a:pos x="T2" y="T3"/>
                  </a:cxn>
                  <a:cxn ang="0">
                    <a:pos x="T4" y="T5"/>
                  </a:cxn>
                  <a:cxn ang="0">
                    <a:pos x="T6" y="T7"/>
                  </a:cxn>
                  <a:cxn ang="0">
                    <a:pos x="T8" y="T9"/>
                  </a:cxn>
                  <a:cxn ang="0">
                    <a:pos x="T10" y="T11"/>
                  </a:cxn>
                </a:cxnLst>
                <a:rect l="0" t="0" r="r" b="b"/>
                <a:pathLst>
                  <a:path w="436" h="1010">
                    <a:moveTo>
                      <a:pt x="207" y="0"/>
                    </a:moveTo>
                    <a:cubicBezTo>
                      <a:pt x="190" y="134"/>
                      <a:pt x="184" y="283"/>
                      <a:pt x="168" y="402"/>
                    </a:cubicBezTo>
                    <a:cubicBezTo>
                      <a:pt x="109" y="819"/>
                      <a:pt x="0" y="1010"/>
                      <a:pt x="0" y="1010"/>
                    </a:cubicBezTo>
                    <a:cubicBezTo>
                      <a:pt x="436" y="1010"/>
                      <a:pt x="436" y="1010"/>
                      <a:pt x="436" y="1010"/>
                    </a:cubicBezTo>
                    <a:cubicBezTo>
                      <a:pt x="436" y="1010"/>
                      <a:pt x="327" y="841"/>
                      <a:pt x="268" y="471"/>
                    </a:cubicBezTo>
                    <a:cubicBezTo>
                      <a:pt x="246" y="330"/>
                      <a:pt x="244" y="143"/>
                      <a:pt x="207" y="0"/>
                    </a:cubicBezTo>
                  </a:path>
                </a:pathLst>
              </a:custGeom>
              <a:solidFill>
                <a:schemeClr val="accent1">
                  <a:lumMod val="75000"/>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7" name="Freeform 17"/>
              <p:cNvSpPr>
                <a:spLocks/>
              </p:cNvSpPr>
              <p:nvPr/>
            </p:nvSpPr>
            <p:spPr bwMode="auto">
              <a:xfrm>
                <a:off x="2421" y="1484"/>
                <a:ext cx="651" cy="1838"/>
              </a:xfrm>
              <a:custGeom>
                <a:avLst/>
                <a:gdLst>
                  <a:gd name="T0" fmla="*/ 200 w 403"/>
                  <a:gd name="T1" fmla="*/ 0 h 1135"/>
                  <a:gd name="T2" fmla="*/ 0 w 403"/>
                  <a:gd name="T3" fmla="*/ 177 h 1135"/>
                  <a:gd name="T4" fmla="*/ 33 w 403"/>
                  <a:gd name="T5" fmla="*/ 527 h 1135"/>
                  <a:gd name="T6" fmla="*/ 200 w 403"/>
                  <a:gd name="T7" fmla="*/ 1135 h 1135"/>
                  <a:gd name="T8" fmla="*/ 200 w 403"/>
                  <a:gd name="T9" fmla="*/ 1135 h 1135"/>
                  <a:gd name="T10" fmla="*/ 367 w 403"/>
                  <a:gd name="T11" fmla="*/ 551 h 1135"/>
                  <a:gd name="T12" fmla="*/ 403 w 403"/>
                  <a:gd name="T13" fmla="*/ 187 h 1135"/>
                  <a:gd name="T14" fmla="*/ 200 w 403"/>
                  <a:gd name="T15" fmla="*/ 0 h 1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3" h="1135">
                    <a:moveTo>
                      <a:pt x="200" y="0"/>
                    </a:moveTo>
                    <a:cubicBezTo>
                      <a:pt x="90" y="0"/>
                      <a:pt x="32" y="74"/>
                      <a:pt x="0" y="177"/>
                    </a:cubicBezTo>
                    <a:cubicBezTo>
                      <a:pt x="12" y="297"/>
                      <a:pt x="18" y="423"/>
                      <a:pt x="33" y="527"/>
                    </a:cubicBezTo>
                    <a:cubicBezTo>
                      <a:pt x="91" y="944"/>
                      <a:pt x="200" y="1135"/>
                      <a:pt x="200" y="1135"/>
                    </a:cubicBezTo>
                    <a:cubicBezTo>
                      <a:pt x="200" y="1135"/>
                      <a:pt x="200" y="1135"/>
                      <a:pt x="200" y="1135"/>
                    </a:cubicBezTo>
                    <a:cubicBezTo>
                      <a:pt x="200" y="1135"/>
                      <a:pt x="309" y="952"/>
                      <a:pt x="367" y="551"/>
                    </a:cubicBezTo>
                    <a:cubicBezTo>
                      <a:pt x="383" y="443"/>
                      <a:pt x="388" y="310"/>
                      <a:pt x="403" y="187"/>
                    </a:cubicBezTo>
                    <a:cubicBezTo>
                      <a:pt x="371" y="79"/>
                      <a:pt x="314" y="0"/>
                      <a:pt x="200" y="0"/>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8" name="Freeform 18"/>
              <p:cNvSpPr>
                <a:spLocks/>
              </p:cNvSpPr>
              <p:nvPr/>
            </p:nvSpPr>
            <p:spPr bwMode="auto">
              <a:xfrm>
                <a:off x="2744" y="1787"/>
                <a:ext cx="703" cy="1535"/>
              </a:xfrm>
              <a:custGeom>
                <a:avLst/>
                <a:gdLst>
                  <a:gd name="T0" fmla="*/ 203 w 435"/>
                  <a:gd name="T1" fmla="*/ 0 h 948"/>
                  <a:gd name="T2" fmla="*/ 167 w 435"/>
                  <a:gd name="T3" fmla="*/ 364 h 948"/>
                  <a:gd name="T4" fmla="*/ 0 w 435"/>
                  <a:gd name="T5" fmla="*/ 948 h 948"/>
                  <a:gd name="T6" fmla="*/ 435 w 435"/>
                  <a:gd name="T7" fmla="*/ 948 h 948"/>
                  <a:gd name="T8" fmla="*/ 268 w 435"/>
                  <a:gd name="T9" fmla="*/ 448 h 948"/>
                  <a:gd name="T10" fmla="*/ 203 w 435"/>
                  <a:gd name="T11" fmla="*/ 0 h 948"/>
                </a:gdLst>
                <a:ahLst/>
                <a:cxnLst>
                  <a:cxn ang="0">
                    <a:pos x="T0" y="T1"/>
                  </a:cxn>
                  <a:cxn ang="0">
                    <a:pos x="T2" y="T3"/>
                  </a:cxn>
                  <a:cxn ang="0">
                    <a:pos x="T4" y="T5"/>
                  </a:cxn>
                  <a:cxn ang="0">
                    <a:pos x="T6" y="T7"/>
                  </a:cxn>
                  <a:cxn ang="0">
                    <a:pos x="T8" y="T9"/>
                  </a:cxn>
                  <a:cxn ang="0">
                    <a:pos x="T10" y="T11"/>
                  </a:cxn>
                </a:cxnLst>
                <a:rect l="0" t="0" r="r" b="b"/>
                <a:pathLst>
                  <a:path w="435" h="948">
                    <a:moveTo>
                      <a:pt x="203" y="0"/>
                    </a:moveTo>
                    <a:cubicBezTo>
                      <a:pt x="188" y="123"/>
                      <a:pt x="183" y="256"/>
                      <a:pt x="167" y="364"/>
                    </a:cubicBezTo>
                    <a:cubicBezTo>
                      <a:pt x="109" y="765"/>
                      <a:pt x="0" y="948"/>
                      <a:pt x="0" y="948"/>
                    </a:cubicBezTo>
                    <a:cubicBezTo>
                      <a:pt x="435" y="948"/>
                      <a:pt x="435" y="948"/>
                      <a:pt x="435" y="948"/>
                    </a:cubicBezTo>
                    <a:cubicBezTo>
                      <a:pt x="435" y="948"/>
                      <a:pt x="326" y="791"/>
                      <a:pt x="268" y="448"/>
                    </a:cubicBezTo>
                    <a:cubicBezTo>
                      <a:pt x="245" y="314"/>
                      <a:pt x="243" y="134"/>
                      <a:pt x="203" y="0"/>
                    </a:cubicBezTo>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9" name="Freeform 19"/>
              <p:cNvSpPr>
                <a:spLocks/>
              </p:cNvSpPr>
              <p:nvPr/>
            </p:nvSpPr>
            <p:spPr bwMode="auto">
              <a:xfrm>
                <a:off x="2041" y="1771"/>
                <a:ext cx="703" cy="1551"/>
              </a:xfrm>
              <a:custGeom>
                <a:avLst/>
                <a:gdLst>
                  <a:gd name="T0" fmla="*/ 235 w 435"/>
                  <a:gd name="T1" fmla="*/ 0 h 958"/>
                  <a:gd name="T2" fmla="*/ 167 w 435"/>
                  <a:gd name="T3" fmla="*/ 458 h 958"/>
                  <a:gd name="T4" fmla="*/ 0 w 435"/>
                  <a:gd name="T5" fmla="*/ 958 h 958"/>
                  <a:gd name="T6" fmla="*/ 435 w 435"/>
                  <a:gd name="T7" fmla="*/ 958 h 958"/>
                  <a:gd name="T8" fmla="*/ 268 w 435"/>
                  <a:gd name="T9" fmla="*/ 350 h 958"/>
                  <a:gd name="T10" fmla="*/ 235 w 435"/>
                  <a:gd name="T11" fmla="*/ 0 h 958"/>
                </a:gdLst>
                <a:ahLst/>
                <a:cxnLst>
                  <a:cxn ang="0">
                    <a:pos x="T0" y="T1"/>
                  </a:cxn>
                  <a:cxn ang="0">
                    <a:pos x="T2" y="T3"/>
                  </a:cxn>
                  <a:cxn ang="0">
                    <a:pos x="T4" y="T5"/>
                  </a:cxn>
                  <a:cxn ang="0">
                    <a:pos x="T6" y="T7"/>
                  </a:cxn>
                  <a:cxn ang="0">
                    <a:pos x="T8" y="T9"/>
                  </a:cxn>
                  <a:cxn ang="0">
                    <a:pos x="T10" y="T11"/>
                  </a:cxn>
                </a:cxnLst>
                <a:rect l="0" t="0" r="r" b="b"/>
                <a:pathLst>
                  <a:path w="435" h="958">
                    <a:moveTo>
                      <a:pt x="235" y="0"/>
                    </a:moveTo>
                    <a:cubicBezTo>
                      <a:pt x="192" y="135"/>
                      <a:pt x="190" y="321"/>
                      <a:pt x="167" y="458"/>
                    </a:cubicBezTo>
                    <a:cubicBezTo>
                      <a:pt x="109" y="801"/>
                      <a:pt x="0" y="958"/>
                      <a:pt x="0" y="958"/>
                    </a:cubicBezTo>
                    <a:cubicBezTo>
                      <a:pt x="435" y="958"/>
                      <a:pt x="435" y="958"/>
                      <a:pt x="435" y="958"/>
                    </a:cubicBezTo>
                    <a:cubicBezTo>
                      <a:pt x="435" y="958"/>
                      <a:pt x="326" y="767"/>
                      <a:pt x="268" y="350"/>
                    </a:cubicBezTo>
                    <a:cubicBezTo>
                      <a:pt x="253" y="246"/>
                      <a:pt x="247" y="120"/>
                      <a:pt x="235" y="0"/>
                    </a:cubicBezTo>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sp>
          <p:nvSpPr>
            <p:cNvPr id="20" name="TextBox 956"/>
            <p:cNvSpPr txBox="1">
              <a:spLocks noChangeArrowheads="1"/>
            </p:cNvSpPr>
            <p:nvPr/>
          </p:nvSpPr>
          <p:spPr bwMode="auto">
            <a:xfrm>
              <a:off x="2984853" y="14929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bg1"/>
                  </a:solidFill>
                  <a:latin typeface="+mj-lt"/>
                  <a:cs typeface="Open Sans" panose="020B0606030504020204" pitchFamily="34" charset="0"/>
                </a:rPr>
                <a:t>96%</a:t>
              </a:r>
              <a:endParaRPr lang="ru-RU" altLang="ru-RU" sz="7198" dirty="0">
                <a:solidFill>
                  <a:schemeClr val="bg1"/>
                </a:solidFill>
                <a:latin typeface="+mj-lt"/>
                <a:cs typeface="Open Sans" panose="020B0606030504020204" pitchFamily="34" charset="0"/>
              </a:endParaRPr>
            </a:p>
          </p:txBody>
        </p:sp>
        <p:sp>
          <p:nvSpPr>
            <p:cNvPr id="21" name="TextBox 956"/>
            <p:cNvSpPr txBox="1">
              <a:spLocks noChangeArrowheads="1"/>
            </p:cNvSpPr>
            <p:nvPr/>
          </p:nvSpPr>
          <p:spPr bwMode="auto">
            <a:xfrm>
              <a:off x="1854553" y="20263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bg1"/>
                  </a:solidFill>
                  <a:latin typeface="+mj-lt"/>
                  <a:cs typeface="Open Sans" panose="020B0606030504020204" pitchFamily="34" charset="0"/>
                </a:rPr>
                <a:t>85%</a:t>
              </a:r>
              <a:endParaRPr lang="ru-RU" altLang="ru-RU" sz="7198" dirty="0">
                <a:solidFill>
                  <a:schemeClr val="bg1"/>
                </a:solidFill>
                <a:latin typeface="+mj-lt"/>
                <a:cs typeface="Open Sans" panose="020B0606030504020204" pitchFamily="34" charset="0"/>
              </a:endParaRPr>
            </a:p>
          </p:txBody>
        </p:sp>
        <p:sp>
          <p:nvSpPr>
            <p:cNvPr id="22" name="TextBox 956"/>
            <p:cNvSpPr txBox="1">
              <a:spLocks noChangeArrowheads="1"/>
            </p:cNvSpPr>
            <p:nvPr/>
          </p:nvSpPr>
          <p:spPr bwMode="auto">
            <a:xfrm>
              <a:off x="5220053" y="15945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bg1"/>
                  </a:solidFill>
                  <a:latin typeface="+mj-lt"/>
                  <a:cs typeface="Open Sans" panose="020B0606030504020204" pitchFamily="34" charset="0"/>
                </a:rPr>
                <a:t>88%</a:t>
              </a:r>
              <a:endParaRPr lang="ru-RU" altLang="ru-RU" sz="7198" dirty="0">
                <a:solidFill>
                  <a:schemeClr val="bg1"/>
                </a:solidFill>
                <a:latin typeface="+mj-lt"/>
                <a:cs typeface="Open Sans" panose="020B0606030504020204" pitchFamily="34" charset="0"/>
              </a:endParaRPr>
            </a:p>
          </p:txBody>
        </p:sp>
        <p:sp>
          <p:nvSpPr>
            <p:cNvPr id="23" name="TextBox 956"/>
            <p:cNvSpPr txBox="1">
              <a:spLocks noChangeArrowheads="1"/>
            </p:cNvSpPr>
            <p:nvPr/>
          </p:nvSpPr>
          <p:spPr bwMode="auto">
            <a:xfrm>
              <a:off x="4127853" y="21279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bg1"/>
                  </a:solidFill>
                  <a:latin typeface="+mj-lt"/>
                  <a:cs typeface="Open Sans" panose="020B0606030504020204" pitchFamily="34" charset="0"/>
                </a:rPr>
                <a:t>73%</a:t>
              </a:r>
              <a:endParaRPr lang="ru-RU" altLang="ru-RU" sz="7198" dirty="0">
                <a:solidFill>
                  <a:schemeClr val="bg1"/>
                </a:solidFill>
                <a:latin typeface="+mj-lt"/>
                <a:cs typeface="Open Sans" panose="020B0606030504020204" pitchFamily="34" charset="0"/>
              </a:endParaRPr>
            </a:p>
          </p:txBody>
        </p:sp>
        <p:sp>
          <p:nvSpPr>
            <p:cNvPr id="24" name="TextBox 956"/>
            <p:cNvSpPr txBox="1">
              <a:spLocks noChangeArrowheads="1"/>
            </p:cNvSpPr>
            <p:nvPr/>
          </p:nvSpPr>
          <p:spPr bwMode="auto">
            <a:xfrm>
              <a:off x="7455253" y="23946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bg1"/>
                  </a:solidFill>
                  <a:latin typeface="+mj-lt"/>
                  <a:cs typeface="Open Sans" panose="020B0606030504020204" pitchFamily="34" charset="0"/>
                </a:rPr>
                <a:t>67%</a:t>
              </a:r>
              <a:endParaRPr lang="ru-RU" altLang="ru-RU" sz="7198" dirty="0">
                <a:solidFill>
                  <a:schemeClr val="bg1"/>
                </a:solidFill>
                <a:latin typeface="+mj-lt"/>
                <a:cs typeface="Open Sans" panose="020B0606030504020204" pitchFamily="34" charset="0"/>
              </a:endParaRPr>
            </a:p>
          </p:txBody>
        </p:sp>
        <p:sp>
          <p:nvSpPr>
            <p:cNvPr id="25" name="TextBox 956"/>
            <p:cNvSpPr txBox="1">
              <a:spLocks noChangeArrowheads="1"/>
            </p:cNvSpPr>
            <p:nvPr/>
          </p:nvSpPr>
          <p:spPr bwMode="auto">
            <a:xfrm>
              <a:off x="6324953" y="20136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bg1"/>
                  </a:solidFill>
                  <a:latin typeface="+mj-lt"/>
                  <a:cs typeface="Open Sans" panose="020B0606030504020204" pitchFamily="34" charset="0"/>
                </a:rPr>
                <a:t>82%</a:t>
              </a:r>
              <a:endParaRPr lang="ru-RU" altLang="ru-RU" sz="7198" dirty="0">
                <a:solidFill>
                  <a:schemeClr val="bg1"/>
                </a:solidFill>
                <a:latin typeface="+mj-lt"/>
                <a:cs typeface="Open Sans" panose="020B0606030504020204" pitchFamily="34" charset="0"/>
              </a:endParaRPr>
            </a:p>
          </p:txBody>
        </p:sp>
        <p:sp>
          <p:nvSpPr>
            <p:cNvPr id="26" name="TextBox 956"/>
            <p:cNvSpPr txBox="1">
              <a:spLocks noChangeArrowheads="1"/>
            </p:cNvSpPr>
            <p:nvPr/>
          </p:nvSpPr>
          <p:spPr bwMode="auto">
            <a:xfrm>
              <a:off x="8585553" y="19628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bg1"/>
                  </a:solidFill>
                  <a:latin typeface="+mj-lt"/>
                  <a:cs typeface="Open Sans" panose="020B0606030504020204" pitchFamily="34" charset="0"/>
                </a:rPr>
                <a:t>81%</a:t>
              </a:r>
              <a:endParaRPr lang="ru-RU" altLang="ru-RU" sz="7198" dirty="0">
                <a:solidFill>
                  <a:schemeClr val="bg1"/>
                </a:solidFill>
                <a:latin typeface="+mj-lt"/>
                <a:cs typeface="Open Sans" panose="020B0606030504020204" pitchFamily="34" charset="0"/>
              </a:endParaRPr>
            </a:p>
          </p:txBody>
        </p:sp>
        <p:sp>
          <p:nvSpPr>
            <p:cNvPr id="27" name="TextBox 956"/>
            <p:cNvSpPr txBox="1">
              <a:spLocks noChangeArrowheads="1"/>
            </p:cNvSpPr>
            <p:nvPr/>
          </p:nvSpPr>
          <p:spPr bwMode="auto">
            <a:xfrm>
              <a:off x="9639653" y="1531007"/>
              <a:ext cx="812447" cy="11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198" dirty="0">
                  <a:solidFill>
                    <a:schemeClr val="bg1"/>
                  </a:solidFill>
                  <a:latin typeface="+mj-lt"/>
                  <a:cs typeface="Open Sans" panose="020B0606030504020204" pitchFamily="34" charset="0"/>
                </a:rPr>
                <a:t>98%</a:t>
              </a:r>
              <a:endParaRPr lang="ru-RU" altLang="ru-RU" sz="7198" dirty="0">
                <a:solidFill>
                  <a:schemeClr val="bg1"/>
                </a:solidFill>
                <a:latin typeface="+mj-lt"/>
                <a:cs typeface="Open Sans" panose="020B0606030504020204" pitchFamily="34" charset="0"/>
              </a:endParaRPr>
            </a:p>
          </p:txBody>
        </p:sp>
      </p:grpSp>
      <p:grpSp>
        <p:nvGrpSpPr>
          <p:cNvPr id="49" name="Grupo 48"/>
          <p:cNvGrpSpPr/>
          <p:nvPr/>
        </p:nvGrpSpPr>
        <p:grpSpPr>
          <a:xfrm>
            <a:off x="2894846" y="9817644"/>
            <a:ext cx="2133044" cy="1370421"/>
            <a:chOff x="1447800" y="4896507"/>
            <a:chExt cx="1066800" cy="685389"/>
          </a:xfrm>
        </p:grpSpPr>
        <p:sp>
          <p:nvSpPr>
            <p:cNvPr id="28" name="TextBox 956"/>
            <p:cNvSpPr txBox="1">
              <a:spLocks noChangeArrowheads="1"/>
            </p:cNvSpPr>
            <p:nvPr/>
          </p:nvSpPr>
          <p:spPr bwMode="auto">
            <a:xfrm>
              <a:off x="1460500" y="5212596"/>
              <a:ext cx="1054100"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endParaRPr lang="ru-RU" altLang="ru-RU" sz="2099" dirty="0">
                <a:latin typeface="Montserrat Light" panose="00000400000000000000" pitchFamily="50" charset="0"/>
                <a:cs typeface="Open Sans" panose="020B0606030504020204" pitchFamily="34" charset="0"/>
              </a:endParaRPr>
            </a:p>
          </p:txBody>
        </p:sp>
        <p:sp>
          <p:nvSpPr>
            <p:cNvPr id="29" name="TextBox 956"/>
            <p:cNvSpPr txBox="1">
              <a:spLocks noChangeArrowheads="1"/>
            </p:cNvSpPr>
            <p:nvPr/>
          </p:nvSpPr>
          <p:spPr bwMode="auto">
            <a:xfrm>
              <a:off x="1447800" y="4896507"/>
              <a:ext cx="1054100"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2"/>
                  </a:solidFill>
                  <a:latin typeface="+mj-lt"/>
                  <a:cs typeface="Open Sans" panose="020B0606030504020204" pitchFamily="34" charset="0"/>
                </a:rPr>
                <a:t>TITLE</a:t>
              </a:r>
              <a:endParaRPr lang="ru-RU" altLang="ru-RU" sz="4800" dirty="0">
                <a:solidFill>
                  <a:schemeClr val="tx2"/>
                </a:solidFill>
                <a:latin typeface="+mj-lt"/>
                <a:cs typeface="Open Sans" panose="020B0606030504020204" pitchFamily="34" charset="0"/>
              </a:endParaRPr>
            </a:p>
          </p:txBody>
        </p:sp>
      </p:grpSp>
      <p:grpSp>
        <p:nvGrpSpPr>
          <p:cNvPr id="50" name="Grupo 49"/>
          <p:cNvGrpSpPr/>
          <p:nvPr/>
        </p:nvGrpSpPr>
        <p:grpSpPr>
          <a:xfrm>
            <a:off x="5510365" y="9817644"/>
            <a:ext cx="2133044" cy="1370421"/>
            <a:chOff x="2755900" y="4909207"/>
            <a:chExt cx="1066800" cy="685389"/>
          </a:xfrm>
        </p:grpSpPr>
        <p:sp>
          <p:nvSpPr>
            <p:cNvPr id="30" name="TextBox 956"/>
            <p:cNvSpPr txBox="1">
              <a:spLocks noChangeArrowheads="1"/>
            </p:cNvSpPr>
            <p:nvPr/>
          </p:nvSpPr>
          <p:spPr bwMode="auto">
            <a:xfrm>
              <a:off x="2768600" y="5225296"/>
              <a:ext cx="1054100"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endParaRPr lang="ru-RU" altLang="ru-RU" sz="2099" dirty="0">
                <a:latin typeface="Montserrat Light" panose="00000400000000000000" pitchFamily="50" charset="0"/>
                <a:cs typeface="Open Sans" panose="020B0606030504020204" pitchFamily="34" charset="0"/>
              </a:endParaRPr>
            </a:p>
          </p:txBody>
        </p:sp>
        <p:sp>
          <p:nvSpPr>
            <p:cNvPr id="31" name="TextBox 956"/>
            <p:cNvSpPr txBox="1">
              <a:spLocks noChangeArrowheads="1"/>
            </p:cNvSpPr>
            <p:nvPr/>
          </p:nvSpPr>
          <p:spPr bwMode="auto">
            <a:xfrm>
              <a:off x="2755900" y="4909207"/>
              <a:ext cx="1054100"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accent1"/>
                  </a:solidFill>
                  <a:latin typeface="+mj-lt"/>
                  <a:cs typeface="Open Sans" panose="020B0606030504020204" pitchFamily="34" charset="0"/>
                </a:rPr>
                <a:t>TITLE</a:t>
              </a:r>
              <a:endParaRPr lang="ru-RU" altLang="ru-RU" sz="4800" dirty="0">
                <a:solidFill>
                  <a:schemeClr val="accent1"/>
                </a:solidFill>
                <a:latin typeface="+mj-lt"/>
                <a:cs typeface="Open Sans" panose="020B0606030504020204" pitchFamily="34" charset="0"/>
              </a:endParaRPr>
            </a:p>
          </p:txBody>
        </p:sp>
      </p:grpSp>
      <p:grpSp>
        <p:nvGrpSpPr>
          <p:cNvPr id="51" name="Grupo 50"/>
          <p:cNvGrpSpPr/>
          <p:nvPr/>
        </p:nvGrpSpPr>
        <p:grpSpPr>
          <a:xfrm>
            <a:off x="7846556" y="9817644"/>
            <a:ext cx="2133044" cy="1370421"/>
            <a:chOff x="3924300" y="4896507"/>
            <a:chExt cx="1066800" cy="685389"/>
          </a:xfrm>
        </p:grpSpPr>
        <p:sp>
          <p:nvSpPr>
            <p:cNvPr id="32" name="TextBox 956"/>
            <p:cNvSpPr txBox="1">
              <a:spLocks noChangeArrowheads="1"/>
            </p:cNvSpPr>
            <p:nvPr/>
          </p:nvSpPr>
          <p:spPr bwMode="auto">
            <a:xfrm>
              <a:off x="3937000" y="5212596"/>
              <a:ext cx="1054100"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endParaRPr lang="ru-RU" altLang="ru-RU" sz="2099" dirty="0">
                <a:latin typeface="Montserrat Light" panose="00000400000000000000" pitchFamily="50" charset="0"/>
                <a:cs typeface="Open Sans" panose="020B0606030504020204" pitchFamily="34" charset="0"/>
              </a:endParaRPr>
            </a:p>
          </p:txBody>
        </p:sp>
        <p:sp>
          <p:nvSpPr>
            <p:cNvPr id="33" name="TextBox 956"/>
            <p:cNvSpPr txBox="1">
              <a:spLocks noChangeArrowheads="1"/>
            </p:cNvSpPr>
            <p:nvPr/>
          </p:nvSpPr>
          <p:spPr bwMode="auto">
            <a:xfrm>
              <a:off x="3924300" y="4896507"/>
              <a:ext cx="1054100"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accent2"/>
                  </a:solidFill>
                  <a:latin typeface="+mj-lt"/>
                  <a:cs typeface="Open Sans" panose="020B0606030504020204" pitchFamily="34" charset="0"/>
                </a:rPr>
                <a:t>TITLE</a:t>
              </a:r>
              <a:endParaRPr lang="ru-RU" altLang="ru-RU" sz="4800" dirty="0">
                <a:solidFill>
                  <a:schemeClr val="accent2"/>
                </a:solidFill>
                <a:latin typeface="+mj-lt"/>
                <a:cs typeface="Open Sans" panose="020B0606030504020204" pitchFamily="34" charset="0"/>
              </a:endParaRPr>
            </a:p>
          </p:txBody>
        </p:sp>
      </p:grpSp>
      <p:grpSp>
        <p:nvGrpSpPr>
          <p:cNvPr id="52" name="Grupo 51"/>
          <p:cNvGrpSpPr/>
          <p:nvPr/>
        </p:nvGrpSpPr>
        <p:grpSpPr>
          <a:xfrm>
            <a:off x="10182748" y="9817644"/>
            <a:ext cx="2133044" cy="1370421"/>
            <a:chOff x="5092700" y="4909207"/>
            <a:chExt cx="1066800" cy="685389"/>
          </a:xfrm>
        </p:grpSpPr>
        <p:sp>
          <p:nvSpPr>
            <p:cNvPr id="34" name="TextBox 956"/>
            <p:cNvSpPr txBox="1">
              <a:spLocks noChangeArrowheads="1"/>
            </p:cNvSpPr>
            <p:nvPr/>
          </p:nvSpPr>
          <p:spPr bwMode="auto">
            <a:xfrm>
              <a:off x="5105400" y="5225296"/>
              <a:ext cx="1054100"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endParaRPr lang="ru-RU" altLang="ru-RU" sz="2099" dirty="0">
                <a:latin typeface="Montserrat Light" panose="00000400000000000000" pitchFamily="50" charset="0"/>
                <a:cs typeface="Open Sans" panose="020B0606030504020204" pitchFamily="34" charset="0"/>
              </a:endParaRPr>
            </a:p>
          </p:txBody>
        </p:sp>
        <p:sp>
          <p:nvSpPr>
            <p:cNvPr id="35" name="TextBox 956"/>
            <p:cNvSpPr txBox="1">
              <a:spLocks noChangeArrowheads="1"/>
            </p:cNvSpPr>
            <p:nvPr/>
          </p:nvSpPr>
          <p:spPr bwMode="auto">
            <a:xfrm>
              <a:off x="5092700" y="4909207"/>
              <a:ext cx="1054100"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accent3"/>
                  </a:solidFill>
                  <a:latin typeface="+mj-lt"/>
                  <a:cs typeface="Open Sans" panose="020B0606030504020204" pitchFamily="34" charset="0"/>
                </a:rPr>
                <a:t>TITLE</a:t>
              </a:r>
              <a:endParaRPr lang="ru-RU" altLang="ru-RU" sz="4800" dirty="0">
                <a:solidFill>
                  <a:schemeClr val="accent3"/>
                </a:solidFill>
                <a:latin typeface="+mj-lt"/>
                <a:cs typeface="Open Sans" panose="020B0606030504020204" pitchFamily="34" charset="0"/>
              </a:endParaRPr>
            </a:p>
          </p:txBody>
        </p:sp>
      </p:grpSp>
      <p:grpSp>
        <p:nvGrpSpPr>
          <p:cNvPr id="53" name="Grupo 52"/>
          <p:cNvGrpSpPr/>
          <p:nvPr/>
        </p:nvGrpSpPr>
        <p:grpSpPr>
          <a:xfrm>
            <a:off x="12341186" y="9817644"/>
            <a:ext cx="2133044" cy="1370421"/>
            <a:chOff x="6172200" y="4909207"/>
            <a:chExt cx="1066800" cy="685389"/>
          </a:xfrm>
        </p:grpSpPr>
        <p:sp>
          <p:nvSpPr>
            <p:cNvPr id="36" name="TextBox 956"/>
            <p:cNvSpPr txBox="1">
              <a:spLocks noChangeArrowheads="1"/>
            </p:cNvSpPr>
            <p:nvPr/>
          </p:nvSpPr>
          <p:spPr bwMode="auto">
            <a:xfrm>
              <a:off x="6184900" y="5225296"/>
              <a:ext cx="1054100"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endParaRPr lang="ru-RU" altLang="ru-RU" sz="2099" dirty="0">
                <a:latin typeface="Montserrat Light" panose="00000400000000000000" pitchFamily="50" charset="0"/>
                <a:cs typeface="Open Sans" panose="020B0606030504020204" pitchFamily="34" charset="0"/>
              </a:endParaRPr>
            </a:p>
          </p:txBody>
        </p:sp>
        <p:sp>
          <p:nvSpPr>
            <p:cNvPr id="37" name="TextBox 956"/>
            <p:cNvSpPr txBox="1">
              <a:spLocks noChangeArrowheads="1"/>
            </p:cNvSpPr>
            <p:nvPr/>
          </p:nvSpPr>
          <p:spPr bwMode="auto">
            <a:xfrm>
              <a:off x="6172200" y="4909207"/>
              <a:ext cx="1054100"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accent4"/>
                  </a:solidFill>
                  <a:latin typeface="+mj-lt"/>
                  <a:cs typeface="Open Sans" panose="020B0606030504020204" pitchFamily="34" charset="0"/>
                </a:rPr>
                <a:t>TITLE</a:t>
              </a:r>
              <a:endParaRPr lang="ru-RU" altLang="ru-RU" sz="4800" dirty="0">
                <a:solidFill>
                  <a:schemeClr val="accent4"/>
                </a:solidFill>
                <a:latin typeface="+mj-lt"/>
                <a:cs typeface="Open Sans" panose="020B0606030504020204" pitchFamily="34" charset="0"/>
              </a:endParaRPr>
            </a:p>
          </p:txBody>
        </p:sp>
      </p:grpSp>
      <p:grpSp>
        <p:nvGrpSpPr>
          <p:cNvPr id="54" name="Grupo 53"/>
          <p:cNvGrpSpPr/>
          <p:nvPr/>
        </p:nvGrpSpPr>
        <p:grpSpPr>
          <a:xfrm>
            <a:off x="14550410" y="9817644"/>
            <a:ext cx="2133044" cy="1370421"/>
            <a:chOff x="7277100" y="4921907"/>
            <a:chExt cx="1066800" cy="685389"/>
          </a:xfrm>
        </p:grpSpPr>
        <p:sp>
          <p:nvSpPr>
            <p:cNvPr id="38" name="TextBox 956"/>
            <p:cNvSpPr txBox="1">
              <a:spLocks noChangeArrowheads="1"/>
            </p:cNvSpPr>
            <p:nvPr/>
          </p:nvSpPr>
          <p:spPr bwMode="auto">
            <a:xfrm>
              <a:off x="7289800" y="5237996"/>
              <a:ext cx="1054100"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endParaRPr lang="ru-RU" altLang="ru-RU" sz="2099" dirty="0">
                <a:latin typeface="Montserrat Light" panose="00000400000000000000" pitchFamily="50" charset="0"/>
                <a:cs typeface="Open Sans" panose="020B0606030504020204" pitchFamily="34" charset="0"/>
              </a:endParaRPr>
            </a:p>
          </p:txBody>
        </p:sp>
        <p:sp>
          <p:nvSpPr>
            <p:cNvPr id="39" name="TextBox 956"/>
            <p:cNvSpPr txBox="1">
              <a:spLocks noChangeArrowheads="1"/>
            </p:cNvSpPr>
            <p:nvPr/>
          </p:nvSpPr>
          <p:spPr bwMode="auto">
            <a:xfrm>
              <a:off x="7277100" y="4921907"/>
              <a:ext cx="1054100"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accent5">
                      <a:lumMod val="75000"/>
                    </a:schemeClr>
                  </a:solidFill>
                  <a:latin typeface="+mj-lt"/>
                  <a:cs typeface="Open Sans" panose="020B0606030504020204" pitchFamily="34" charset="0"/>
                </a:rPr>
                <a:t>TITLE</a:t>
              </a:r>
              <a:endParaRPr lang="ru-RU" altLang="ru-RU" sz="4800" dirty="0">
                <a:solidFill>
                  <a:schemeClr val="accent5">
                    <a:lumMod val="75000"/>
                  </a:schemeClr>
                </a:solidFill>
                <a:latin typeface="+mj-lt"/>
                <a:cs typeface="Open Sans" panose="020B0606030504020204" pitchFamily="34" charset="0"/>
              </a:endParaRPr>
            </a:p>
          </p:txBody>
        </p:sp>
      </p:grpSp>
      <p:grpSp>
        <p:nvGrpSpPr>
          <p:cNvPr id="55" name="Grupo 54"/>
          <p:cNvGrpSpPr/>
          <p:nvPr/>
        </p:nvGrpSpPr>
        <p:grpSpPr>
          <a:xfrm>
            <a:off x="16759635" y="9817644"/>
            <a:ext cx="2133044" cy="1370421"/>
            <a:chOff x="8382000" y="4909207"/>
            <a:chExt cx="1066800" cy="685389"/>
          </a:xfrm>
        </p:grpSpPr>
        <p:sp>
          <p:nvSpPr>
            <p:cNvPr id="40" name="TextBox 956"/>
            <p:cNvSpPr txBox="1">
              <a:spLocks noChangeArrowheads="1"/>
            </p:cNvSpPr>
            <p:nvPr/>
          </p:nvSpPr>
          <p:spPr bwMode="auto">
            <a:xfrm>
              <a:off x="8394700" y="5225296"/>
              <a:ext cx="1054100"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endParaRPr lang="ru-RU" altLang="ru-RU" sz="2099" dirty="0">
                <a:latin typeface="Montserrat Light" panose="00000400000000000000" pitchFamily="50" charset="0"/>
                <a:cs typeface="Open Sans" panose="020B0606030504020204" pitchFamily="34" charset="0"/>
              </a:endParaRPr>
            </a:p>
          </p:txBody>
        </p:sp>
        <p:sp>
          <p:nvSpPr>
            <p:cNvPr id="41" name="TextBox 956"/>
            <p:cNvSpPr txBox="1">
              <a:spLocks noChangeArrowheads="1"/>
            </p:cNvSpPr>
            <p:nvPr/>
          </p:nvSpPr>
          <p:spPr bwMode="auto">
            <a:xfrm>
              <a:off x="8382000" y="4909207"/>
              <a:ext cx="1054100"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accent6"/>
                  </a:solidFill>
                  <a:latin typeface="+mj-lt"/>
                  <a:cs typeface="Open Sans" panose="020B0606030504020204" pitchFamily="34" charset="0"/>
                </a:rPr>
                <a:t>TITLE</a:t>
              </a:r>
              <a:endParaRPr lang="ru-RU" altLang="ru-RU" sz="4800" dirty="0">
                <a:solidFill>
                  <a:schemeClr val="accent6"/>
                </a:solidFill>
                <a:latin typeface="+mj-lt"/>
                <a:cs typeface="Open Sans" panose="020B0606030504020204" pitchFamily="34" charset="0"/>
              </a:endParaRPr>
            </a:p>
          </p:txBody>
        </p:sp>
      </p:grpSp>
      <p:grpSp>
        <p:nvGrpSpPr>
          <p:cNvPr id="56" name="Grupo 55"/>
          <p:cNvGrpSpPr/>
          <p:nvPr/>
        </p:nvGrpSpPr>
        <p:grpSpPr>
          <a:xfrm>
            <a:off x="19045039" y="9817644"/>
            <a:ext cx="2133044" cy="1370421"/>
            <a:chOff x="9525000" y="4909207"/>
            <a:chExt cx="1066800" cy="685389"/>
          </a:xfrm>
        </p:grpSpPr>
        <p:sp>
          <p:nvSpPr>
            <p:cNvPr id="42" name="TextBox 956"/>
            <p:cNvSpPr txBox="1">
              <a:spLocks noChangeArrowheads="1"/>
            </p:cNvSpPr>
            <p:nvPr/>
          </p:nvSpPr>
          <p:spPr bwMode="auto">
            <a:xfrm>
              <a:off x="9537700" y="5225296"/>
              <a:ext cx="1054100"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endParaRPr lang="ru-RU" altLang="ru-RU" sz="2099" dirty="0">
                <a:latin typeface="Montserrat Light" panose="00000400000000000000" pitchFamily="50" charset="0"/>
                <a:cs typeface="Open Sans" panose="020B0606030504020204" pitchFamily="34" charset="0"/>
              </a:endParaRPr>
            </a:p>
          </p:txBody>
        </p:sp>
        <p:sp>
          <p:nvSpPr>
            <p:cNvPr id="43" name="TextBox 956"/>
            <p:cNvSpPr txBox="1">
              <a:spLocks noChangeArrowheads="1"/>
            </p:cNvSpPr>
            <p:nvPr/>
          </p:nvSpPr>
          <p:spPr bwMode="auto">
            <a:xfrm>
              <a:off x="9525000" y="4909207"/>
              <a:ext cx="1054100" cy="41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dirty="0">
                  <a:solidFill>
                    <a:schemeClr val="tx2">
                      <a:lumMod val="60000"/>
                      <a:lumOff val="40000"/>
                    </a:schemeClr>
                  </a:solidFill>
                  <a:latin typeface="+mj-lt"/>
                  <a:cs typeface="Open Sans" panose="020B0606030504020204" pitchFamily="34" charset="0"/>
                </a:rPr>
                <a:t>TITLE</a:t>
              </a:r>
              <a:endParaRPr lang="ru-RU" altLang="ru-RU" sz="4800" dirty="0">
                <a:solidFill>
                  <a:schemeClr val="tx2">
                    <a:lumMod val="60000"/>
                    <a:lumOff val="40000"/>
                  </a:schemeClr>
                </a:solidFill>
                <a:latin typeface="+mj-lt"/>
                <a:cs typeface="Open Sans" panose="020B0606030504020204" pitchFamily="34" charset="0"/>
              </a:endParaRPr>
            </a:p>
          </p:txBody>
        </p:sp>
      </p:grpSp>
    </p:spTree>
    <p:extLst>
      <p:ext uri="{BB962C8B-B14F-4D97-AF65-F5344CB8AC3E}">
        <p14:creationId xmlns:p14="http://schemas.microsoft.com/office/powerpoint/2010/main" val="63312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ipe(down)">
                                      <p:cBhvr>
                                        <p:cTn id="11" dur="500"/>
                                        <p:tgtEl>
                                          <p:spTgt spid="4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wipe(down)">
                                      <p:cBhvr>
                                        <p:cTn id="15" dur="500"/>
                                        <p:tgtEl>
                                          <p:spTgt spid="5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wipe(down)">
                                      <p:cBhvr>
                                        <p:cTn id="19" dur="500"/>
                                        <p:tgtEl>
                                          <p:spTgt spid="51"/>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down)">
                                      <p:cBhvr>
                                        <p:cTn id="27" dur="500"/>
                                        <p:tgtEl>
                                          <p:spTgt spid="53"/>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wipe(down)">
                                      <p:cBhvr>
                                        <p:cTn id="31" dur="500"/>
                                        <p:tgtEl>
                                          <p:spTgt spid="54"/>
                                        </p:tgtEl>
                                      </p:cBhvr>
                                    </p:animEffec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wipe(down)">
                                      <p:cBhvr>
                                        <p:cTn id="35" dur="500"/>
                                        <p:tgtEl>
                                          <p:spTgt spid="55"/>
                                        </p:tgtEl>
                                      </p:cBhvr>
                                    </p:animEffect>
                                  </p:childTnLst>
                                </p:cTn>
                              </p:par>
                            </p:childTnLst>
                          </p:cTn>
                        </p:par>
                        <p:par>
                          <p:cTn id="36" fill="hold">
                            <p:stCondLst>
                              <p:cond delay="4000"/>
                            </p:stCondLst>
                            <p:childTnLst>
                              <p:par>
                                <p:cTn id="37" presetID="22" presetClass="entr" presetSubtype="4" fill="hold" nodeType="afterEffect">
                                  <p:stCondLst>
                                    <p:cond delay="0"/>
                                  </p:stCondLst>
                                  <p:childTnLst>
                                    <p:set>
                                      <p:cBhvr>
                                        <p:cTn id="38" dur="1" fill="hold">
                                          <p:stCondLst>
                                            <p:cond delay="0"/>
                                          </p:stCondLst>
                                        </p:cTn>
                                        <p:tgtEl>
                                          <p:spTgt spid="56"/>
                                        </p:tgtEl>
                                        <p:attrNameLst>
                                          <p:attrName>style.visibility</p:attrName>
                                        </p:attrNameLst>
                                      </p:cBhvr>
                                      <p:to>
                                        <p:strVal val="visible"/>
                                      </p:to>
                                    </p:set>
                                    <p:animEffect transition="in" filter="wipe(down)">
                                      <p:cBhvr>
                                        <p:cTn id="3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a:spLocks/>
          </p:cNvSpPr>
          <p:nvPr/>
        </p:nvSpPr>
        <p:spPr bwMode="auto">
          <a:xfrm>
            <a:off x="9805022" y="3667960"/>
            <a:ext cx="5573848" cy="6380088"/>
          </a:xfrm>
          <a:custGeom>
            <a:avLst/>
            <a:gdLst>
              <a:gd name="T0" fmla="*/ 527 w 1231"/>
              <a:gd name="T1" fmla="*/ 1408 h 1408"/>
              <a:gd name="T2" fmla="*/ 29 w 1231"/>
              <a:gd name="T3" fmla="*/ 1202 h 1408"/>
              <a:gd name="T4" fmla="*/ 29 w 1231"/>
              <a:gd name="T5" fmla="*/ 1096 h 1408"/>
              <a:gd name="T6" fmla="*/ 135 w 1231"/>
              <a:gd name="T7" fmla="*/ 1096 h 1408"/>
              <a:gd name="T8" fmla="*/ 527 w 1231"/>
              <a:gd name="T9" fmla="*/ 1259 h 1408"/>
              <a:gd name="T10" fmla="*/ 1082 w 1231"/>
              <a:gd name="T11" fmla="*/ 704 h 1408"/>
              <a:gd name="T12" fmla="*/ 527 w 1231"/>
              <a:gd name="T13" fmla="*/ 149 h 1408"/>
              <a:gd name="T14" fmla="*/ 452 w 1231"/>
              <a:gd name="T15" fmla="*/ 75 h 1408"/>
              <a:gd name="T16" fmla="*/ 527 w 1231"/>
              <a:gd name="T17" fmla="*/ 0 h 1408"/>
              <a:gd name="T18" fmla="*/ 1231 w 1231"/>
              <a:gd name="T19" fmla="*/ 704 h 1408"/>
              <a:gd name="T20" fmla="*/ 527 w 1231"/>
              <a:gd name="T21" fmla="*/ 1408 h 1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31" h="1408">
                <a:moveTo>
                  <a:pt x="527" y="1408"/>
                </a:moveTo>
                <a:cubicBezTo>
                  <a:pt x="339" y="1408"/>
                  <a:pt x="162" y="1335"/>
                  <a:pt x="29" y="1202"/>
                </a:cubicBezTo>
                <a:cubicBezTo>
                  <a:pt x="0" y="1173"/>
                  <a:pt x="0" y="1125"/>
                  <a:pt x="29" y="1096"/>
                </a:cubicBezTo>
                <a:cubicBezTo>
                  <a:pt x="58" y="1067"/>
                  <a:pt x="106" y="1067"/>
                  <a:pt x="135" y="1096"/>
                </a:cubicBezTo>
                <a:cubicBezTo>
                  <a:pt x="240" y="1201"/>
                  <a:pt x="379" y="1259"/>
                  <a:pt x="527" y="1259"/>
                </a:cubicBezTo>
                <a:cubicBezTo>
                  <a:pt x="833" y="1259"/>
                  <a:pt x="1082" y="1010"/>
                  <a:pt x="1082" y="704"/>
                </a:cubicBezTo>
                <a:cubicBezTo>
                  <a:pt x="1082" y="398"/>
                  <a:pt x="833" y="149"/>
                  <a:pt x="527" y="149"/>
                </a:cubicBezTo>
                <a:cubicBezTo>
                  <a:pt x="486" y="149"/>
                  <a:pt x="452" y="116"/>
                  <a:pt x="452" y="75"/>
                </a:cubicBezTo>
                <a:cubicBezTo>
                  <a:pt x="452" y="33"/>
                  <a:pt x="486" y="0"/>
                  <a:pt x="527" y="0"/>
                </a:cubicBezTo>
                <a:cubicBezTo>
                  <a:pt x="915" y="0"/>
                  <a:pt x="1231" y="316"/>
                  <a:pt x="1231" y="704"/>
                </a:cubicBezTo>
                <a:cubicBezTo>
                  <a:pt x="1231" y="1092"/>
                  <a:pt x="915" y="1408"/>
                  <a:pt x="527" y="1408"/>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6" name="Freeform 6"/>
          <p:cNvSpPr>
            <a:spLocks/>
          </p:cNvSpPr>
          <p:nvPr/>
        </p:nvSpPr>
        <p:spPr bwMode="auto">
          <a:xfrm>
            <a:off x="11852365" y="4575773"/>
            <a:ext cx="2618694" cy="4564461"/>
          </a:xfrm>
          <a:custGeom>
            <a:avLst/>
            <a:gdLst>
              <a:gd name="T0" fmla="*/ 75 w 579"/>
              <a:gd name="T1" fmla="*/ 1008 h 1008"/>
              <a:gd name="T2" fmla="*/ 0 w 579"/>
              <a:gd name="T3" fmla="*/ 933 h 1008"/>
              <a:gd name="T4" fmla="*/ 75 w 579"/>
              <a:gd name="T5" fmla="*/ 858 h 1008"/>
              <a:gd name="T6" fmla="*/ 429 w 579"/>
              <a:gd name="T7" fmla="*/ 504 h 1008"/>
              <a:gd name="T8" fmla="*/ 75 w 579"/>
              <a:gd name="T9" fmla="*/ 149 h 1008"/>
              <a:gd name="T10" fmla="*/ 0 w 579"/>
              <a:gd name="T11" fmla="*/ 75 h 1008"/>
              <a:gd name="T12" fmla="*/ 75 w 579"/>
              <a:gd name="T13" fmla="*/ 0 h 1008"/>
              <a:gd name="T14" fmla="*/ 579 w 579"/>
              <a:gd name="T15" fmla="*/ 504 h 1008"/>
              <a:gd name="T16" fmla="*/ 75 w 579"/>
              <a:gd name="T17" fmla="*/ 1008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9" h="1008">
                <a:moveTo>
                  <a:pt x="75" y="1008"/>
                </a:moveTo>
                <a:cubicBezTo>
                  <a:pt x="34" y="1008"/>
                  <a:pt x="0" y="974"/>
                  <a:pt x="0" y="933"/>
                </a:cubicBezTo>
                <a:cubicBezTo>
                  <a:pt x="0" y="892"/>
                  <a:pt x="34" y="858"/>
                  <a:pt x="75" y="858"/>
                </a:cubicBezTo>
                <a:cubicBezTo>
                  <a:pt x="270" y="858"/>
                  <a:pt x="429" y="699"/>
                  <a:pt x="429" y="504"/>
                </a:cubicBezTo>
                <a:cubicBezTo>
                  <a:pt x="429" y="308"/>
                  <a:pt x="270" y="149"/>
                  <a:pt x="75" y="149"/>
                </a:cubicBezTo>
                <a:cubicBezTo>
                  <a:pt x="34" y="149"/>
                  <a:pt x="0" y="116"/>
                  <a:pt x="0" y="75"/>
                </a:cubicBezTo>
                <a:cubicBezTo>
                  <a:pt x="0" y="33"/>
                  <a:pt x="34" y="0"/>
                  <a:pt x="75" y="0"/>
                </a:cubicBezTo>
                <a:cubicBezTo>
                  <a:pt x="353" y="0"/>
                  <a:pt x="579" y="226"/>
                  <a:pt x="579" y="504"/>
                </a:cubicBezTo>
                <a:cubicBezTo>
                  <a:pt x="579" y="782"/>
                  <a:pt x="353" y="1008"/>
                  <a:pt x="75" y="1008"/>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7" name="Freeform 7"/>
          <p:cNvSpPr>
            <a:spLocks/>
          </p:cNvSpPr>
          <p:nvPr/>
        </p:nvSpPr>
        <p:spPr bwMode="auto">
          <a:xfrm>
            <a:off x="11852366" y="5458193"/>
            <a:ext cx="1736274" cy="1739447"/>
          </a:xfrm>
          <a:custGeom>
            <a:avLst/>
            <a:gdLst>
              <a:gd name="T0" fmla="*/ 309 w 384"/>
              <a:gd name="T1" fmla="*/ 384 h 384"/>
              <a:gd name="T2" fmla="*/ 235 w 384"/>
              <a:gd name="T3" fmla="*/ 309 h 384"/>
              <a:gd name="T4" fmla="*/ 75 w 384"/>
              <a:gd name="T5" fmla="*/ 149 h 384"/>
              <a:gd name="T6" fmla="*/ 0 w 384"/>
              <a:gd name="T7" fmla="*/ 74 h 384"/>
              <a:gd name="T8" fmla="*/ 75 w 384"/>
              <a:gd name="T9" fmla="*/ 0 h 384"/>
              <a:gd name="T10" fmla="*/ 384 w 384"/>
              <a:gd name="T11" fmla="*/ 309 h 384"/>
              <a:gd name="T12" fmla="*/ 309 w 384"/>
              <a:gd name="T13" fmla="*/ 384 h 384"/>
            </a:gdLst>
            <a:ahLst/>
            <a:cxnLst>
              <a:cxn ang="0">
                <a:pos x="T0" y="T1"/>
              </a:cxn>
              <a:cxn ang="0">
                <a:pos x="T2" y="T3"/>
              </a:cxn>
              <a:cxn ang="0">
                <a:pos x="T4" y="T5"/>
              </a:cxn>
              <a:cxn ang="0">
                <a:pos x="T6" y="T7"/>
              </a:cxn>
              <a:cxn ang="0">
                <a:pos x="T8" y="T9"/>
              </a:cxn>
              <a:cxn ang="0">
                <a:pos x="T10" y="T11"/>
              </a:cxn>
              <a:cxn ang="0">
                <a:pos x="T12" y="T13"/>
              </a:cxn>
            </a:cxnLst>
            <a:rect l="0" t="0" r="r" b="b"/>
            <a:pathLst>
              <a:path w="384" h="384">
                <a:moveTo>
                  <a:pt x="309" y="384"/>
                </a:moveTo>
                <a:cubicBezTo>
                  <a:pt x="268" y="384"/>
                  <a:pt x="235" y="350"/>
                  <a:pt x="235" y="309"/>
                </a:cubicBezTo>
                <a:cubicBezTo>
                  <a:pt x="235" y="221"/>
                  <a:pt x="163" y="149"/>
                  <a:pt x="75" y="149"/>
                </a:cubicBezTo>
                <a:cubicBezTo>
                  <a:pt x="34" y="149"/>
                  <a:pt x="0" y="116"/>
                  <a:pt x="0" y="74"/>
                </a:cubicBezTo>
                <a:cubicBezTo>
                  <a:pt x="0" y="33"/>
                  <a:pt x="34" y="0"/>
                  <a:pt x="75" y="0"/>
                </a:cubicBezTo>
                <a:cubicBezTo>
                  <a:pt x="245" y="0"/>
                  <a:pt x="384" y="138"/>
                  <a:pt x="384" y="309"/>
                </a:cubicBezTo>
                <a:cubicBezTo>
                  <a:pt x="384" y="350"/>
                  <a:pt x="351" y="384"/>
                  <a:pt x="309" y="38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8" name="Freeform 8"/>
          <p:cNvSpPr>
            <a:spLocks/>
          </p:cNvSpPr>
          <p:nvPr/>
        </p:nvSpPr>
        <p:spPr bwMode="auto">
          <a:xfrm>
            <a:off x="8100493" y="2763318"/>
            <a:ext cx="8183018" cy="8189367"/>
          </a:xfrm>
          <a:custGeom>
            <a:avLst/>
            <a:gdLst>
              <a:gd name="T0" fmla="*/ 904 w 1808"/>
              <a:gd name="T1" fmla="*/ 1808 h 1808"/>
              <a:gd name="T2" fmla="*/ 0 w 1808"/>
              <a:gd name="T3" fmla="*/ 904 h 1808"/>
              <a:gd name="T4" fmla="*/ 75 w 1808"/>
              <a:gd name="T5" fmla="*/ 829 h 1808"/>
              <a:gd name="T6" fmla="*/ 149 w 1808"/>
              <a:gd name="T7" fmla="*/ 904 h 1808"/>
              <a:gd name="T8" fmla="*/ 904 w 1808"/>
              <a:gd name="T9" fmla="*/ 1659 h 1808"/>
              <a:gd name="T10" fmla="*/ 1659 w 1808"/>
              <a:gd name="T11" fmla="*/ 904 h 1808"/>
              <a:gd name="T12" fmla="*/ 904 w 1808"/>
              <a:gd name="T13" fmla="*/ 149 h 1808"/>
              <a:gd name="T14" fmla="*/ 829 w 1808"/>
              <a:gd name="T15" fmla="*/ 75 h 1808"/>
              <a:gd name="T16" fmla="*/ 904 w 1808"/>
              <a:gd name="T17" fmla="*/ 0 h 1808"/>
              <a:gd name="T18" fmla="*/ 1808 w 1808"/>
              <a:gd name="T19" fmla="*/ 904 h 1808"/>
              <a:gd name="T20" fmla="*/ 904 w 1808"/>
              <a:gd name="T21" fmla="*/ 1808 h 1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8" h="1808">
                <a:moveTo>
                  <a:pt x="904" y="1808"/>
                </a:moveTo>
                <a:cubicBezTo>
                  <a:pt x="405" y="1808"/>
                  <a:pt x="0" y="1402"/>
                  <a:pt x="0" y="904"/>
                </a:cubicBezTo>
                <a:cubicBezTo>
                  <a:pt x="0" y="863"/>
                  <a:pt x="33" y="829"/>
                  <a:pt x="75" y="829"/>
                </a:cubicBezTo>
                <a:cubicBezTo>
                  <a:pt x="116" y="829"/>
                  <a:pt x="149" y="863"/>
                  <a:pt x="149" y="904"/>
                </a:cubicBezTo>
                <a:cubicBezTo>
                  <a:pt x="149" y="1320"/>
                  <a:pt x="488" y="1659"/>
                  <a:pt x="904" y="1659"/>
                </a:cubicBezTo>
                <a:cubicBezTo>
                  <a:pt x="1320" y="1659"/>
                  <a:pt x="1659" y="1320"/>
                  <a:pt x="1659" y="904"/>
                </a:cubicBezTo>
                <a:cubicBezTo>
                  <a:pt x="1659" y="488"/>
                  <a:pt x="1320" y="149"/>
                  <a:pt x="904" y="149"/>
                </a:cubicBezTo>
                <a:cubicBezTo>
                  <a:pt x="863" y="149"/>
                  <a:pt x="829" y="116"/>
                  <a:pt x="829" y="75"/>
                </a:cubicBezTo>
                <a:cubicBezTo>
                  <a:pt x="829" y="33"/>
                  <a:pt x="863" y="0"/>
                  <a:pt x="904" y="0"/>
                </a:cubicBezTo>
                <a:cubicBezTo>
                  <a:pt x="1402" y="0"/>
                  <a:pt x="1808" y="405"/>
                  <a:pt x="1808" y="904"/>
                </a:cubicBezTo>
                <a:cubicBezTo>
                  <a:pt x="1808" y="1402"/>
                  <a:pt x="1402" y="1808"/>
                  <a:pt x="904" y="180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nvGrpSpPr>
          <p:cNvPr id="29" name="Grupo 28"/>
          <p:cNvGrpSpPr/>
          <p:nvPr/>
        </p:nvGrpSpPr>
        <p:grpSpPr>
          <a:xfrm>
            <a:off x="2136221" y="3579083"/>
            <a:ext cx="20108388" cy="6662591"/>
            <a:chOff x="1068388" y="1789114"/>
            <a:chExt cx="10056813" cy="3332163"/>
          </a:xfrm>
        </p:grpSpPr>
        <p:sp>
          <p:nvSpPr>
            <p:cNvPr id="9" name="Oval 9"/>
            <p:cNvSpPr>
              <a:spLocks noChangeArrowheads="1"/>
            </p:cNvSpPr>
            <p:nvPr/>
          </p:nvSpPr>
          <p:spPr bwMode="auto">
            <a:xfrm>
              <a:off x="1068388" y="4095751"/>
              <a:ext cx="1012825" cy="1014413"/>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 name="Oval 10"/>
            <p:cNvSpPr>
              <a:spLocks noChangeArrowheads="1"/>
            </p:cNvSpPr>
            <p:nvPr/>
          </p:nvSpPr>
          <p:spPr bwMode="auto">
            <a:xfrm>
              <a:off x="10110788" y="1789114"/>
              <a:ext cx="1014413" cy="1012825"/>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1" name="Oval 11"/>
            <p:cNvSpPr>
              <a:spLocks noChangeArrowheads="1"/>
            </p:cNvSpPr>
            <p:nvPr/>
          </p:nvSpPr>
          <p:spPr bwMode="auto">
            <a:xfrm>
              <a:off x="10110788" y="4106864"/>
              <a:ext cx="1014413" cy="1014413"/>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2" name="Oval 12"/>
            <p:cNvSpPr>
              <a:spLocks noChangeArrowheads="1"/>
            </p:cNvSpPr>
            <p:nvPr/>
          </p:nvSpPr>
          <p:spPr bwMode="auto">
            <a:xfrm>
              <a:off x="1068388" y="1817689"/>
              <a:ext cx="1012825" cy="101600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3" name="Freeform 13"/>
            <p:cNvSpPr>
              <a:spLocks noEditPoints="1"/>
            </p:cNvSpPr>
            <p:nvPr/>
          </p:nvSpPr>
          <p:spPr bwMode="auto">
            <a:xfrm>
              <a:off x="10190163" y="2054226"/>
              <a:ext cx="858838" cy="434975"/>
            </a:xfrm>
            <a:custGeom>
              <a:avLst/>
              <a:gdLst>
                <a:gd name="T0" fmla="*/ 118 w 379"/>
                <a:gd name="T1" fmla="*/ 181 h 192"/>
                <a:gd name="T2" fmla="*/ 144 w 379"/>
                <a:gd name="T3" fmla="*/ 122 h 192"/>
                <a:gd name="T4" fmla="*/ 166 w 379"/>
                <a:gd name="T5" fmla="*/ 109 h 192"/>
                <a:gd name="T6" fmla="*/ 179 w 379"/>
                <a:gd name="T7" fmla="*/ 2 h 192"/>
                <a:gd name="T8" fmla="*/ 244 w 379"/>
                <a:gd name="T9" fmla="*/ 44 h 192"/>
                <a:gd name="T10" fmla="*/ 226 w 379"/>
                <a:gd name="T11" fmla="*/ 115 h 192"/>
                <a:gd name="T12" fmla="*/ 277 w 379"/>
                <a:gd name="T13" fmla="*/ 144 h 192"/>
                <a:gd name="T14" fmla="*/ 268 w 379"/>
                <a:gd name="T15" fmla="*/ 181 h 192"/>
                <a:gd name="T16" fmla="*/ 193 w 379"/>
                <a:gd name="T17" fmla="*/ 10 h 192"/>
                <a:gd name="T18" fmla="*/ 171 w 379"/>
                <a:gd name="T19" fmla="*/ 95 h 192"/>
                <a:gd name="T20" fmla="*/ 161 w 379"/>
                <a:gd name="T21" fmla="*/ 127 h 192"/>
                <a:gd name="T22" fmla="*/ 113 w 379"/>
                <a:gd name="T23" fmla="*/ 162 h 192"/>
                <a:gd name="T24" fmla="*/ 193 w 379"/>
                <a:gd name="T25" fmla="*/ 181 h 192"/>
                <a:gd name="T26" fmla="*/ 272 w 379"/>
                <a:gd name="T27" fmla="*/ 162 h 192"/>
                <a:gd name="T28" fmla="*/ 226 w 379"/>
                <a:gd name="T29" fmla="*/ 127 h 192"/>
                <a:gd name="T30" fmla="*/ 215 w 379"/>
                <a:gd name="T31" fmla="*/ 95 h 192"/>
                <a:gd name="T32" fmla="*/ 193 w 379"/>
                <a:gd name="T33" fmla="*/ 10 h 192"/>
                <a:gd name="T34" fmla="*/ 315 w 379"/>
                <a:gd name="T35" fmla="*/ 192 h 192"/>
                <a:gd name="T36" fmla="*/ 282 w 379"/>
                <a:gd name="T37" fmla="*/ 184 h 192"/>
                <a:gd name="T38" fmla="*/ 315 w 379"/>
                <a:gd name="T39" fmla="*/ 181 h 192"/>
                <a:gd name="T40" fmla="*/ 368 w 379"/>
                <a:gd name="T41" fmla="*/ 169 h 192"/>
                <a:gd name="T42" fmla="*/ 337 w 379"/>
                <a:gd name="T43" fmla="*/ 146 h 192"/>
                <a:gd name="T44" fmla="*/ 329 w 379"/>
                <a:gd name="T45" fmla="*/ 122 h 192"/>
                <a:gd name="T46" fmla="*/ 314 w 379"/>
                <a:gd name="T47" fmla="*/ 66 h 192"/>
                <a:gd name="T48" fmla="*/ 300 w 379"/>
                <a:gd name="T49" fmla="*/ 122 h 192"/>
                <a:gd name="T50" fmla="*/ 296 w 379"/>
                <a:gd name="T51" fmla="*/ 145 h 192"/>
                <a:gd name="T52" fmla="*/ 293 w 379"/>
                <a:gd name="T53" fmla="*/ 135 h 192"/>
                <a:gd name="T54" fmla="*/ 277 w 379"/>
                <a:gd name="T55" fmla="*/ 88 h 192"/>
                <a:gd name="T56" fmla="*/ 325 w 379"/>
                <a:gd name="T57" fmla="*/ 56 h 192"/>
                <a:gd name="T58" fmla="*/ 335 w 379"/>
                <a:gd name="T59" fmla="*/ 132 h 192"/>
                <a:gd name="T60" fmla="*/ 350 w 379"/>
                <a:gd name="T61" fmla="*/ 140 h 192"/>
                <a:gd name="T62" fmla="*/ 368 w 379"/>
                <a:gd name="T63" fmla="*/ 184 h 192"/>
                <a:gd name="T64" fmla="*/ 71 w 379"/>
                <a:gd name="T65" fmla="*/ 192 h 192"/>
                <a:gd name="T66" fmla="*/ 1 w 379"/>
                <a:gd name="T67" fmla="*/ 169 h 192"/>
                <a:gd name="T68" fmla="*/ 43 w 379"/>
                <a:gd name="T69" fmla="*/ 132 h 192"/>
                <a:gd name="T70" fmla="*/ 48 w 379"/>
                <a:gd name="T71" fmla="*/ 123 h 192"/>
                <a:gd name="T72" fmla="*/ 71 w 379"/>
                <a:gd name="T73" fmla="*/ 42 h 192"/>
                <a:gd name="T74" fmla="*/ 95 w 379"/>
                <a:gd name="T75" fmla="*/ 123 h 192"/>
                <a:gd name="T76" fmla="*/ 100 w 379"/>
                <a:gd name="T77" fmla="*/ 132 h 192"/>
                <a:gd name="T78" fmla="*/ 93 w 379"/>
                <a:gd name="T79" fmla="*/ 140 h 192"/>
                <a:gd name="T80" fmla="*/ 101 w 379"/>
                <a:gd name="T81" fmla="*/ 77 h 192"/>
                <a:gd name="T82" fmla="*/ 63 w 379"/>
                <a:gd name="T83" fmla="*/ 53 h 192"/>
                <a:gd name="T84" fmla="*/ 59 w 379"/>
                <a:gd name="T85" fmla="*/ 129 h 192"/>
                <a:gd name="T86" fmla="*/ 37 w 379"/>
                <a:gd name="T87" fmla="*/ 145 h 192"/>
                <a:gd name="T88" fmla="*/ 17 w 379"/>
                <a:gd name="T89" fmla="*/ 173 h 192"/>
                <a:gd name="T90" fmla="*/ 97 w 379"/>
                <a:gd name="T91" fmla="*/ 180 h 192"/>
                <a:gd name="T92" fmla="*/ 71 w 379"/>
                <a:gd name="T9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9" h="192">
                  <a:moveTo>
                    <a:pt x="193" y="192"/>
                  </a:moveTo>
                  <a:cubicBezTo>
                    <a:pt x="171" y="191"/>
                    <a:pt x="153" y="191"/>
                    <a:pt x="135" y="186"/>
                  </a:cubicBezTo>
                  <a:cubicBezTo>
                    <a:pt x="129" y="185"/>
                    <a:pt x="123" y="183"/>
                    <a:pt x="118" y="181"/>
                  </a:cubicBezTo>
                  <a:cubicBezTo>
                    <a:pt x="107" y="175"/>
                    <a:pt x="104" y="168"/>
                    <a:pt x="103" y="163"/>
                  </a:cubicBezTo>
                  <a:cubicBezTo>
                    <a:pt x="102" y="157"/>
                    <a:pt x="104" y="150"/>
                    <a:pt x="110" y="144"/>
                  </a:cubicBezTo>
                  <a:cubicBezTo>
                    <a:pt x="118" y="136"/>
                    <a:pt x="129" y="129"/>
                    <a:pt x="144" y="122"/>
                  </a:cubicBezTo>
                  <a:cubicBezTo>
                    <a:pt x="148" y="120"/>
                    <a:pt x="153" y="118"/>
                    <a:pt x="157" y="117"/>
                  </a:cubicBezTo>
                  <a:cubicBezTo>
                    <a:pt x="160" y="115"/>
                    <a:pt x="160" y="115"/>
                    <a:pt x="160" y="115"/>
                  </a:cubicBezTo>
                  <a:cubicBezTo>
                    <a:pt x="164" y="114"/>
                    <a:pt x="166" y="112"/>
                    <a:pt x="166" y="109"/>
                  </a:cubicBezTo>
                  <a:cubicBezTo>
                    <a:pt x="167" y="107"/>
                    <a:pt x="166" y="105"/>
                    <a:pt x="164" y="102"/>
                  </a:cubicBezTo>
                  <a:cubicBezTo>
                    <a:pt x="148" y="87"/>
                    <a:pt x="141" y="68"/>
                    <a:pt x="142" y="44"/>
                  </a:cubicBezTo>
                  <a:cubicBezTo>
                    <a:pt x="143" y="22"/>
                    <a:pt x="156" y="8"/>
                    <a:pt x="179" y="2"/>
                  </a:cubicBezTo>
                  <a:cubicBezTo>
                    <a:pt x="184" y="1"/>
                    <a:pt x="189" y="0"/>
                    <a:pt x="193" y="0"/>
                  </a:cubicBezTo>
                  <a:cubicBezTo>
                    <a:pt x="198" y="0"/>
                    <a:pt x="202" y="1"/>
                    <a:pt x="207" y="2"/>
                  </a:cubicBezTo>
                  <a:cubicBezTo>
                    <a:pt x="231" y="8"/>
                    <a:pt x="243" y="22"/>
                    <a:pt x="244" y="44"/>
                  </a:cubicBezTo>
                  <a:cubicBezTo>
                    <a:pt x="245" y="68"/>
                    <a:pt x="238" y="87"/>
                    <a:pt x="223" y="102"/>
                  </a:cubicBezTo>
                  <a:cubicBezTo>
                    <a:pt x="221" y="105"/>
                    <a:pt x="220" y="107"/>
                    <a:pt x="220" y="109"/>
                  </a:cubicBezTo>
                  <a:cubicBezTo>
                    <a:pt x="221" y="112"/>
                    <a:pt x="223" y="114"/>
                    <a:pt x="226" y="115"/>
                  </a:cubicBezTo>
                  <a:cubicBezTo>
                    <a:pt x="230" y="117"/>
                    <a:pt x="230" y="117"/>
                    <a:pt x="230" y="117"/>
                  </a:cubicBezTo>
                  <a:cubicBezTo>
                    <a:pt x="234" y="118"/>
                    <a:pt x="238" y="120"/>
                    <a:pt x="243" y="122"/>
                  </a:cubicBezTo>
                  <a:cubicBezTo>
                    <a:pt x="258" y="129"/>
                    <a:pt x="268" y="136"/>
                    <a:pt x="277" y="144"/>
                  </a:cubicBezTo>
                  <a:cubicBezTo>
                    <a:pt x="281" y="149"/>
                    <a:pt x="283" y="157"/>
                    <a:pt x="282" y="164"/>
                  </a:cubicBezTo>
                  <a:cubicBezTo>
                    <a:pt x="281" y="171"/>
                    <a:pt x="276" y="177"/>
                    <a:pt x="268" y="181"/>
                  </a:cubicBezTo>
                  <a:cubicBezTo>
                    <a:pt x="268" y="181"/>
                    <a:pt x="268" y="181"/>
                    <a:pt x="268" y="181"/>
                  </a:cubicBezTo>
                  <a:cubicBezTo>
                    <a:pt x="263" y="183"/>
                    <a:pt x="258" y="185"/>
                    <a:pt x="252" y="186"/>
                  </a:cubicBezTo>
                  <a:cubicBezTo>
                    <a:pt x="234" y="191"/>
                    <a:pt x="215" y="191"/>
                    <a:pt x="193" y="192"/>
                  </a:cubicBezTo>
                  <a:close/>
                  <a:moveTo>
                    <a:pt x="193" y="10"/>
                  </a:moveTo>
                  <a:cubicBezTo>
                    <a:pt x="189" y="10"/>
                    <a:pt x="186" y="11"/>
                    <a:pt x="182" y="12"/>
                  </a:cubicBezTo>
                  <a:cubicBezTo>
                    <a:pt x="163" y="17"/>
                    <a:pt x="153" y="27"/>
                    <a:pt x="153" y="45"/>
                  </a:cubicBezTo>
                  <a:cubicBezTo>
                    <a:pt x="152" y="65"/>
                    <a:pt x="158" y="82"/>
                    <a:pt x="171" y="95"/>
                  </a:cubicBezTo>
                  <a:cubicBezTo>
                    <a:pt x="176" y="100"/>
                    <a:pt x="178" y="106"/>
                    <a:pt x="177" y="111"/>
                  </a:cubicBezTo>
                  <a:cubicBezTo>
                    <a:pt x="175" y="118"/>
                    <a:pt x="171" y="123"/>
                    <a:pt x="164" y="125"/>
                  </a:cubicBezTo>
                  <a:cubicBezTo>
                    <a:pt x="161" y="127"/>
                    <a:pt x="161" y="127"/>
                    <a:pt x="161" y="127"/>
                  </a:cubicBezTo>
                  <a:cubicBezTo>
                    <a:pt x="156" y="128"/>
                    <a:pt x="152" y="130"/>
                    <a:pt x="148" y="132"/>
                  </a:cubicBezTo>
                  <a:cubicBezTo>
                    <a:pt x="134" y="138"/>
                    <a:pt x="125" y="144"/>
                    <a:pt x="117" y="152"/>
                  </a:cubicBezTo>
                  <a:cubicBezTo>
                    <a:pt x="114" y="155"/>
                    <a:pt x="113" y="158"/>
                    <a:pt x="113" y="162"/>
                  </a:cubicBezTo>
                  <a:cubicBezTo>
                    <a:pt x="114" y="165"/>
                    <a:pt x="117" y="169"/>
                    <a:pt x="123" y="171"/>
                  </a:cubicBezTo>
                  <a:cubicBezTo>
                    <a:pt x="127" y="173"/>
                    <a:pt x="132" y="175"/>
                    <a:pt x="137" y="176"/>
                  </a:cubicBezTo>
                  <a:cubicBezTo>
                    <a:pt x="154" y="180"/>
                    <a:pt x="172" y="181"/>
                    <a:pt x="193" y="181"/>
                  </a:cubicBezTo>
                  <a:cubicBezTo>
                    <a:pt x="214" y="181"/>
                    <a:pt x="232" y="180"/>
                    <a:pt x="249" y="176"/>
                  </a:cubicBezTo>
                  <a:cubicBezTo>
                    <a:pt x="255" y="175"/>
                    <a:pt x="260" y="173"/>
                    <a:pt x="264" y="171"/>
                  </a:cubicBezTo>
                  <a:cubicBezTo>
                    <a:pt x="269" y="169"/>
                    <a:pt x="271" y="166"/>
                    <a:pt x="272" y="162"/>
                  </a:cubicBezTo>
                  <a:cubicBezTo>
                    <a:pt x="273" y="158"/>
                    <a:pt x="271" y="154"/>
                    <a:pt x="269" y="152"/>
                  </a:cubicBezTo>
                  <a:cubicBezTo>
                    <a:pt x="262" y="144"/>
                    <a:pt x="252" y="138"/>
                    <a:pt x="238" y="132"/>
                  </a:cubicBezTo>
                  <a:cubicBezTo>
                    <a:pt x="234" y="130"/>
                    <a:pt x="230" y="128"/>
                    <a:pt x="226" y="127"/>
                  </a:cubicBezTo>
                  <a:cubicBezTo>
                    <a:pt x="223" y="125"/>
                    <a:pt x="223" y="125"/>
                    <a:pt x="223" y="125"/>
                  </a:cubicBezTo>
                  <a:cubicBezTo>
                    <a:pt x="216" y="123"/>
                    <a:pt x="211" y="117"/>
                    <a:pt x="210" y="111"/>
                  </a:cubicBezTo>
                  <a:cubicBezTo>
                    <a:pt x="209" y="106"/>
                    <a:pt x="211" y="100"/>
                    <a:pt x="215" y="95"/>
                  </a:cubicBezTo>
                  <a:cubicBezTo>
                    <a:pt x="229" y="82"/>
                    <a:pt x="235" y="66"/>
                    <a:pt x="234" y="45"/>
                  </a:cubicBezTo>
                  <a:cubicBezTo>
                    <a:pt x="233" y="27"/>
                    <a:pt x="224" y="17"/>
                    <a:pt x="205" y="12"/>
                  </a:cubicBezTo>
                  <a:cubicBezTo>
                    <a:pt x="201" y="11"/>
                    <a:pt x="197" y="10"/>
                    <a:pt x="193" y="10"/>
                  </a:cubicBezTo>
                  <a:close/>
                  <a:moveTo>
                    <a:pt x="266" y="176"/>
                  </a:moveTo>
                  <a:cubicBezTo>
                    <a:pt x="266" y="176"/>
                    <a:pt x="266" y="176"/>
                    <a:pt x="266" y="176"/>
                  </a:cubicBezTo>
                  <a:close/>
                  <a:moveTo>
                    <a:pt x="315" y="192"/>
                  </a:moveTo>
                  <a:cubicBezTo>
                    <a:pt x="311" y="192"/>
                    <a:pt x="311" y="192"/>
                    <a:pt x="311" y="192"/>
                  </a:cubicBezTo>
                  <a:cubicBezTo>
                    <a:pt x="301" y="191"/>
                    <a:pt x="298" y="191"/>
                    <a:pt x="287" y="190"/>
                  </a:cubicBezTo>
                  <a:cubicBezTo>
                    <a:pt x="284" y="190"/>
                    <a:pt x="282" y="187"/>
                    <a:pt x="282" y="184"/>
                  </a:cubicBezTo>
                  <a:cubicBezTo>
                    <a:pt x="282" y="181"/>
                    <a:pt x="285" y="179"/>
                    <a:pt x="288" y="180"/>
                  </a:cubicBezTo>
                  <a:cubicBezTo>
                    <a:pt x="298" y="181"/>
                    <a:pt x="301" y="181"/>
                    <a:pt x="311" y="181"/>
                  </a:cubicBezTo>
                  <a:cubicBezTo>
                    <a:pt x="315" y="181"/>
                    <a:pt x="315" y="181"/>
                    <a:pt x="315" y="181"/>
                  </a:cubicBezTo>
                  <a:cubicBezTo>
                    <a:pt x="329" y="181"/>
                    <a:pt x="341" y="180"/>
                    <a:pt x="353" y="178"/>
                  </a:cubicBezTo>
                  <a:cubicBezTo>
                    <a:pt x="357" y="177"/>
                    <a:pt x="360" y="176"/>
                    <a:pt x="363" y="174"/>
                  </a:cubicBezTo>
                  <a:cubicBezTo>
                    <a:pt x="366" y="173"/>
                    <a:pt x="367" y="171"/>
                    <a:pt x="368" y="169"/>
                  </a:cubicBezTo>
                  <a:cubicBezTo>
                    <a:pt x="368" y="167"/>
                    <a:pt x="367" y="164"/>
                    <a:pt x="366" y="163"/>
                  </a:cubicBezTo>
                  <a:cubicBezTo>
                    <a:pt x="361" y="158"/>
                    <a:pt x="355" y="154"/>
                    <a:pt x="345" y="150"/>
                  </a:cubicBezTo>
                  <a:cubicBezTo>
                    <a:pt x="342" y="148"/>
                    <a:pt x="339" y="147"/>
                    <a:pt x="337" y="146"/>
                  </a:cubicBezTo>
                  <a:cubicBezTo>
                    <a:pt x="334" y="145"/>
                    <a:pt x="334" y="145"/>
                    <a:pt x="334" y="145"/>
                  </a:cubicBezTo>
                  <a:cubicBezTo>
                    <a:pt x="329" y="143"/>
                    <a:pt x="326" y="139"/>
                    <a:pt x="325" y="134"/>
                  </a:cubicBezTo>
                  <a:cubicBezTo>
                    <a:pt x="324" y="130"/>
                    <a:pt x="325" y="125"/>
                    <a:pt x="329" y="122"/>
                  </a:cubicBezTo>
                  <a:cubicBezTo>
                    <a:pt x="338" y="113"/>
                    <a:pt x="342" y="102"/>
                    <a:pt x="341" y="88"/>
                  </a:cubicBezTo>
                  <a:cubicBezTo>
                    <a:pt x="341" y="76"/>
                    <a:pt x="335" y="70"/>
                    <a:pt x="322" y="66"/>
                  </a:cubicBezTo>
                  <a:cubicBezTo>
                    <a:pt x="320" y="66"/>
                    <a:pt x="317" y="66"/>
                    <a:pt x="314" y="66"/>
                  </a:cubicBezTo>
                  <a:cubicBezTo>
                    <a:pt x="312" y="66"/>
                    <a:pt x="310" y="66"/>
                    <a:pt x="307" y="66"/>
                  </a:cubicBezTo>
                  <a:cubicBezTo>
                    <a:pt x="294" y="70"/>
                    <a:pt x="288" y="76"/>
                    <a:pt x="288" y="88"/>
                  </a:cubicBezTo>
                  <a:cubicBezTo>
                    <a:pt x="287" y="102"/>
                    <a:pt x="291" y="113"/>
                    <a:pt x="300" y="122"/>
                  </a:cubicBezTo>
                  <a:cubicBezTo>
                    <a:pt x="304" y="126"/>
                    <a:pt x="306" y="131"/>
                    <a:pt x="305" y="135"/>
                  </a:cubicBezTo>
                  <a:cubicBezTo>
                    <a:pt x="304" y="139"/>
                    <a:pt x="301" y="143"/>
                    <a:pt x="297" y="144"/>
                  </a:cubicBezTo>
                  <a:cubicBezTo>
                    <a:pt x="296" y="145"/>
                    <a:pt x="296" y="145"/>
                    <a:pt x="296" y="145"/>
                  </a:cubicBezTo>
                  <a:cubicBezTo>
                    <a:pt x="293" y="146"/>
                    <a:pt x="290" y="144"/>
                    <a:pt x="289" y="142"/>
                  </a:cubicBezTo>
                  <a:cubicBezTo>
                    <a:pt x="288" y="139"/>
                    <a:pt x="289" y="136"/>
                    <a:pt x="292" y="135"/>
                  </a:cubicBezTo>
                  <a:cubicBezTo>
                    <a:pt x="293" y="135"/>
                    <a:pt x="293" y="135"/>
                    <a:pt x="293" y="135"/>
                  </a:cubicBezTo>
                  <a:cubicBezTo>
                    <a:pt x="294" y="134"/>
                    <a:pt x="295" y="134"/>
                    <a:pt x="295" y="133"/>
                  </a:cubicBezTo>
                  <a:cubicBezTo>
                    <a:pt x="295" y="132"/>
                    <a:pt x="295" y="131"/>
                    <a:pt x="293" y="129"/>
                  </a:cubicBezTo>
                  <a:cubicBezTo>
                    <a:pt x="282" y="118"/>
                    <a:pt x="277" y="104"/>
                    <a:pt x="277" y="88"/>
                  </a:cubicBezTo>
                  <a:cubicBezTo>
                    <a:pt x="278" y="76"/>
                    <a:pt x="283" y="62"/>
                    <a:pt x="305" y="56"/>
                  </a:cubicBezTo>
                  <a:cubicBezTo>
                    <a:pt x="308" y="56"/>
                    <a:pt x="311" y="55"/>
                    <a:pt x="314" y="55"/>
                  </a:cubicBezTo>
                  <a:cubicBezTo>
                    <a:pt x="318" y="55"/>
                    <a:pt x="321" y="56"/>
                    <a:pt x="325" y="56"/>
                  </a:cubicBezTo>
                  <a:cubicBezTo>
                    <a:pt x="346" y="62"/>
                    <a:pt x="351" y="76"/>
                    <a:pt x="352" y="88"/>
                  </a:cubicBezTo>
                  <a:cubicBezTo>
                    <a:pt x="352" y="104"/>
                    <a:pt x="347" y="118"/>
                    <a:pt x="336" y="129"/>
                  </a:cubicBezTo>
                  <a:cubicBezTo>
                    <a:pt x="335" y="130"/>
                    <a:pt x="335" y="131"/>
                    <a:pt x="335" y="132"/>
                  </a:cubicBezTo>
                  <a:cubicBezTo>
                    <a:pt x="335" y="134"/>
                    <a:pt x="336" y="135"/>
                    <a:pt x="338" y="136"/>
                  </a:cubicBezTo>
                  <a:cubicBezTo>
                    <a:pt x="340" y="136"/>
                    <a:pt x="340" y="136"/>
                    <a:pt x="340" y="136"/>
                  </a:cubicBezTo>
                  <a:cubicBezTo>
                    <a:pt x="343" y="138"/>
                    <a:pt x="347" y="139"/>
                    <a:pt x="350" y="140"/>
                  </a:cubicBezTo>
                  <a:cubicBezTo>
                    <a:pt x="360" y="145"/>
                    <a:pt x="368" y="150"/>
                    <a:pt x="374" y="156"/>
                  </a:cubicBezTo>
                  <a:cubicBezTo>
                    <a:pt x="377" y="160"/>
                    <a:pt x="379" y="165"/>
                    <a:pt x="378" y="171"/>
                  </a:cubicBezTo>
                  <a:cubicBezTo>
                    <a:pt x="377" y="176"/>
                    <a:pt x="373" y="181"/>
                    <a:pt x="368" y="184"/>
                  </a:cubicBezTo>
                  <a:cubicBezTo>
                    <a:pt x="364" y="185"/>
                    <a:pt x="360" y="187"/>
                    <a:pt x="356" y="188"/>
                  </a:cubicBezTo>
                  <a:cubicBezTo>
                    <a:pt x="343" y="191"/>
                    <a:pt x="330" y="191"/>
                    <a:pt x="315" y="192"/>
                  </a:cubicBezTo>
                  <a:close/>
                  <a:moveTo>
                    <a:pt x="71" y="192"/>
                  </a:moveTo>
                  <a:cubicBezTo>
                    <a:pt x="54" y="191"/>
                    <a:pt x="40" y="191"/>
                    <a:pt x="26" y="187"/>
                  </a:cubicBezTo>
                  <a:cubicBezTo>
                    <a:pt x="21" y="186"/>
                    <a:pt x="17" y="185"/>
                    <a:pt x="13" y="183"/>
                  </a:cubicBezTo>
                  <a:cubicBezTo>
                    <a:pt x="6" y="180"/>
                    <a:pt x="2" y="175"/>
                    <a:pt x="1" y="169"/>
                  </a:cubicBezTo>
                  <a:cubicBezTo>
                    <a:pt x="0" y="163"/>
                    <a:pt x="2" y="158"/>
                    <a:pt x="6" y="153"/>
                  </a:cubicBezTo>
                  <a:cubicBezTo>
                    <a:pt x="13" y="147"/>
                    <a:pt x="21" y="141"/>
                    <a:pt x="33" y="136"/>
                  </a:cubicBezTo>
                  <a:cubicBezTo>
                    <a:pt x="36" y="134"/>
                    <a:pt x="39" y="133"/>
                    <a:pt x="43" y="132"/>
                  </a:cubicBezTo>
                  <a:cubicBezTo>
                    <a:pt x="45" y="131"/>
                    <a:pt x="45" y="131"/>
                    <a:pt x="45" y="131"/>
                  </a:cubicBezTo>
                  <a:cubicBezTo>
                    <a:pt x="47" y="130"/>
                    <a:pt x="49" y="128"/>
                    <a:pt x="49" y="127"/>
                  </a:cubicBezTo>
                  <a:cubicBezTo>
                    <a:pt x="50" y="125"/>
                    <a:pt x="49" y="123"/>
                    <a:pt x="48" y="123"/>
                  </a:cubicBezTo>
                  <a:cubicBezTo>
                    <a:pt x="36" y="110"/>
                    <a:pt x="30" y="95"/>
                    <a:pt x="31" y="77"/>
                  </a:cubicBezTo>
                  <a:cubicBezTo>
                    <a:pt x="31" y="65"/>
                    <a:pt x="37" y="49"/>
                    <a:pt x="60" y="43"/>
                  </a:cubicBezTo>
                  <a:cubicBezTo>
                    <a:pt x="64" y="42"/>
                    <a:pt x="67" y="42"/>
                    <a:pt x="71" y="42"/>
                  </a:cubicBezTo>
                  <a:cubicBezTo>
                    <a:pt x="75" y="42"/>
                    <a:pt x="78" y="42"/>
                    <a:pt x="82" y="43"/>
                  </a:cubicBezTo>
                  <a:cubicBezTo>
                    <a:pt x="106" y="49"/>
                    <a:pt x="111" y="65"/>
                    <a:pt x="112" y="77"/>
                  </a:cubicBezTo>
                  <a:cubicBezTo>
                    <a:pt x="112" y="95"/>
                    <a:pt x="107" y="111"/>
                    <a:pt x="95" y="123"/>
                  </a:cubicBezTo>
                  <a:cubicBezTo>
                    <a:pt x="94" y="124"/>
                    <a:pt x="93" y="125"/>
                    <a:pt x="93" y="127"/>
                  </a:cubicBezTo>
                  <a:cubicBezTo>
                    <a:pt x="93" y="128"/>
                    <a:pt x="95" y="130"/>
                    <a:pt x="97" y="131"/>
                  </a:cubicBezTo>
                  <a:cubicBezTo>
                    <a:pt x="100" y="132"/>
                    <a:pt x="100" y="132"/>
                    <a:pt x="100" y="132"/>
                  </a:cubicBezTo>
                  <a:cubicBezTo>
                    <a:pt x="102" y="133"/>
                    <a:pt x="104" y="136"/>
                    <a:pt x="103" y="138"/>
                  </a:cubicBezTo>
                  <a:cubicBezTo>
                    <a:pt x="102" y="141"/>
                    <a:pt x="99" y="142"/>
                    <a:pt x="96" y="141"/>
                  </a:cubicBezTo>
                  <a:cubicBezTo>
                    <a:pt x="93" y="140"/>
                    <a:pt x="93" y="140"/>
                    <a:pt x="93" y="140"/>
                  </a:cubicBezTo>
                  <a:cubicBezTo>
                    <a:pt x="88" y="138"/>
                    <a:pt x="84" y="134"/>
                    <a:pt x="83" y="129"/>
                  </a:cubicBezTo>
                  <a:cubicBezTo>
                    <a:pt x="82" y="124"/>
                    <a:pt x="83" y="119"/>
                    <a:pt x="87" y="115"/>
                  </a:cubicBezTo>
                  <a:cubicBezTo>
                    <a:pt x="97" y="105"/>
                    <a:pt x="102" y="93"/>
                    <a:pt x="101" y="77"/>
                  </a:cubicBezTo>
                  <a:cubicBezTo>
                    <a:pt x="101" y="64"/>
                    <a:pt x="94" y="57"/>
                    <a:pt x="80" y="53"/>
                  </a:cubicBezTo>
                  <a:cubicBezTo>
                    <a:pt x="77" y="52"/>
                    <a:pt x="74" y="52"/>
                    <a:pt x="71" y="52"/>
                  </a:cubicBezTo>
                  <a:cubicBezTo>
                    <a:pt x="68" y="52"/>
                    <a:pt x="66" y="52"/>
                    <a:pt x="63" y="53"/>
                  </a:cubicBezTo>
                  <a:cubicBezTo>
                    <a:pt x="48" y="57"/>
                    <a:pt x="42" y="64"/>
                    <a:pt x="41" y="77"/>
                  </a:cubicBezTo>
                  <a:cubicBezTo>
                    <a:pt x="40" y="93"/>
                    <a:pt x="45" y="105"/>
                    <a:pt x="55" y="115"/>
                  </a:cubicBezTo>
                  <a:cubicBezTo>
                    <a:pt x="59" y="119"/>
                    <a:pt x="61" y="124"/>
                    <a:pt x="59" y="129"/>
                  </a:cubicBezTo>
                  <a:cubicBezTo>
                    <a:pt x="58" y="134"/>
                    <a:pt x="55" y="138"/>
                    <a:pt x="49" y="140"/>
                  </a:cubicBezTo>
                  <a:cubicBezTo>
                    <a:pt x="46" y="141"/>
                    <a:pt x="46" y="141"/>
                    <a:pt x="46" y="141"/>
                  </a:cubicBezTo>
                  <a:cubicBezTo>
                    <a:pt x="43" y="143"/>
                    <a:pt x="40" y="144"/>
                    <a:pt x="37" y="145"/>
                  </a:cubicBezTo>
                  <a:cubicBezTo>
                    <a:pt x="27" y="150"/>
                    <a:pt x="19" y="155"/>
                    <a:pt x="14" y="161"/>
                  </a:cubicBezTo>
                  <a:cubicBezTo>
                    <a:pt x="11" y="163"/>
                    <a:pt x="10" y="165"/>
                    <a:pt x="11" y="167"/>
                  </a:cubicBezTo>
                  <a:cubicBezTo>
                    <a:pt x="11" y="169"/>
                    <a:pt x="14" y="172"/>
                    <a:pt x="17" y="173"/>
                  </a:cubicBezTo>
                  <a:cubicBezTo>
                    <a:pt x="20" y="175"/>
                    <a:pt x="24" y="176"/>
                    <a:pt x="28" y="177"/>
                  </a:cubicBezTo>
                  <a:cubicBezTo>
                    <a:pt x="41" y="180"/>
                    <a:pt x="55" y="181"/>
                    <a:pt x="71" y="181"/>
                  </a:cubicBezTo>
                  <a:cubicBezTo>
                    <a:pt x="81" y="181"/>
                    <a:pt x="89" y="181"/>
                    <a:pt x="97" y="180"/>
                  </a:cubicBezTo>
                  <a:cubicBezTo>
                    <a:pt x="99" y="180"/>
                    <a:pt x="102" y="182"/>
                    <a:pt x="102" y="185"/>
                  </a:cubicBezTo>
                  <a:cubicBezTo>
                    <a:pt x="103" y="188"/>
                    <a:pt x="101" y="190"/>
                    <a:pt x="98" y="190"/>
                  </a:cubicBezTo>
                  <a:cubicBezTo>
                    <a:pt x="90" y="191"/>
                    <a:pt x="81" y="191"/>
                    <a:pt x="71" y="19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4" name="Freeform 14"/>
            <p:cNvSpPr>
              <a:spLocks noEditPoints="1"/>
            </p:cNvSpPr>
            <p:nvPr/>
          </p:nvSpPr>
          <p:spPr bwMode="auto">
            <a:xfrm>
              <a:off x="1279526" y="4321176"/>
              <a:ext cx="604838" cy="523875"/>
            </a:xfrm>
            <a:custGeom>
              <a:avLst/>
              <a:gdLst>
                <a:gd name="T0" fmla="*/ 31 w 267"/>
                <a:gd name="T1" fmla="*/ 231 h 231"/>
                <a:gd name="T2" fmla="*/ 0 w 267"/>
                <a:gd name="T3" fmla="*/ 149 h 231"/>
                <a:gd name="T4" fmla="*/ 12 w 267"/>
                <a:gd name="T5" fmla="*/ 149 h 231"/>
                <a:gd name="T6" fmla="*/ 31 w 267"/>
                <a:gd name="T7" fmla="*/ 219 h 231"/>
                <a:gd name="T8" fmla="*/ 255 w 267"/>
                <a:gd name="T9" fmla="*/ 200 h 231"/>
                <a:gd name="T10" fmla="*/ 261 w 267"/>
                <a:gd name="T11" fmla="*/ 144 h 231"/>
                <a:gd name="T12" fmla="*/ 267 w 267"/>
                <a:gd name="T13" fmla="*/ 200 h 231"/>
                <a:gd name="T14" fmla="*/ 144 w 267"/>
                <a:gd name="T15" fmla="*/ 165 h 231"/>
                <a:gd name="T16" fmla="*/ 108 w 267"/>
                <a:gd name="T17" fmla="*/ 148 h 231"/>
                <a:gd name="T18" fmla="*/ 123 w 267"/>
                <a:gd name="T19" fmla="*/ 106 h 231"/>
                <a:gd name="T20" fmla="*/ 159 w 267"/>
                <a:gd name="T21" fmla="*/ 123 h 231"/>
                <a:gd name="T22" fmla="*/ 144 w 267"/>
                <a:gd name="T23" fmla="*/ 165 h 231"/>
                <a:gd name="T24" fmla="*/ 119 w 267"/>
                <a:gd name="T25" fmla="*/ 123 h 231"/>
                <a:gd name="T26" fmla="*/ 123 w 267"/>
                <a:gd name="T27" fmla="*/ 154 h 231"/>
                <a:gd name="T28" fmla="*/ 148 w 267"/>
                <a:gd name="T29" fmla="*/ 148 h 231"/>
                <a:gd name="T30" fmla="*/ 144 w 267"/>
                <a:gd name="T31" fmla="*/ 118 h 231"/>
                <a:gd name="T32" fmla="*/ 236 w 267"/>
                <a:gd name="T33" fmla="*/ 142 h 231"/>
                <a:gd name="T34" fmla="*/ 170 w 267"/>
                <a:gd name="T35" fmla="*/ 136 h 231"/>
                <a:gd name="T36" fmla="*/ 236 w 267"/>
                <a:gd name="T37" fmla="*/ 130 h 231"/>
                <a:gd name="T38" fmla="*/ 255 w 267"/>
                <a:gd name="T39" fmla="*/ 71 h 231"/>
                <a:gd name="T40" fmla="*/ 31 w 267"/>
                <a:gd name="T41" fmla="*/ 52 h 231"/>
                <a:gd name="T42" fmla="*/ 12 w 267"/>
                <a:gd name="T43" fmla="*/ 111 h 231"/>
                <a:gd name="T44" fmla="*/ 92 w 267"/>
                <a:gd name="T45" fmla="*/ 130 h 231"/>
                <a:gd name="T46" fmla="*/ 92 w 267"/>
                <a:gd name="T47" fmla="*/ 142 h 231"/>
                <a:gd name="T48" fmla="*/ 0 w 267"/>
                <a:gd name="T49" fmla="*/ 111 h 231"/>
                <a:gd name="T50" fmla="*/ 31 w 267"/>
                <a:gd name="T51" fmla="*/ 41 h 231"/>
                <a:gd name="T52" fmla="*/ 267 w 267"/>
                <a:gd name="T53" fmla="*/ 71 h 231"/>
                <a:gd name="T54" fmla="*/ 266 w 267"/>
                <a:gd name="T55" fmla="*/ 118 h 231"/>
                <a:gd name="T56" fmla="*/ 178 w 267"/>
                <a:gd name="T57" fmla="*/ 31 h 231"/>
                <a:gd name="T58" fmla="*/ 156 w 267"/>
                <a:gd name="T59" fmla="*/ 11 h 231"/>
                <a:gd name="T60" fmla="*/ 95 w 267"/>
                <a:gd name="T61" fmla="*/ 25 h 231"/>
                <a:gd name="T62" fmla="*/ 84 w 267"/>
                <a:gd name="T63" fmla="*/ 25 h 231"/>
                <a:gd name="T64" fmla="*/ 156 w 267"/>
                <a:gd name="T65" fmla="*/ 0 h 231"/>
                <a:gd name="T66" fmla="*/ 178 w 267"/>
                <a:gd name="T67" fmla="*/ 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7" h="231">
                  <a:moveTo>
                    <a:pt x="236" y="231"/>
                  </a:moveTo>
                  <a:cubicBezTo>
                    <a:pt x="31" y="231"/>
                    <a:pt x="31" y="231"/>
                    <a:pt x="31" y="231"/>
                  </a:cubicBezTo>
                  <a:cubicBezTo>
                    <a:pt x="14" y="231"/>
                    <a:pt x="0" y="217"/>
                    <a:pt x="0" y="200"/>
                  </a:cubicBezTo>
                  <a:cubicBezTo>
                    <a:pt x="0" y="149"/>
                    <a:pt x="0" y="149"/>
                    <a:pt x="0" y="149"/>
                  </a:cubicBezTo>
                  <a:cubicBezTo>
                    <a:pt x="0" y="146"/>
                    <a:pt x="3" y="144"/>
                    <a:pt x="6" y="144"/>
                  </a:cubicBezTo>
                  <a:cubicBezTo>
                    <a:pt x="9" y="144"/>
                    <a:pt x="12" y="146"/>
                    <a:pt x="12" y="149"/>
                  </a:cubicBezTo>
                  <a:cubicBezTo>
                    <a:pt x="12" y="200"/>
                    <a:pt x="12" y="200"/>
                    <a:pt x="12" y="200"/>
                  </a:cubicBezTo>
                  <a:cubicBezTo>
                    <a:pt x="12" y="211"/>
                    <a:pt x="21" y="219"/>
                    <a:pt x="31" y="219"/>
                  </a:cubicBezTo>
                  <a:cubicBezTo>
                    <a:pt x="236" y="219"/>
                    <a:pt x="236" y="219"/>
                    <a:pt x="236" y="219"/>
                  </a:cubicBezTo>
                  <a:cubicBezTo>
                    <a:pt x="246" y="219"/>
                    <a:pt x="255" y="211"/>
                    <a:pt x="255" y="200"/>
                  </a:cubicBezTo>
                  <a:cubicBezTo>
                    <a:pt x="255" y="150"/>
                    <a:pt x="255" y="150"/>
                    <a:pt x="255" y="150"/>
                  </a:cubicBezTo>
                  <a:cubicBezTo>
                    <a:pt x="255" y="147"/>
                    <a:pt x="258" y="144"/>
                    <a:pt x="261" y="144"/>
                  </a:cubicBezTo>
                  <a:cubicBezTo>
                    <a:pt x="264" y="144"/>
                    <a:pt x="267" y="147"/>
                    <a:pt x="267" y="150"/>
                  </a:cubicBezTo>
                  <a:cubicBezTo>
                    <a:pt x="267" y="200"/>
                    <a:pt x="267" y="200"/>
                    <a:pt x="267" y="200"/>
                  </a:cubicBezTo>
                  <a:cubicBezTo>
                    <a:pt x="267" y="217"/>
                    <a:pt x="253" y="231"/>
                    <a:pt x="236" y="231"/>
                  </a:cubicBezTo>
                  <a:close/>
                  <a:moveTo>
                    <a:pt x="144" y="165"/>
                  </a:moveTo>
                  <a:cubicBezTo>
                    <a:pt x="123" y="165"/>
                    <a:pt x="123" y="165"/>
                    <a:pt x="123" y="165"/>
                  </a:cubicBezTo>
                  <a:cubicBezTo>
                    <a:pt x="115" y="165"/>
                    <a:pt x="108" y="158"/>
                    <a:pt x="108" y="148"/>
                  </a:cubicBezTo>
                  <a:cubicBezTo>
                    <a:pt x="108" y="123"/>
                    <a:pt x="108" y="123"/>
                    <a:pt x="108" y="123"/>
                  </a:cubicBezTo>
                  <a:cubicBezTo>
                    <a:pt x="108" y="114"/>
                    <a:pt x="115" y="106"/>
                    <a:pt x="123" y="106"/>
                  </a:cubicBezTo>
                  <a:cubicBezTo>
                    <a:pt x="144" y="106"/>
                    <a:pt x="144" y="106"/>
                    <a:pt x="144" y="106"/>
                  </a:cubicBezTo>
                  <a:cubicBezTo>
                    <a:pt x="153" y="106"/>
                    <a:pt x="159" y="114"/>
                    <a:pt x="159" y="123"/>
                  </a:cubicBezTo>
                  <a:cubicBezTo>
                    <a:pt x="159" y="148"/>
                    <a:pt x="159" y="148"/>
                    <a:pt x="159" y="148"/>
                  </a:cubicBezTo>
                  <a:cubicBezTo>
                    <a:pt x="159" y="158"/>
                    <a:pt x="153" y="165"/>
                    <a:pt x="144" y="165"/>
                  </a:cubicBezTo>
                  <a:close/>
                  <a:moveTo>
                    <a:pt x="123" y="118"/>
                  </a:moveTo>
                  <a:cubicBezTo>
                    <a:pt x="121" y="118"/>
                    <a:pt x="119" y="120"/>
                    <a:pt x="119" y="123"/>
                  </a:cubicBezTo>
                  <a:cubicBezTo>
                    <a:pt x="119" y="148"/>
                    <a:pt x="119" y="148"/>
                    <a:pt x="119" y="148"/>
                  </a:cubicBezTo>
                  <a:cubicBezTo>
                    <a:pt x="119" y="151"/>
                    <a:pt x="121" y="154"/>
                    <a:pt x="123" y="154"/>
                  </a:cubicBezTo>
                  <a:cubicBezTo>
                    <a:pt x="144" y="154"/>
                    <a:pt x="144" y="154"/>
                    <a:pt x="144" y="154"/>
                  </a:cubicBezTo>
                  <a:cubicBezTo>
                    <a:pt x="146" y="154"/>
                    <a:pt x="148" y="151"/>
                    <a:pt x="148" y="148"/>
                  </a:cubicBezTo>
                  <a:cubicBezTo>
                    <a:pt x="148" y="123"/>
                    <a:pt x="148" y="123"/>
                    <a:pt x="148" y="123"/>
                  </a:cubicBezTo>
                  <a:cubicBezTo>
                    <a:pt x="148" y="120"/>
                    <a:pt x="146" y="118"/>
                    <a:pt x="144" y="118"/>
                  </a:cubicBezTo>
                  <a:lnTo>
                    <a:pt x="123" y="118"/>
                  </a:lnTo>
                  <a:close/>
                  <a:moveTo>
                    <a:pt x="236" y="142"/>
                  </a:moveTo>
                  <a:cubicBezTo>
                    <a:pt x="176" y="142"/>
                    <a:pt x="176" y="142"/>
                    <a:pt x="176" y="142"/>
                  </a:cubicBezTo>
                  <a:cubicBezTo>
                    <a:pt x="173" y="142"/>
                    <a:pt x="170" y="139"/>
                    <a:pt x="170" y="136"/>
                  </a:cubicBezTo>
                  <a:cubicBezTo>
                    <a:pt x="170" y="133"/>
                    <a:pt x="173" y="130"/>
                    <a:pt x="176" y="130"/>
                  </a:cubicBezTo>
                  <a:cubicBezTo>
                    <a:pt x="236" y="130"/>
                    <a:pt x="236" y="130"/>
                    <a:pt x="236" y="130"/>
                  </a:cubicBezTo>
                  <a:cubicBezTo>
                    <a:pt x="246" y="130"/>
                    <a:pt x="255" y="121"/>
                    <a:pt x="255" y="111"/>
                  </a:cubicBezTo>
                  <a:cubicBezTo>
                    <a:pt x="255" y="71"/>
                    <a:pt x="255" y="71"/>
                    <a:pt x="255" y="71"/>
                  </a:cubicBezTo>
                  <a:cubicBezTo>
                    <a:pt x="255" y="61"/>
                    <a:pt x="246" y="52"/>
                    <a:pt x="236" y="52"/>
                  </a:cubicBezTo>
                  <a:cubicBezTo>
                    <a:pt x="31" y="52"/>
                    <a:pt x="31" y="52"/>
                    <a:pt x="31" y="52"/>
                  </a:cubicBezTo>
                  <a:cubicBezTo>
                    <a:pt x="21" y="52"/>
                    <a:pt x="12" y="61"/>
                    <a:pt x="12" y="71"/>
                  </a:cubicBezTo>
                  <a:cubicBezTo>
                    <a:pt x="12" y="111"/>
                    <a:pt x="12" y="111"/>
                    <a:pt x="12" y="111"/>
                  </a:cubicBezTo>
                  <a:cubicBezTo>
                    <a:pt x="12" y="121"/>
                    <a:pt x="21" y="130"/>
                    <a:pt x="31" y="130"/>
                  </a:cubicBezTo>
                  <a:cubicBezTo>
                    <a:pt x="92" y="130"/>
                    <a:pt x="92" y="130"/>
                    <a:pt x="92" y="130"/>
                  </a:cubicBezTo>
                  <a:cubicBezTo>
                    <a:pt x="95" y="130"/>
                    <a:pt x="98" y="133"/>
                    <a:pt x="98" y="136"/>
                  </a:cubicBezTo>
                  <a:cubicBezTo>
                    <a:pt x="98" y="139"/>
                    <a:pt x="95" y="142"/>
                    <a:pt x="92" y="142"/>
                  </a:cubicBezTo>
                  <a:cubicBezTo>
                    <a:pt x="31" y="142"/>
                    <a:pt x="31" y="142"/>
                    <a:pt x="31" y="142"/>
                  </a:cubicBezTo>
                  <a:cubicBezTo>
                    <a:pt x="14" y="142"/>
                    <a:pt x="0" y="128"/>
                    <a:pt x="0" y="111"/>
                  </a:cubicBezTo>
                  <a:cubicBezTo>
                    <a:pt x="0" y="71"/>
                    <a:pt x="0" y="71"/>
                    <a:pt x="0" y="71"/>
                  </a:cubicBezTo>
                  <a:cubicBezTo>
                    <a:pt x="0" y="54"/>
                    <a:pt x="14" y="41"/>
                    <a:pt x="31" y="41"/>
                  </a:cubicBezTo>
                  <a:cubicBezTo>
                    <a:pt x="236" y="41"/>
                    <a:pt x="236" y="41"/>
                    <a:pt x="236" y="41"/>
                  </a:cubicBezTo>
                  <a:cubicBezTo>
                    <a:pt x="253" y="41"/>
                    <a:pt x="267" y="54"/>
                    <a:pt x="267" y="71"/>
                  </a:cubicBezTo>
                  <a:cubicBezTo>
                    <a:pt x="267" y="115"/>
                    <a:pt x="267" y="115"/>
                    <a:pt x="267" y="115"/>
                  </a:cubicBezTo>
                  <a:cubicBezTo>
                    <a:pt x="267" y="116"/>
                    <a:pt x="266" y="117"/>
                    <a:pt x="266" y="118"/>
                  </a:cubicBezTo>
                  <a:cubicBezTo>
                    <a:pt x="262" y="132"/>
                    <a:pt x="250" y="142"/>
                    <a:pt x="236" y="142"/>
                  </a:cubicBezTo>
                  <a:close/>
                  <a:moveTo>
                    <a:pt x="178" y="31"/>
                  </a:moveTo>
                  <a:cubicBezTo>
                    <a:pt x="175" y="31"/>
                    <a:pt x="172" y="28"/>
                    <a:pt x="172" y="25"/>
                  </a:cubicBezTo>
                  <a:cubicBezTo>
                    <a:pt x="172" y="17"/>
                    <a:pt x="165" y="11"/>
                    <a:pt x="156" y="11"/>
                  </a:cubicBezTo>
                  <a:cubicBezTo>
                    <a:pt x="111" y="11"/>
                    <a:pt x="111" y="11"/>
                    <a:pt x="111" y="11"/>
                  </a:cubicBezTo>
                  <a:cubicBezTo>
                    <a:pt x="102" y="11"/>
                    <a:pt x="95" y="17"/>
                    <a:pt x="95" y="25"/>
                  </a:cubicBezTo>
                  <a:cubicBezTo>
                    <a:pt x="95" y="28"/>
                    <a:pt x="93" y="31"/>
                    <a:pt x="89" y="31"/>
                  </a:cubicBezTo>
                  <a:cubicBezTo>
                    <a:pt x="86" y="31"/>
                    <a:pt x="84" y="28"/>
                    <a:pt x="84" y="25"/>
                  </a:cubicBezTo>
                  <a:cubicBezTo>
                    <a:pt x="84" y="11"/>
                    <a:pt x="96" y="0"/>
                    <a:pt x="111" y="0"/>
                  </a:cubicBezTo>
                  <a:cubicBezTo>
                    <a:pt x="156" y="0"/>
                    <a:pt x="156" y="0"/>
                    <a:pt x="156" y="0"/>
                  </a:cubicBezTo>
                  <a:cubicBezTo>
                    <a:pt x="171" y="0"/>
                    <a:pt x="184" y="11"/>
                    <a:pt x="184" y="25"/>
                  </a:cubicBezTo>
                  <a:cubicBezTo>
                    <a:pt x="184" y="28"/>
                    <a:pt x="181" y="31"/>
                    <a:pt x="178"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5" name="Freeform 15"/>
            <p:cNvSpPr>
              <a:spLocks noEditPoints="1"/>
            </p:cNvSpPr>
            <p:nvPr/>
          </p:nvSpPr>
          <p:spPr bwMode="auto">
            <a:xfrm>
              <a:off x="1277938" y="1955801"/>
              <a:ext cx="601663" cy="703263"/>
            </a:xfrm>
            <a:custGeom>
              <a:avLst/>
              <a:gdLst>
                <a:gd name="T0" fmla="*/ 110 w 266"/>
                <a:gd name="T1" fmla="*/ 310 h 310"/>
                <a:gd name="T2" fmla="*/ 110 w 266"/>
                <a:gd name="T3" fmla="*/ 299 h 310"/>
                <a:gd name="T4" fmla="*/ 159 w 266"/>
                <a:gd name="T5" fmla="*/ 304 h 310"/>
                <a:gd name="T6" fmla="*/ 165 w 266"/>
                <a:gd name="T7" fmla="*/ 290 h 310"/>
                <a:gd name="T8" fmla="*/ 92 w 266"/>
                <a:gd name="T9" fmla="*/ 284 h 310"/>
                <a:gd name="T10" fmla="*/ 165 w 266"/>
                <a:gd name="T11" fmla="*/ 279 h 310"/>
                <a:gd name="T12" fmla="*/ 165 w 266"/>
                <a:gd name="T13" fmla="*/ 290 h 310"/>
                <a:gd name="T14" fmla="*/ 105 w 266"/>
                <a:gd name="T15" fmla="*/ 269 h 310"/>
                <a:gd name="T16" fmla="*/ 85 w 266"/>
                <a:gd name="T17" fmla="*/ 254 h 310"/>
                <a:gd name="T18" fmla="*/ 81 w 266"/>
                <a:gd name="T19" fmla="*/ 224 h 310"/>
                <a:gd name="T20" fmla="*/ 46 w 266"/>
                <a:gd name="T21" fmla="*/ 115 h 310"/>
                <a:gd name="T22" fmla="*/ 215 w 266"/>
                <a:gd name="T23" fmla="*/ 115 h 310"/>
                <a:gd name="T24" fmla="*/ 180 w 266"/>
                <a:gd name="T25" fmla="*/ 224 h 310"/>
                <a:gd name="T26" fmla="*/ 176 w 266"/>
                <a:gd name="T27" fmla="*/ 254 h 310"/>
                <a:gd name="T28" fmla="*/ 131 w 266"/>
                <a:gd name="T29" fmla="*/ 269 h 310"/>
                <a:gd name="T30" fmla="*/ 156 w 266"/>
                <a:gd name="T31" fmla="*/ 257 h 310"/>
                <a:gd name="T32" fmla="*/ 166 w 266"/>
                <a:gd name="T33" fmla="*/ 240 h 310"/>
                <a:gd name="T34" fmla="*/ 194 w 266"/>
                <a:gd name="T35" fmla="*/ 174 h 310"/>
                <a:gd name="T36" fmla="*/ 131 w 266"/>
                <a:gd name="T37" fmla="*/ 67 h 310"/>
                <a:gd name="T38" fmla="*/ 68 w 266"/>
                <a:gd name="T39" fmla="*/ 174 h 310"/>
                <a:gd name="T40" fmla="*/ 96 w 266"/>
                <a:gd name="T41" fmla="*/ 240 h 310"/>
                <a:gd name="T42" fmla="*/ 105 w 266"/>
                <a:gd name="T43" fmla="*/ 257 h 310"/>
                <a:gd name="T44" fmla="*/ 29 w 266"/>
                <a:gd name="T45" fmla="*/ 142 h 310"/>
                <a:gd name="T46" fmla="*/ 0 w 266"/>
                <a:gd name="T47" fmla="*/ 137 h 310"/>
                <a:gd name="T48" fmla="*/ 29 w 266"/>
                <a:gd name="T49" fmla="*/ 131 h 310"/>
                <a:gd name="T50" fmla="*/ 29 w 266"/>
                <a:gd name="T51" fmla="*/ 142 h 310"/>
                <a:gd name="T52" fmla="*/ 232 w 266"/>
                <a:gd name="T53" fmla="*/ 138 h 310"/>
                <a:gd name="T54" fmla="*/ 232 w 266"/>
                <a:gd name="T55" fmla="*/ 126 h 310"/>
                <a:gd name="T56" fmla="*/ 266 w 266"/>
                <a:gd name="T57" fmla="*/ 132 h 310"/>
                <a:gd name="T58" fmla="*/ 79 w 266"/>
                <a:gd name="T59" fmla="*/ 133 h 310"/>
                <a:gd name="T60" fmla="*/ 73 w 266"/>
                <a:gd name="T61" fmla="*/ 126 h 310"/>
                <a:gd name="T62" fmla="*/ 134 w 266"/>
                <a:gd name="T63" fmla="*/ 83 h 310"/>
                <a:gd name="T64" fmla="*/ 134 w 266"/>
                <a:gd name="T65" fmla="*/ 95 h 310"/>
                <a:gd name="T66" fmla="*/ 79 w 266"/>
                <a:gd name="T67" fmla="*/ 133 h 310"/>
                <a:gd name="T68" fmla="*/ 201 w 266"/>
                <a:gd name="T69" fmla="*/ 68 h 310"/>
                <a:gd name="T70" fmla="*/ 220 w 266"/>
                <a:gd name="T71" fmla="*/ 40 h 310"/>
                <a:gd name="T72" fmla="*/ 228 w 266"/>
                <a:gd name="T73" fmla="*/ 49 h 310"/>
                <a:gd name="T74" fmla="*/ 205 w 266"/>
                <a:gd name="T75" fmla="*/ 70 h 310"/>
                <a:gd name="T76" fmla="*/ 54 w 266"/>
                <a:gd name="T77" fmla="*/ 68 h 310"/>
                <a:gd name="T78" fmla="*/ 34 w 266"/>
                <a:gd name="T79" fmla="*/ 40 h 310"/>
                <a:gd name="T80" fmla="*/ 62 w 266"/>
                <a:gd name="T81" fmla="*/ 60 h 310"/>
                <a:gd name="T82" fmla="*/ 58 w 266"/>
                <a:gd name="T83" fmla="*/ 70 h 310"/>
                <a:gd name="T84" fmla="*/ 125 w 266"/>
                <a:gd name="T85" fmla="*/ 38 h 310"/>
                <a:gd name="T86" fmla="*/ 131 w 266"/>
                <a:gd name="T87" fmla="*/ 0 h 310"/>
                <a:gd name="T88" fmla="*/ 136 w 266"/>
                <a:gd name="T89" fmla="*/ 38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6" h="310">
                  <a:moveTo>
                    <a:pt x="153" y="310"/>
                  </a:moveTo>
                  <a:cubicBezTo>
                    <a:pt x="110" y="310"/>
                    <a:pt x="110" y="310"/>
                    <a:pt x="110" y="310"/>
                  </a:cubicBezTo>
                  <a:cubicBezTo>
                    <a:pt x="107" y="310"/>
                    <a:pt x="104" y="308"/>
                    <a:pt x="104" y="304"/>
                  </a:cubicBezTo>
                  <a:cubicBezTo>
                    <a:pt x="104" y="301"/>
                    <a:pt x="107" y="299"/>
                    <a:pt x="110" y="299"/>
                  </a:cubicBezTo>
                  <a:cubicBezTo>
                    <a:pt x="153" y="299"/>
                    <a:pt x="153" y="299"/>
                    <a:pt x="153" y="299"/>
                  </a:cubicBezTo>
                  <a:cubicBezTo>
                    <a:pt x="156" y="299"/>
                    <a:pt x="159" y="301"/>
                    <a:pt x="159" y="304"/>
                  </a:cubicBezTo>
                  <a:cubicBezTo>
                    <a:pt x="159" y="308"/>
                    <a:pt x="156" y="310"/>
                    <a:pt x="153" y="310"/>
                  </a:cubicBezTo>
                  <a:close/>
                  <a:moveTo>
                    <a:pt x="165" y="290"/>
                  </a:moveTo>
                  <a:cubicBezTo>
                    <a:pt x="98" y="290"/>
                    <a:pt x="98" y="290"/>
                    <a:pt x="98" y="290"/>
                  </a:cubicBezTo>
                  <a:cubicBezTo>
                    <a:pt x="95" y="290"/>
                    <a:pt x="92" y="288"/>
                    <a:pt x="92" y="284"/>
                  </a:cubicBezTo>
                  <a:cubicBezTo>
                    <a:pt x="92" y="281"/>
                    <a:pt x="95" y="279"/>
                    <a:pt x="98" y="279"/>
                  </a:cubicBezTo>
                  <a:cubicBezTo>
                    <a:pt x="165" y="279"/>
                    <a:pt x="165" y="279"/>
                    <a:pt x="165" y="279"/>
                  </a:cubicBezTo>
                  <a:cubicBezTo>
                    <a:pt x="168" y="279"/>
                    <a:pt x="171" y="281"/>
                    <a:pt x="171" y="284"/>
                  </a:cubicBezTo>
                  <a:cubicBezTo>
                    <a:pt x="171" y="288"/>
                    <a:pt x="168" y="290"/>
                    <a:pt x="165" y="290"/>
                  </a:cubicBezTo>
                  <a:close/>
                  <a:moveTo>
                    <a:pt x="131" y="269"/>
                  </a:moveTo>
                  <a:cubicBezTo>
                    <a:pt x="119" y="269"/>
                    <a:pt x="106" y="269"/>
                    <a:pt x="105" y="269"/>
                  </a:cubicBezTo>
                  <a:cubicBezTo>
                    <a:pt x="105" y="269"/>
                    <a:pt x="105" y="269"/>
                    <a:pt x="105" y="269"/>
                  </a:cubicBezTo>
                  <a:cubicBezTo>
                    <a:pt x="93" y="268"/>
                    <a:pt x="88" y="264"/>
                    <a:pt x="85" y="254"/>
                  </a:cubicBezTo>
                  <a:cubicBezTo>
                    <a:pt x="84" y="249"/>
                    <a:pt x="84" y="245"/>
                    <a:pt x="84" y="240"/>
                  </a:cubicBezTo>
                  <a:cubicBezTo>
                    <a:pt x="84" y="234"/>
                    <a:pt x="84" y="228"/>
                    <a:pt x="81" y="224"/>
                  </a:cubicBezTo>
                  <a:cubicBezTo>
                    <a:pt x="72" y="208"/>
                    <a:pt x="66" y="196"/>
                    <a:pt x="57" y="180"/>
                  </a:cubicBezTo>
                  <a:cubicBezTo>
                    <a:pt x="49" y="163"/>
                    <a:pt x="40" y="138"/>
                    <a:pt x="46" y="115"/>
                  </a:cubicBezTo>
                  <a:cubicBezTo>
                    <a:pt x="53" y="85"/>
                    <a:pt x="85" y="55"/>
                    <a:pt x="131" y="55"/>
                  </a:cubicBezTo>
                  <a:cubicBezTo>
                    <a:pt x="176" y="55"/>
                    <a:pt x="208" y="85"/>
                    <a:pt x="215" y="115"/>
                  </a:cubicBezTo>
                  <a:cubicBezTo>
                    <a:pt x="221" y="138"/>
                    <a:pt x="212" y="163"/>
                    <a:pt x="204" y="180"/>
                  </a:cubicBezTo>
                  <a:cubicBezTo>
                    <a:pt x="195" y="196"/>
                    <a:pt x="189" y="208"/>
                    <a:pt x="180" y="224"/>
                  </a:cubicBezTo>
                  <a:cubicBezTo>
                    <a:pt x="178" y="228"/>
                    <a:pt x="177" y="234"/>
                    <a:pt x="177" y="240"/>
                  </a:cubicBezTo>
                  <a:cubicBezTo>
                    <a:pt x="177" y="245"/>
                    <a:pt x="177" y="249"/>
                    <a:pt x="176" y="254"/>
                  </a:cubicBezTo>
                  <a:cubicBezTo>
                    <a:pt x="173" y="264"/>
                    <a:pt x="168" y="268"/>
                    <a:pt x="156" y="269"/>
                  </a:cubicBezTo>
                  <a:cubicBezTo>
                    <a:pt x="156" y="269"/>
                    <a:pt x="143" y="269"/>
                    <a:pt x="131" y="269"/>
                  </a:cubicBezTo>
                  <a:close/>
                  <a:moveTo>
                    <a:pt x="105" y="257"/>
                  </a:moveTo>
                  <a:cubicBezTo>
                    <a:pt x="107" y="257"/>
                    <a:pt x="154" y="257"/>
                    <a:pt x="156" y="257"/>
                  </a:cubicBezTo>
                  <a:cubicBezTo>
                    <a:pt x="163" y="257"/>
                    <a:pt x="163" y="256"/>
                    <a:pt x="165" y="251"/>
                  </a:cubicBezTo>
                  <a:cubicBezTo>
                    <a:pt x="165" y="248"/>
                    <a:pt x="165" y="244"/>
                    <a:pt x="166" y="240"/>
                  </a:cubicBezTo>
                  <a:cubicBezTo>
                    <a:pt x="166" y="233"/>
                    <a:pt x="166" y="225"/>
                    <a:pt x="170" y="218"/>
                  </a:cubicBezTo>
                  <a:cubicBezTo>
                    <a:pt x="179" y="202"/>
                    <a:pt x="185" y="191"/>
                    <a:pt x="194" y="174"/>
                  </a:cubicBezTo>
                  <a:cubicBezTo>
                    <a:pt x="200" y="162"/>
                    <a:pt x="210" y="139"/>
                    <a:pt x="204" y="117"/>
                  </a:cubicBezTo>
                  <a:cubicBezTo>
                    <a:pt x="198" y="93"/>
                    <a:pt x="170" y="67"/>
                    <a:pt x="131" y="67"/>
                  </a:cubicBezTo>
                  <a:cubicBezTo>
                    <a:pt x="91" y="67"/>
                    <a:pt x="63" y="93"/>
                    <a:pt x="57" y="117"/>
                  </a:cubicBezTo>
                  <a:cubicBezTo>
                    <a:pt x="52" y="139"/>
                    <a:pt x="61" y="162"/>
                    <a:pt x="68" y="174"/>
                  </a:cubicBezTo>
                  <a:cubicBezTo>
                    <a:pt x="76" y="191"/>
                    <a:pt x="82" y="202"/>
                    <a:pt x="91" y="218"/>
                  </a:cubicBezTo>
                  <a:cubicBezTo>
                    <a:pt x="95" y="225"/>
                    <a:pt x="95" y="233"/>
                    <a:pt x="96" y="240"/>
                  </a:cubicBezTo>
                  <a:cubicBezTo>
                    <a:pt x="96" y="244"/>
                    <a:pt x="96" y="248"/>
                    <a:pt x="97" y="251"/>
                  </a:cubicBezTo>
                  <a:cubicBezTo>
                    <a:pt x="98" y="256"/>
                    <a:pt x="98" y="257"/>
                    <a:pt x="105" y="257"/>
                  </a:cubicBezTo>
                  <a:cubicBezTo>
                    <a:pt x="105" y="257"/>
                    <a:pt x="105" y="257"/>
                    <a:pt x="105" y="257"/>
                  </a:cubicBezTo>
                  <a:close/>
                  <a:moveTo>
                    <a:pt x="29" y="142"/>
                  </a:moveTo>
                  <a:cubicBezTo>
                    <a:pt x="6" y="142"/>
                    <a:pt x="6" y="142"/>
                    <a:pt x="6" y="142"/>
                  </a:cubicBezTo>
                  <a:cubicBezTo>
                    <a:pt x="3" y="142"/>
                    <a:pt x="0" y="140"/>
                    <a:pt x="0" y="137"/>
                  </a:cubicBezTo>
                  <a:cubicBezTo>
                    <a:pt x="0" y="133"/>
                    <a:pt x="3" y="131"/>
                    <a:pt x="6" y="131"/>
                  </a:cubicBezTo>
                  <a:cubicBezTo>
                    <a:pt x="29" y="131"/>
                    <a:pt x="29" y="131"/>
                    <a:pt x="29" y="131"/>
                  </a:cubicBezTo>
                  <a:cubicBezTo>
                    <a:pt x="32" y="131"/>
                    <a:pt x="35" y="133"/>
                    <a:pt x="35" y="137"/>
                  </a:cubicBezTo>
                  <a:cubicBezTo>
                    <a:pt x="35" y="140"/>
                    <a:pt x="32" y="142"/>
                    <a:pt x="29" y="142"/>
                  </a:cubicBezTo>
                  <a:close/>
                  <a:moveTo>
                    <a:pt x="260" y="138"/>
                  </a:moveTo>
                  <a:cubicBezTo>
                    <a:pt x="232" y="138"/>
                    <a:pt x="232" y="138"/>
                    <a:pt x="232" y="138"/>
                  </a:cubicBezTo>
                  <a:cubicBezTo>
                    <a:pt x="229" y="138"/>
                    <a:pt x="227" y="135"/>
                    <a:pt x="227" y="132"/>
                  </a:cubicBezTo>
                  <a:cubicBezTo>
                    <a:pt x="227" y="129"/>
                    <a:pt x="229" y="126"/>
                    <a:pt x="232" y="126"/>
                  </a:cubicBezTo>
                  <a:cubicBezTo>
                    <a:pt x="260" y="126"/>
                    <a:pt x="260" y="126"/>
                    <a:pt x="260" y="126"/>
                  </a:cubicBezTo>
                  <a:cubicBezTo>
                    <a:pt x="263" y="126"/>
                    <a:pt x="266" y="129"/>
                    <a:pt x="266" y="132"/>
                  </a:cubicBezTo>
                  <a:cubicBezTo>
                    <a:pt x="266" y="135"/>
                    <a:pt x="263" y="138"/>
                    <a:pt x="260" y="138"/>
                  </a:cubicBezTo>
                  <a:close/>
                  <a:moveTo>
                    <a:pt x="79" y="133"/>
                  </a:moveTo>
                  <a:cubicBezTo>
                    <a:pt x="78" y="133"/>
                    <a:pt x="78" y="133"/>
                    <a:pt x="77" y="133"/>
                  </a:cubicBezTo>
                  <a:cubicBezTo>
                    <a:pt x="74" y="132"/>
                    <a:pt x="72" y="129"/>
                    <a:pt x="73" y="126"/>
                  </a:cubicBezTo>
                  <a:cubicBezTo>
                    <a:pt x="78" y="105"/>
                    <a:pt x="101" y="83"/>
                    <a:pt x="134" y="83"/>
                  </a:cubicBezTo>
                  <a:cubicBezTo>
                    <a:pt x="134" y="83"/>
                    <a:pt x="134" y="83"/>
                    <a:pt x="134" y="83"/>
                  </a:cubicBezTo>
                  <a:cubicBezTo>
                    <a:pt x="137" y="83"/>
                    <a:pt x="140" y="86"/>
                    <a:pt x="140" y="89"/>
                  </a:cubicBezTo>
                  <a:cubicBezTo>
                    <a:pt x="140" y="92"/>
                    <a:pt x="137" y="95"/>
                    <a:pt x="134" y="95"/>
                  </a:cubicBezTo>
                  <a:cubicBezTo>
                    <a:pt x="107" y="95"/>
                    <a:pt x="88" y="112"/>
                    <a:pt x="84" y="129"/>
                  </a:cubicBezTo>
                  <a:cubicBezTo>
                    <a:pt x="83" y="132"/>
                    <a:pt x="81" y="133"/>
                    <a:pt x="79" y="133"/>
                  </a:cubicBezTo>
                  <a:close/>
                  <a:moveTo>
                    <a:pt x="205" y="70"/>
                  </a:moveTo>
                  <a:cubicBezTo>
                    <a:pt x="203" y="70"/>
                    <a:pt x="202" y="69"/>
                    <a:pt x="201" y="68"/>
                  </a:cubicBezTo>
                  <a:cubicBezTo>
                    <a:pt x="198" y="66"/>
                    <a:pt x="198" y="62"/>
                    <a:pt x="201" y="60"/>
                  </a:cubicBezTo>
                  <a:cubicBezTo>
                    <a:pt x="220" y="40"/>
                    <a:pt x="220" y="40"/>
                    <a:pt x="220" y="40"/>
                  </a:cubicBezTo>
                  <a:cubicBezTo>
                    <a:pt x="222" y="38"/>
                    <a:pt x="226" y="38"/>
                    <a:pt x="228" y="40"/>
                  </a:cubicBezTo>
                  <a:cubicBezTo>
                    <a:pt x="231" y="43"/>
                    <a:pt x="231" y="46"/>
                    <a:pt x="228" y="49"/>
                  </a:cubicBezTo>
                  <a:cubicBezTo>
                    <a:pt x="209" y="68"/>
                    <a:pt x="209" y="68"/>
                    <a:pt x="209" y="68"/>
                  </a:cubicBezTo>
                  <a:cubicBezTo>
                    <a:pt x="208" y="69"/>
                    <a:pt x="206" y="70"/>
                    <a:pt x="205" y="70"/>
                  </a:cubicBezTo>
                  <a:close/>
                  <a:moveTo>
                    <a:pt x="58" y="70"/>
                  </a:moveTo>
                  <a:cubicBezTo>
                    <a:pt x="57" y="70"/>
                    <a:pt x="55" y="69"/>
                    <a:pt x="54" y="68"/>
                  </a:cubicBezTo>
                  <a:cubicBezTo>
                    <a:pt x="34" y="49"/>
                    <a:pt x="34" y="49"/>
                    <a:pt x="34" y="49"/>
                  </a:cubicBezTo>
                  <a:cubicBezTo>
                    <a:pt x="32" y="46"/>
                    <a:pt x="32" y="43"/>
                    <a:pt x="34" y="40"/>
                  </a:cubicBezTo>
                  <a:cubicBezTo>
                    <a:pt x="37" y="38"/>
                    <a:pt x="40" y="38"/>
                    <a:pt x="43" y="40"/>
                  </a:cubicBezTo>
                  <a:cubicBezTo>
                    <a:pt x="62" y="60"/>
                    <a:pt x="62" y="60"/>
                    <a:pt x="62" y="60"/>
                  </a:cubicBezTo>
                  <a:cubicBezTo>
                    <a:pt x="64" y="62"/>
                    <a:pt x="64" y="66"/>
                    <a:pt x="62" y="68"/>
                  </a:cubicBezTo>
                  <a:cubicBezTo>
                    <a:pt x="61" y="69"/>
                    <a:pt x="60" y="70"/>
                    <a:pt x="58" y="70"/>
                  </a:cubicBezTo>
                  <a:close/>
                  <a:moveTo>
                    <a:pt x="131" y="44"/>
                  </a:moveTo>
                  <a:cubicBezTo>
                    <a:pt x="127" y="44"/>
                    <a:pt x="125" y="41"/>
                    <a:pt x="125" y="38"/>
                  </a:cubicBezTo>
                  <a:cubicBezTo>
                    <a:pt x="125" y="5"/>
                    <a:pt x="125" y="5"/>
                    <a:pt x="125" y="5"/>
                  </a:cubicBezTo>
                  <a:cubicBezTo>
                    <a:pt x="125" y="2"/>
                    <a:pt x="127" y="0"/>
                    <a:pt x="131" y="0"/>
                  </a:cubicBezTo>
                  <a:cubicBezTo>
                    <a:pt x="134" y="0"/>
                    <a:pt x="136" y="2"/>
                    <a:pt x="136" y="5"/>
                  </a:cubicBezTo>
                  <a:cubicBezTo>
                    <a:pt x="136" y="38"/>
                    <a:pt x="136" y="38"/>
                    <a:pt x="136" y="38"/>
                  </a:cubicBezTo>
                  <a:cubicBezTo>
                    <a:pt x="136" y="41"/>
                    <a:pt x="134" y="44"/>
                    <a:pt x="131"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6" name="Freeform 16"/>
            <p:cNvSpPr>
              <a:spLocks noEditPoints="1"/>
            </p:cNvSpPr>
            <p:nvPr/>
          </p:nvSpPr>
          <p:spPr bwMode="auto">
            <a:xfrm>
              <a:off x="10317163" y="4346576"/>
              <a:ext cx="593725" cy="534988"/>
            </a:xfrm>
            <a:custGeom>
              <a:avLst/>
              <a:gdLst>
                <a:gd name="T0" fmla="*/ 43 w 262"/>
                <a:gd name="T1" fmla="*/ 122 h 236"/>
                <a:gd name="T2" fmla="*/ 57 w 262"/>
                <a:gd name="T3" fmla="*/ 196 h 236"/>
                <a:gd name="T4" fmla="*/ 86 w 262"/>
                <a:gd name="T5" fmla="*/ 182 h 236"/>
                <a:gd name="T6" fmla="*/ 72 w 262"/>
                <a:gd name="T7" fmla="*/ 107 h 236"/>
                <a:gd name="T8" fmla="*/ 75 w 262"/>
                <a:gd name="T9" fmla="*/ 122 h 236"/>
                <a:gd name="T10" fmla="*/ 72 w 262"/>
                <a:gd name="T11" fmla="*/ 185 h 236"/>
                <a:gd name="T12" fmla="*/ 54 w 262"/>
                <a:gd name="T13" fmla="*/ 182 h 236"/>
                <a:gd name="T14" fmla="*/ 57 w 262"/>
                <a:gd name="T15" fmla="*/ 119 h 236"/>
                <a:gd name="T16" fmla="*/ 75 w 262"/>
                <a:gd name="T17" fmla="*/ 122 h 236"/>
                <a:gd name="T18" fmla="*/ 96 w 262"/>
                <a:gd name="T19" fmla="*/ 100 h 236"/>
                <a:gd name="T20" fmla="*/ 111 w 262"/>
                <a:gd name="T21" fmla="*/ 196 h 236"/>
                <a:gd name="T22" fmla="*/ 140 w 262"/>
                <a:gd name="T23" fmla="*/ 182 h 236"/>
                <a:gd name="T24" fmla="*/ 125 w 262"/>
                <a:gd name="T25" fmla="*/ 86 h 236"/>
                <a:gd name="T26" fmla="*/ 128 w 262"/>
                <a:gd name="T27" fmla="*/ 100 h 236"/>
                <a:gd name="T28" fmla="*/ 125 w 262"/>
                <a:gd name="T29" fmla="*/ 185 h 236"/>
                <a:gd name="T30" fmla="*/ 107 w 262"/>
                <a:gd name="T31" fmla="*/ 182 h 236"/>
                <a:gd name="T32" fmla="*/ 111 w 262"/>
                <a:gd name="T33" fmla="*/ 97 h 236"/>
                <a:gd name="T34" fmla="*/ 128 w 262"/>
                <a:gd name="T35" fmla="*/ 100 h 236"/>
                <a:gd name="T36" fmla="*/ 149 w 262"/>
                <a:gd name="T37" fmla="*/ 82 h 236"/>
                <a:gd name="T38" fmla="*/ 164 w 262"/>
                <a:gd name="T39" fmla="*/ 196 h 236"/>
                <a:gd name="T40" fmla="*/ 193 w 262"/>
                <a:gd name="T41" fmla="*/ 182 h 236"/>
                <a:gd name="T42" fmla="*/ 179 w 262"/>
                <a:gd name="T43" fmla="*/ 68 h 236"/>
                <a:gd name="T44" fmla="*/ 182 w 262"/>
                <a:gd name="T45" fmla="*/ 82 h 236"/>
                <a:gd name="T46" fmla="*/ 179 w 262"/>
                <a:gd name="T47" fmla="*/ 185 h 236"/>
                <a:gd name="T48" fmla="*/ 161 w 262"/>
                <a:gd name="T49" fmla="*/ 182 h 236"/>
                <a:gd name="T50" fmla="*/ 164 w 262"/>
                <a:gd name="T51" fmla="*/ 79 h 236"/>
                <a:gd name="T52" fmla="*/ 182 w 262"/>
                <a:gd name="T53" fmla="*/ 82 h 236"/>
                <a:gd name="T54" fmla="*/ 203 w 262"/>
                <a:gd name="T55" fmla="*/ 182 h 236"/>
                <a:gd name="T56" fmla="*/ 232 w 262"/>
                <a:gd name="T57" fmla="*/ 196 h 236"/>
                <a:gd name="T58" fmla="*/ 246 w 262"/>
                <a:gd name="T59" fmla="*/ 63 h 236"/>
                <a:gd name="T60" fmla="*/ 217 w 262"/>
                <a:gd name="T61" fmla="*/ 49 h 236"/>
                <a:gd name="T62" fmla="*/ 235 w 262"/>
                <a:gd name="T63" fmla="*/ 63 h 236"/>
                <a:gd name="T64" fmla="*/ 232 w 262"/>
                <a:gd name="T65" fmla="*/ 185 h 236"/>
                <a:gd name="T66" fmla="*/ 214 w 262"/>
                <a:gd name="T67" fmla="*/ 182 h 236"/>
                <a:gd name="T68" fmla="*/ 217 w 262"/>
                <a:gd name="T69" fmla="*/ 60 h 236"/>
                <a:gd name="T70" fmla="*/ 235 w 262"/>
                <a:gd name="T71" fmla="*/ 63 h 236"/>
                <a:gd name="T72" fmla="*/ 206 w 262"/>
                <a:gd name="T73" fmla="*/ 13 h 236"/>
                <a:gd name="T74" fmla="*/ 211 w 262"/>
                <a:gd name="T75" fmla="*/ 6 h 236"/>
                <a:gd name="T76" fmla="*/ 220 w 262"/>
                <a:gd name="T77" fmla="*/ 23 h 236"/>
                <a:gd name="T78" fmla="*/ 211 w 262"/>
                <a:gd name="T79" fmla="*/ 23 h 236"/>
                <a:gd name="T80" fmla="*/ 51 w 262"/>
                <a:gd name="T81" fmla="*/ 83 h 236"/>
                <a:gd name="T82" fmla="*/ 44 w 262"/>
                <a:gd name="T83" fmla="*/ 79 h 236"/>
                <a:gd name="T84" fmla="*/ 136 w 262"/>
                <a:gd name="T85" fmla="*/ 47 h 236"/>
                <a:gd name="T86" fmla="*/ 254 w 262"/>
                <a:gd name="T87" fmla="*/ 226 h 236"/>
                <a:gd name="T88" fmla="*/ 246 w 262"/>
                <a:gd name="T89" fmla="*/ 222 h 236"/>
                <a:gd name="T90" fmla="*/ 17 w 262"/>
                <a:gd name="T91" fmla="*/ 217 h 236"/>
                <a:gd name="T92" fmla="*/ 0 w 262"/>
                <a:gd name="T93" fmla="*/ 38 h 236"/>
                <a:gd name="T94" fmla="*/ 22 w 262"/>
                <a:gd name="T95" fmla="*/ 19 h 236"/>
                <a:gd name="T96" fmla="*/ 44 w 262"/>
                <a:gd name="T97" fmla="*/ 38 h 236"/>
                <a:gd name="T98" fmla="*/ 28 w 262"/>
                <a:gd name="T99" fmla="*/ 211 h 236"/>
                <a:gd name="T100" fmla="*/ 246 w 262"/>
                <a:gd name="T101" fmla="*/ 197 h 236"/>
                <a:gd name="T102" fmla="*/ 262 w 262"/>
                <a:gd name="T103" fmla="*/ 21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2" h="236">
                  <a:moveTo>
                    <a:pt x="57" y="107"/>
                  </a:moveTo>
                  <a:cubicBezTo>
                    <a:pt x="49" y="107"/>
                    <a:pt x="43" y="114"/>
                    <a:pt x="43" y="122"/>
                  </a:cubicBezTo>
                  <a:cubicBezTo>
                    <a:pt x="43" y="182"/>
                    <a:pt x="43" y="182"/>
                    <a:pt x="43" y="182"/>
                  </a:cubicBezTo>
                  <a:cubicBezTo>
                    <a:pt x="43" y="190"/>
                    <a:pt x="49" y="196"/>
                    <a:pt x="57" y="196"/>
                  </a:cubicBezTo>
                  <a:cubicBezTo>
                    <a:pt x="72" y="196"/>
                    <a:pt x="72" y="196"/>
                    <a:pt x="72" y="196"/>
                  </a:cubicBezTo>
                  <a:cubicBezTo>
                    <a:pt x="80" y="196"/>
                    <a:pt x="86" y="190"/>
                    <a:pt x="86" y="182"/>
                  </a:cubicBezTo>
                  <a:cubicBezTo>
                    <a:pt x="86" y="122"/>
                    <a:pt x="86" y="122"/>
                    <a:pt x="86" y="122"/>
                  </a:cubicBezTo>
                  <a:cubicBezTo>
                    <a:pt x="86" y="114"/>
                    <a:pt x="80" y="107"/>
                    <a:pt x="72" y="107"/>
                  </a:cubicBezTo>
                  <a:lnTo>
                    <a:pt x="57" y="107"/>
                  </a:lnTo>
                  <a:close/>
                  <a:moveTo>
                    <a:pt x="75" y="122"/>
                  </a:moveTo>
                  <a:cubicBezTo>
                    <a:pt x="75" y="182"/>
                    <a:pt x="75" y="182"/>
                    <a:pt x="75" y="182"/>
                  </a:cubicBezTo>
                  <a:cubicBezTo>
                    <a:pt x="75" y="184"/>
                    <a:pt x="74" y="185"/>
                    <a:pt x="72" y="185"/>
                  </a:cubicBezTo>
                  <a:cubicBezTo>
                    <a:pt x="57" y="185"/>
                    <a:pt x="57" y="185"/>
                    <a:pt x="57" y="185"/>
                  </a:cubicBezTo>
                  <a:cubicBezTo>
                    <a:pt x="55" y="185"/>
                    <a:pt x="54" y="184"/>
                    <a:pt x="54" y="182"/>
                  </a:cubicBezTo>
                  <a:cubicBezTo>
                    <a:pt x="54" y="122"/>
                    <a:pt x="54" y="122"/>
                    <a:pt x="54" y="122"/>
                  </a:cubicBezTo>
                  <a:cubicBezTo>
                    <a:pt x="54" y="120"/>
                    <a:pt x="55" y="119"/>
                    <a:pt x="57" y="119"/>
                  </a:cubicBezTo>
                  <a:cubicBezTo>
                    <a:pt x="72" y="119"/>
                    <a:pt x="72" y="119"/>
                    <a:pt x="72" y="119"/>
                  </a:cubicBezTo>
                  <a:cubicBezTo>
                    <a:pt x="74" y="119"/>
                    <a:pt x="75" y="120"/>
                    <a:pt x="75" y="122"/>
                  </a:cubicBezTo>
                  <a:close/>
                  <a:moveTo>
                    <a:pt x="111" y="86"/>
                  </a:moveTo>
                  <a:cubicBezTo>
                    <a:pt x="103" y="86"/>
                    <a:pt x="96" y="93"/>
                    <a:pt x="96" y="100"/>
                  </a:cubicBezTo>
                  <a:cubicBezTo>
                    <a:pt x="96" y="182"/>
                    <a:pt x="96" y="182"/>
                    <a:pt x="96" y="182"/>
                  </a:cubicBezTo>
                  <a:cubicBezTo>
                    <a:pt x="96" y="190"/>
                    <a:pt x="103" y="196"/>
                    <a:pt x="111" y="196"/>
                  </a:cubicBezTo>
                  <a:cubicBezTo>
                    <a:pt x="125" y="196"/>
                    <a:pt x="125" y="196"/>
                    <a:pt x="125" y="196"/>
                  </a:cubicBezTo>
                  <a:cubicBezTo>
                    <a:pt x="133" y="196"/>
                    <a:pt x="140" y="190"/>
                    <a:pt x="140" y="182"/>
                  </a:cubicBezTo>
                  <a:cubicBezTo>
                    <a:pt x="140" y="100"/>
                    <a:pt x="140" y="100"/>
                    <a:pt x="140" y="100"/>
                  </a:cubicBezTo>
                  <a:cubicBezTo>
                    <a:pt x="140" y="93"/>
                    <a:pt x="133" y="86"/>
                    <a:pt x="125" y="86"/>
                  </a:cubicBezTo>
                  <a:lnTo>
                    <a:pt x="111" y="86"/>
                  </a:lnTo>
                  <a:close/>
                  <a:moveTo>
                    <a:pt x="128" y="100"/>
                  </a:moveTo>
                  <a:cubicBezTo>
                    <a:pt x="128" y="182"/>
                    <a:pt x="128" y="182"/>
                    <a:pt x="128" y="182"/>
                  </a:cubicBezTo>
                  <a:cubicBezTo>
                    <a:pt x="128" y="184"/>
                    <a:pt x="127" y="185"/>
                    <a:pt x="125" y="185"/>
                  </a:cubicBezTo>
                  <a:cubicBezTo>
                    <a:pt x="111" y="185"/>
                    <a:pt x="111" y="185"/>
                    <a:pt x="111" y="185"/>
                  </a:cubicBezTo>
                  <a:cubicBezTo>
                    <a:pt x="109" y="185"/>
                    <a:pt x="107" y="184"/>
                    <a:pt x="107" y="182"/>
                  </a:cubicBezTo>
                  <a:cubicBezTo>
                    <a:pt x="107" y="100"/>
                    <a:pt x="107" y="100"/>
                    <a:pt x="107" y="100"/>
                  </a:cubicBezTo>
                  <a:cubicBezTo>
                    <a:pt x="107" y="99"/>
                    <a:pt x="109" y="97"/>
                    <a:pt x="111" y="97"/>
                  </a:cubicBezTo>
                  <a:cubicBezTo>
                    <a:pt x="125" y="97"/>
                    <a:pt x="125" y="97"/>
                    <a:pt x="125" y="97"/>
                  </a:cubicBezTo>
                  <a:cubicBezTo>
                    <a:pt x="127" y="97"/>
                    <a:pt x="128" y="99"/>
                    <a:pt x="128" y="100"/>
                  </a:cubicBezTo>
                  <a:close/>
                  <a:moveTo>
                    <a:pt x="164" y="68"/>
                  </a:moveTo>
                  <a:cubicBezTo>
                    <a:pt x="156" y="68"/>
                    <a:pt x="149" y="74"/>
                    <a:pt x="149" y="82"/>
                  </a:cubicBezTo>
                  <a:cubicBezTo>
                    <a:pt x="149" y="182"/>
                    <a:pt x="149" y="182"/>
                    <a:pt x="149" y="182"/>
                  </a:cubicBezTo>
                  <a:cubicBezTo>
                    <a:pt x="149" y="190"/>
                    <a:pt x="156" y="196"/>
                    <a:pt x="164" y="196"/>
                  </a:cubicBezTo>
                  <a:cubicBezTo>
                    <a:pt x="179" y="196"/>
                    <a:pt x="179" y="196"/>
                    <a:pt x="179" y="196"/>
                  </a:cubicBezTo>
                  <a:cubicBezTo>
                    <a:pt x="186" y="196"/>
                    <a:pt x="193" y="190"/>
                    <a:pt x="193" y="182"/>
                  </a:cubicBezTo>
                  <a:cubicBezTo>
                    <a:pt x="193" y="82"/>
                    <a:pt x="193" y="82"/>
                    <a:pt x="193" y="82"/>
                  </a:cubicBezTo>
                  <a:cubicBezTo>
                    <a:pt x="193" y="74"/>
                    <a:pt x="186" y="68"/>
                    <a:pt x="179" y="68"/>
                  </a:cubicBezTo>
                  <a:lnTo>
                    <a:pt x="164" y="68"/>
                  </a:lnTo>
                  <a:close/>
                  <a:moveTo>
                    <a:pt x="182" y="82"/>
                  </a:moveTo>
                  <a:cubicBezTo>
                    <a:pt x="182" y="182"/>
                    <a:pt x="182" y="182"/>
                    <a:pt x="182" y="182"/>
                  </a:cubicBezTo>
                  <a:cubicBezTo>
                    <a:pt x="182" y="184"/>
                    <a:pt x="180" y="185"/>
                    <a:pt x="179" y="185"/>
                  </a:cubicBezTo>
                  <a:cubicBezTo>
                    <a:pt x="164" y="185"/>
                    <a:pt x="164" y="185"/>
                    <a:pt x="164" y="185"/>
                  </a:cubicBezTo>
                  <a:cubicBezTo>
                    <a:pt x="162" y="185"/>
                    <a:pt x="161" y="184"/>
                    <a:pt x="161" y="182"/>
                  </a:cubicBezTo>
                  <a:cubicBezTo>
                    <a:pt x="161" y="82"/>
                    <a:pt x="161" y="82"/>
                    <a:pt x="161" y="82"/>
                  </a:cubicBezTo>
                  <a:cubicBezTo>
                    <a:pt x="161" y="80"/>
                    <a:pt x="162" y="79"/>
                    <a:pt x="164" y="79"/>
                  </a:cubicBezTo>
                  <a:cubicBezTo>
                    <a:pt x="179" y="79"/>
                    <a:pt x="179" y="79"/>
                    <a:pt x="179" y="79"/>
                  </a:cubicBezTo>
                  <a:cubicBezTo>
                    <a:pt x="180" y="79"/>
                    <a:pt x="182" y="80"/>
                    <a:pt x="182" y="82"/>
                  </a:cubicBezTo>
                  <a:close/>
                  <a:moveTo>
                    <a:pt x="203" y="63"/>
                  </a:moveTo>
                  <a:cubicBezTo>
                    <a:pt x="203" y="182"/>
                    <a:pt x="203" y="182"/>
                    <a:pt x="203" y="182"/>
                  </a:cubicBezTo>
                  <a:cubicBezTo>
                    <a:pt x="203" y="190"/>
                    <a:pt x="209" y="196"/>
                    <a:pt x="217" y="196"/>
                  </a:cubicBezTo>
                  <a:cubicBezTo>
                    <a:pt x="232" y="196"/>
                    <a:pt x="232" y="196"/>
                    <a:pt x="232" y="196"/>
                  </a:cubicBezTo>
                  <a:cubicBezTo>
                    <a:pt x="240" y="196"/>
                    <a:pt x="246" y="190"/>
                    <a:pt x="246" y="182"/>
                  </a:cubicBezTo>
                  <a:cubicBezTo>
                    <a:pt x="246" y="63"/>
                    <a:pt x="246" y="63"/>
                    <a:pt x="246" y="63"/>
                  </a:cubicBezTo>
                  <a:cubicBezTo>
                    <a:pt x="246" y="55"/>
                    <a:pt x="240" y="49"/>
                    <a:pt x="232" y="49"/>
                  </a:cubicBezTo>
                  <a:cubicBezTo>
                    <a:pt x="217" y="49"/>
                    <a:pt x="217" y="49"/>
                    <a:pt x="217" y="49"/>
                  </a:cubicBezTo>
                  <a:cubicBezTo>
                    <a:pt x="209" y="49"/>
                    <a:pt x="203" y="55"/>
                    <a:pt x="203" y="63"/>
                  </a:cubicBezTo>
                  <a:close/>
                  <a:moveTo>
                    <a:pt x="235" y="63"/>
                  </a:moveTo>
                  <a:cubicBezTo>
                    <a:pt x="235" y="182"/>
                    <a:pt x="235" y="182"/>
                    <a:pt x="235" y="182"/>
                  </a:cubicBezTo>
                  <a:cubicBezTo>
                    <a:pt x="235" y="184"/>
                    <a:pt x="234" y="185"/>
                    <a:pt x="232" y="185"/>
                  </a:cubicBezTo>
                  <a:cubicBezTo>
                    <a:pt x="217" y="185"/>
                    <a:pt x="217" y="185"/>
                    <a:pt x="217" y="185"/>
                  </a:cubicBezTo>
                  <a:cubicBezTo>
                    <a:pt x="216" y="185"/>
                    <a:pt x="214" y="184"/>
                    <a:pt x="214" y="182"/>
                  </a:cubicBezTo>
                  <a:cubicBezTo>
                    <a:pt x="214" y="63"/>
                    <a:pt x="214" y="63"/>
                    <a:pt x="214" y="63"/>
                  </a:cubicBezTo>
                  <a:cubicBezTo>
                    <a:pt x="214" y="61"/>
                    <a:pt x="216" y="60"/>
                    <a:pt x="217" y="60"/>
                  </a:cubicBezTo>
                  <a:cubicBezTo>
                    <a:pt x="232" y="60"/>
                    <a:pt x="232" y="60"/>
                    <a:pt x="232" y="60"/>
                  </a:cubicBezTo>
                  <a:cubicBezTo>
                    <a:pt x="234" y="60"/>
                    <a:pt x="235" y="61"/>
                    <a:pt x="235" y="63"/>
                  </a:cubicBezTo>
                  <a:close/>
                  <a:moveTo>
                    <a:pt x="136" y="47"/>
                  </a:moveTo>
                  <a:cubicBezTo>
                    <a:pt x="171" y="34"/>
                    <a:pt x="205" y="13"/>
                    <a:pt x="206" y="13"/>
                  </a:cubicBezTo>
                  <a:cubicBezTo>
                    <a:pt x="199" y="0"/>
                    <a:pt x="199" y="0"/>
                    <a:pt x="199" y="0"/>
                  </a:cubicBezTo>
                  <a:cubicBezTo>
                    <a:pt x="211" y="6"/>
                    <a:pt x="211" y="6"/>
                    <a:pt x="211" y="6"/>
                  </a:cubicBezTo>
                  <a:cubicBezTo>
                    <a:pt x="223" y="11"/>
                    <a:pt x="223" y="11"/>
                    <a:pt x="223" y="11"/>
                  </a:cubicBezTo>
                  <a:cubicBezTo>
                    <a:pt x="220" y="23"/>
                    <a:pt x="220" y="23"/>
                    <a:pt x="220" y="23"/>
                  </a:cubicBezTo>
                  <a:cubicBezTo>
                    <a:pt x="217" y="36"/>
                    <a:pt x="217" y="36"/>
                    <a:pt x="217" y="36"/>
                  </a:cubicBezTo>
                  <a:cubicBezTo>
                    <a:pt x="211" y="23"/>
                    <a:pt x="211" y="23"/>
                    <a:pt x="211" y="23"/>
                  </a:cubicBezTo>
                  <a:cubicBezTo>
                    <a:pt x="205" y="26"/>
                    <a:pt x="173" y="45"/>
                    <a:pt x="140" y="58"/>
                  </a:cubicBezTo>
                  <a:cubicBezTo>
                    <a:pt x="101" y="73"/>
                    <a:pt x="52" y="83"/>
                    <a:pt x="51" y="83"/>
                  </a:cubicBezTo>
                  <a:cubicBezTo>
                    <a:pt x="51" y="83"/>
                    <a:pt x="50" y="83"/>
                    <a:pt x="50" y="83"/>
                  </a:cubicBezTo>
                  <a:cubicBezTo>
                    <a:pt x="47" y="83"/>
                    <a:pt x="45" y="81"/>
                    <a:pt x="44" y="79"/>
                  </a:cubicBezTo>
                  <a:cubicBezTo>
                    <a:pt x="44" y="76"/>
                    <a:pt x="46" y="73"/>
                    <a:pt x="49" y="72"/>
                  </a:cubicBezTo>
                  <a:cubicBezTo>
                    <a:pt x="49" y="72"/>
                    <a:pt x="98" y="62"/>
                    <a:pt x="136" y="47"/>
                  </a:cubicBezTo>
                  <a:close/>
                  <a:moveTo>
                    <a:pt x="262" y="217"/>
                  </a:moveTo>
                  <a:cubicBezTo>
                    <a:pt x="254" y="226"/>
                    <a:pt x="254" y="226"/>
                    <a:pt x="254" y="226"/>
                  </a:cubicBezTo>
                  <a:cubicBezTo>
                    <a:pt x="246" y="236"/>
                    <a:pt x="246" y="236"/>
                    <a:pt x="246" y="236"/>
                  </a:cubicBezTo>
                  <a:cubicBezTo>
                    <a:pt x="246" y="222"/>
                    <a:pt x="246" y="222"/>
                    <a:pt x="246" y="222"/>
                  </a:cubicBezTo>
                  <a:cubicBezTo>
                    <a:pt x="22" y="222"/>
                    <a:pt x="22" y="222"/>
                    <a:pt x="22" y="222"/>
                  </a:cubicBezTo>
                  <a:cubicBezTo>
                    <a:pt x="19" y="222"/>
                    <a:pt x="17" y="220"/>
                    <a:pt x="17" y="217"/>
                  </a:cubicBezTo>
                  <a:cubicBezTo>
                    <a:pt x="17" y="38"/>
                    <a:pt x="17" y="38"/>
                    <a:pt x="17" y="38"/>
                  </a:cubicBezTo>
                  <a:cubicBezTo>
                    <a:pt x="0" y="38"/>
                    <a:pt x="0" y="38"/>
                    <a:pt x="0" y="38"/>
                  </a:cubicBezTo>
                  <a:cubicBezTo>
                    <a:pt x="11" y="28"/>
                    <a:pt x="11" y="28"/>
                    <a:pt x="11" y="28"/>
                  </a:cubicBezTo>
                  <a:cubicBezTo>
                    <a:pt x="22" y="19"/>
                    <a:pt x="22" y="19"/>
                    <a:pt x="22" y="19"/>
                  </a:cubicBezTo>
                  <a:cubicBezTo>
                    <a:pt x="33" y="28"/>
                    <a:pt x="33" y="28"/>
                    <a:pt x="33" y="28"/>
                  </a:cubicBezTo>
                  <a:cubicBezTo>
                    <a:pt x="44" y="38"/>
                    <a:pt x="44" y="38"/>
                    <a:pt x="44" y="38"/>
                  </a:cubicBezTo>
                  <a:cubicBezTo>
                    <a:pt x="28" y="38"/>
                    <a:pt x="28" y="38"/>
                    <a:pt x="28" y="38"/>
                  </a:cubicBezTo>
                  <a:cubicBezTo>
                    <a:pt x="28" y="211"/>
                    <a:pt x="28" y="211"/>
                    <a:pt x="28" y="211"/>
                  </a:cubicBezTo>
                  <a:cubicBezTo>
                    <a:pt x="246" y="211"/>
                    <a:pt x="246" y="211"/>
                    <a:pt x="246" y="211"/>
                  </a:cubicBezTo>
                  <a:cubicBezTo>
                    <a:pt x="246" y="197"/>
                    <a:pt x="246" y="197"/>
                    <a:pt x="246" y="197"/>
                  </a:cubicBezTo>
                  <a:cubicBezTo>
                    <a:pt x="254" y="207"/>
                    <a:pt x="254" y="207"/>
                    <a:pt x="254" y="207"/>
                  </a:cubicBezTo>
                  <a:lnTo>
                    <a:pt x="262" y="2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7" name="TextBox 956"/>
            <p:cNvSpPr txBox="1">
              <a:spLocks noChangeArrowheads="1"/>
            </p:cNvSpPr>
            <p:nvPr/>
          </p:nvSpPr>
          <p:spPr bwMode="auto">
            <a:xfrm>
              <a:off x="7807224" y="4488696"/>
              <a:ext cx="2192514" cy="530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2099" dirty="0">
                  <a:latin typeface="Montserrat Light" panose="00000400000000000000" pitchFamily="50" charset="0"/>
                  <a:cs typeface="Open Sans" panose="020B0606030504020204" pitchFamily="34" charset="0"/>
                </a:rPr>
                <a:t>Lorem ipsum dolor sit amet, consectetur adipiscing elit, sed do </a:t>
              </a:r>
              <a:r>
                <a:rPr lang="en-US" altLang="ru-RU" sz="2099" dirty="0" err="1">
                  <a:latin typeface="Montserrat Light" panose="00000400000000000000" pitchFamily="50" charset="0"/>
                  <a:cs typeface="Open Sans" panose="020B0606030504020204" pitchFamily="34" charset="0"/>
                </a:rPr>
                <a:t>eiusmod</a:t>
              </a:r>
              <a:r>
                <a:rPr lang="en-US" altLang="ru-RU" sz="2099" dirty="0">
                  <a:latin typeface="Montserrat Light" panose="00000400000000000000" pitchFamily="50" charset="0"/>
                  <a:cs typeface="Open Sans" panose="020B0606030504020204" pitchFamily="34" charset="0"/>
                </a:rPr>
                <a:t> </a:t>
              </a:r>
              <a:r>
                <a:rPr lang="en-US" altLang="ru-RU" sz="2099" dirty="0" err="1">
                  <a:latin typeface="Montserrat Light" panose="00000400000000000000" pitchFamily="50" charset="0"/>
                  <a:cs typeface="Open Sans" panose="020B0606030504020204" pitchFamily="34" charset="0"/>
                </a:rPr>
                <a:t>tempor</a:t>
              </a:r>
              <a:endParaRPr lang="ru-RU" altLang="ru-RU" sz="2099" dirty="0">
                <a:latin typeface="Montserrat Light" panose="00000400000000000000" pitchFamily="50" charset="0"/>
                <a:cs typeface="Open Sans" panose="020B0606030504020204" pitchFamily="34" charset="0"/>
              </a:endParaRPr>
            </a:p>
          </p:txBody>
        </p:sp>
        <p:sp>
          <p:nvSpPr>
            <p:cNvPr id="18" name="TextBox 956"/>
            <p:cNvSpPr txBox="1">
              <a:spLocks noChangeArrowheads="1"/>
            </p:cNvSpPr>
            <p:nvPr/>
          </p:nvSpPr>
          <p:spPr bwMode="auto">
            <a:xfrm>
              <a:off x="7756424" y="4121807"/>
              <a:ext cx="2192514"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5400" dirty="0">
                  <a:solidFill>
                    <a:schemeClr val="tx2"/>
                  </a:solidFill>
                  <a:latin typeface="+mj-lt"/>
                  <a:cs typeface="Open Sans" panose="020B0606030504020204" pitchFamily="34" charset="0"/>
                </a:rPr>
                <a:t>TITLE</a:t>
              </a:r>
              <a:endParaRPr lang="ru-RU" altLang="ru-RU" sz="5400" dirty="0">
                <a:solidFill>
                  <a:schemeClr val="tx2"/>
                </a:solidFill>
                <a:latin typeface="+mj-lt"/>
                <a:cs typeface="Open Sans" panose="020B0606030504020204" pitchFamily="34" charset="0"/>
              </a:endParaRPr>
            </a:p>
          </p:txBody>
        </p:sp>
        <p:sp>
          <p:nvSpPr>
            <p:cNvPr id="19" name="TextBox 956"/>
            <p:cNvSpPr txBox="1">
              <a:spLocks noChangeArrowheads="1"/>
            </p:cNvSpPr>
            <p:nvPr/>
          </p:nvSpPr>
          <p:spPr bwMode="auto">
            <a:xfrm>
              <a:off x="2231924" y="2164596"/>
              <a:ext cx="2192514" cy="530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2099" dirty="0">
                  <a:latin typeface="Montserrat Light" panose="00000400000000000000" pitchFamily="50" charset="0"/>
                  <a:cs typeface="Open Sans" panose="020B0606030504020204" pitchFamily="34" charset="0"/>
                </a:rPr>
                <a:t>Lorem ipsum dolor sit amet, consectetur adipiscing elit, sed do </a:t>
              </a:r>
              <a:r>
                <a:rPr lang="en-US" altLang="ru-RU" sz="2099" dirty="0" err="1">
                  <a:latin typeface="Montserrat Light" panose="00000400000000000000" pitchFamily="50" charset="0"/>
                  <a:cs typeface="Open Sans" panose="020B0606030504020204" pitchFamily="34" charset="0"/>
                </a:rPr>
                <a:t>eiusmod</a:t>
              </a:r>
              <a:r>
                <a:rPr lang="en-US" altLang="ru-RU" sz="2099" dirty="0">
                  <a:latin typeface="Montserrat Light" panose="00000400000000000000" pitchFamily="50" charset="0"/>
                  <a:cs typeface="Open Sans" panose="020B0606030504020204" pitchFamily="34" charset="0"/>
                </a:rPr>
                <a:t> </a:t>
              </a:r>
              <a:r>
                <a:rPr lang="en-US" altLang="ru-RU" sz="2099" dirty="0" err="1">
                  <a:latin typeface="Montserrat Light" panose="00000400000000000000" pitchFamily="50" charset="0"/>
                  <a:cs typeface="Open Sans" panose="020B0606030504020204" pitchFamily="34" charset="0"/>
                </a:rPr>
                <a:t>tempor</a:t>
              </a:r>
              <a:endParaRPr lang="ru-RU" altLang="ru-RU" sz="2099" dirty="0">
                <a:latin typeface="Montserrat Light" panose="00000400000000000000" pitchFamily="50" charset="0"/>
                <a:cs typeface="Open Sans" panose="020B0606030504020204" pitchFamily="34" charset="0"/>
              </a:endParaRPr>
            </a:p>
          </p:txBody>
        </p:sp>
        <p:sp>
          <p:nvSpPr>
            <p:cNvPr id="20" name="TextBox 956"/>
            <p:cNvSpPr txBox="1">
              <a:spLocks noChangeArrowheads="1"/>
            </p:cNvSpPr>
            <p:nvPr/>
          </p:nvSpPr>
          <p:spPr bwMode="auto">
            <a:xfrm>
              <a:off x="2181124" y="1797707"/>
              <a:ext cx="2192514"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5400" dirty="0">
                  <a:solidFill>
                    <a:schemeClr val="accent1"/>
                  </a:solidFill>
                  <a:latin typeface="+mj-lt"/>
                  <a:cs typeface="Open Sans" panose="020B0606030504020204" pitchFamily="34" charset="0"/>
                </a:rPr>
                <a:t>TITLE</a:t>
              </a:r>
              <a:endParaRPr lang="ru-RU" altLang="ru-RU" sz="5400" dirty="0">
                <a:solidFill>
                  <a:schemeClr val="accent1"/>
                </a:solidFill>
                <a:latin typeface="+mj-lt"/>
                <a:cs typeface="Open Sans" panose="020B0606030504020204" pitchFamily="34" charset="0"/>
              </a:endParaRPr>
            </a:p>
          </p:txBody>
        </p:sp>
        <p:sp>
          <p:nvSpPr>
            <p:cNvPr id="21" name="TextBox 956"/>
            <p:cNvSpPr txBox="1">
              <a:spLocks noChangeArrowheads="1"/>
            </p:cNvSpPr>
            <p:nvPr/>
          </p:nvSpPr>
          <p:spPr bwMode="auto">
            <a:xfrm>
              <a:off x="2244624" y="4552196"/>
              <a:ext cx="2192514" cy="530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2099" dirty="0">
                  <a:latin typeface="Montserrat Light" panose="00000400000000000000" pitchFamily="50" charset="0"/>
                  <a:cs typeface="Open Sans" panose="020B0606030504020204" pitchFamily="34" charset="0"/>
                </a:rPr>
                <a:t>Lorem ipsum dolor sit amet, consectetur adipiscing elit, sed do </a:t>
              </a:r>
              <a:r>
                <a:rPr lang="en-US" altLang="ru-RU" sz="2099" dirty="0" err="1">
                  <a:latin typeface="Montserrat Light" panose="00000400000000000000" pitchFamily="50" charset="0"/>
                  <a:cs typeface="Open Sans" panose="020B0606030504020204" pitchFamily="34" charset="0"/>
                </a:rPr>
                <a:t>eiusmod</a:t>
              </a:r>
              <a:r>
                <a:rPr lang="en-US" altLang="ru-RU" sz="2099" dirty="0">
                  <a:latin typeface="Montserrat Light" panose="00000400000000000000" pitchFamily="50" charset="0"/>
                  <a:cs typeface="Open Sans" panose="020B0606030504020204" pitchFamily="34" charset="0"/>
                </a:rPr>
                <a:t> </a:t>
              </a:r>
              <a:r>
                <a:rPr lang="en-US" altLang="ru-RU" sz="2099" dirty="0" err="1">
                  <a:latin typeface="Montserrat Light" panose="00000400000000000000" pitchFamily="50" charset="0"/>
                  <a:cs typeface="Open Sans" panose="020B0606030504020204" pitchFamily="34" charset="0"/>
                </a:rPr>
                <a:t>tempor</a:t>
              </a:r>
              <a:endParaRPr lang="ru-RU" altLang="ru-RU" sz="2099" dirty="0">
                <a:latin typeface="Montserrat Light" panose="00000400000000000000" pitchFamily="50" charset="0"/>
                <a:cs typeface="Open Sans" panose="020B0606030504020204" pitchFamily="34" charset="0"/>
              </a:endParaRPr>
            </a:p>
          </p:txBody>
        </p:sp>
        <p:sp>
          <p:nvSpPr>
            <p:cNvPr id="22" name="TextBox 956"/>
            <p:cNvSpPr txBox="1">
              <a:spLocks noChangeArrowheads="1"/>
            </p:cNvSpPr>
            <p:nvPr/>
          </p:nvSpPr>
          <p:spPr bwMode="auto">
            <a:xfrm>
              <a:off x="2193824" y="4185307"/>
              <a:ext cx="2192514"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5400" dirty="0">
                  <a:solidFill>
                    <a:schemeClr val="accent3"/>
                  </a:solidFill>
                  <a:latin typeface="+mj-lt"/>
                  <a:cs typeface="Open Sans" panose="020B0606030504020204" pitchFamily="34" charset="0"/>
                </a:rPr>
                <a:t>TITLE</a:t>
              </a:r>
              <a:endParaRPr lang="ru-RU" altLang="ru-RU" sz="5400" dirty="0">
                <a:solidFill>
                  <a:schemeClr val="accent3"/>
                </a:solidFill>
                <a:latin typeface="+mj-lt"/>
                <a:cs typeface="Open Sans" panose="020B0606030504020204" pitchFamily="34" charset="0"/>
              </a:endParaRPr>
            </a:p>
          </p:txBody>
        </p:sp>
        <p:sp>
          <p:nvSpPr>
            <p:cNvPr id="23" name="TextBox 956"/>
            <p:cNvSpPr txBox="1">
              <a:spLocks noChangeArrowheads="1"/>
            </p:cNvSpPr>
            <p:nvPr/>
          </p:nvSpPr>
          <p:spPr bwMode="auto">
            <a:xfrm>
              <a:off x="7781824" y="2228096"/>
              <a:ext cx="2192514" cy="530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2099" dirty="0">
                  <a:latin typeface="Montserrat Light" panose="00000400000000000000" pitchFamily="50" charset="0"/>
                  <a:cs typeface="Open Sans" panose="020B0606030504020204" pitchFamily="34" charset="0"/>
                </a:rPr>
                <a:t>Lorem ipsum dolor sit amet, consectetur adipiscing elit, sed do </a:t>
              </a:r>
              <a:r>
                <a:rPr lang="en-US" altLang="ru-RU" sz="2099" dirty="0" err="1">
                  <a:latin typeface="Montserrat Light" panose="00000400000000000000" pitchFamily="50" charset="0"/>
                  <a:cs typeface="Open Sans" panose="020B0606030504020204" pitchFamily="34" charset="0"/>
                </a:rPr>
                <a:t>eiusmod</a:t>
              </a:r>
              <a:r>
                <a:rPr lang="en-US" altLang="ru-RU" sz="2099" dirty="0">
                  <a:latin typeface="Montserrat Light" panose="00000400000000000000" pitchFamily="50" charset="0"/>
                  <a:cs typeface="Open Sans" panose="020B0606030504020204" pitchFamily="34" charset="0"/>
                </a:rPr>
                <a:t> </a:t>
              </a:r>
              <a:r>
                <a:rPr lang="en-US" altLang="ru-RU" sz="2099" dirty="0" err="1">
                  <a:latin typeface="Montserrat Light" panose="00000400000000000000" pitchFamily="50" charset="0"/>
                  <a:cs typeface="Open Sans" panose="020B0606030504020204" pitchFamily="34" charset="0"/>
                </a:rPr>
                <a:t>tempor</a:t>
              </a:r>
              <a:endParaRPr lang="ru-RU" altLang="ru-RU" sz="2099" dirty="0">
                <a:latin typeface="Montserrat Light" panose="00000400000000000000" pitchFamily="50" charset="0"/>
                <a:cs typeface="Open Sans" panose="020B0606030504020204" pitchFamily="34" charset="0"/>
              </a:endParaRPr>
            </a:p>
          </p:txBody>
        </p:sp>
        <p:sp>
          <p:nvSpPr>
            <p:cNvPr id="24" name="TextBox 956"/>
            <p:cNvSpPr txBox="1">
              <a:spLocks noChangeArrowheads="1"/>
            </p:cNvSpPr>
            <p:nvPr/>
          </p:nvSpPr>
          <p:spPr bwMode="auto">
            <a:xfrm>
              <a:off x="7731024" y="1861207"/>
              <a:ext cx="2192514"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5400" dirty="0">
                  <a:solidFill>
                    <a:schemeClr val="accent4"/>
                  </a:solidFill>
                  <a:latin typeface="+mj-lt"/>
                  <a:cs typeface="Open Sans" panose="020B0606030504020204" pitchFamily="34" charset="0"/>
                </a:rPr>
                <a:t>TITLE</a:t>
              </a:r>
              <a:endParaRPr lang="ru-RU" altLang="ru-RU" sz="5400" dirty="0">
                <a:solidFill>
                  <a:schemeClr val="accent4"/>
                </a:solidFill>
                <a:latin typeface="+mj-lt"/>
                <a:cs typeface="Open Sans" panose="020B0606030504020204" pitchFamily="34" charset="0"/>
              </a:endParaRPr>
            </a:p>
          </p:txBody>
        </p:sp>
      </p:grpSp>
      <p:sp>
        <p:nvSpPr>
          <p:cNvPr id="25" name="CuadroTexto 24"/>
          <p:cNvSpPr txBox="1"/>
          <p:nvPr/>
        </p:nvSpPr>
        <p:spPr>
          <a:xfrm>
            <a:off x="9903420" y="5410578"/>
            <a:ext cx="1980684" cy="830997"/>
          </a:xfrm>
          <a:prstGeom prst="rect">
            <a:avLst/>
          </a:prstGeom>
          <a:noFill/>
        </p:spPr>
        <p:txBody>
          <a:bodyPr wrap="square" rtlCol="0">
            <a:spAutoFit/>
          </a:bodyPr>
          <a:lstStyle/>
          <a:p>
            <a:pPr algn="r"/>
            <a:r>
              <a:rPr lang="en-US" sz="4800" dirty="0"/>
              <a:t>25%</a:t>
            </a:r>
          </a:p>
        </p:txBody>
      </p:sp>
      <p:sp>
        <p:nvSpPr>
          <p:cNvPr id="26" name="CuadroTexto 25"/>
          <p:cNvSpPr txBox="1"/>
          <p:nvPr/>
        </p:nvSpPr>
        <p:spPr>
          <a:xfrm>
            <a:off x="9878027" y="4471023"/>
            <a:ext cx="1980684" cy="830997"/>
          </a:xfrm>
          <a:prstGeom prst="rect">
            <a:avLst/>
          </a:prstGeom>
          <a:noFill/>
        </p:spPr>
        <p:txBody>
          <a:bodyPr wrap="square" rtlCol="0">
            <a:spAutoFit/>
          </a:bodyPr>
          <a:lstStyle/>
          <a:p>
            <a:pPr algn="r"/>
            <a:r>
              <a:rPr lang="en-US" sz="4800" dirty="0"/>
              <a:t>50%</a:t>
            </a:r>
          </a:p>
        </p:txBody>
      </p:sp>
      <p:sp>
        <p:nvSpPr>
          <p:cNvPr id="27" name="CuadroTexto 26"/>
          <p:cNvSpPr txBox="1"/>
          <p:nvPr/>
        </p:nvSpPr>
        <p:spPr>
          <a:xfrm>
            <a:off x="9878027" y="3683828"/>
            <a:ext cx="1980684" cy="830997"/>
          </a:xfrm>
          <a:prstGeom prst="rect">
            <a:avLst/>
          </a:prstGeom>
          <a:noFill/>
        </p:spPr>
        <p:txBody>
          <a:bodyPr wrap="square" rtlCol="0">
            <a:spAutoFit/>
          </a:bodyPr>
          <a:lstStyle/>
          <a:p>
            <a:pPr algn="r"/>
            <a:r>
              <a:rPr lang="en-US" sz="4800" dirty="0"/>
              <a:t>62%</a:t>
            </a:r>
          </a:p>
        </p:txBody>
      </p:sp>
      <p:sp>
        <p:nvSpPr>
          <p:cNvPr id="28" name="CuadroTexto 27"/>
          <p:cNvSpPr txBox="1"/>
          <p:nvPr/>
        </p:nvSpPr>
        <p:spPr>
          <a:xfrm>
            <a:off x="9852634" y="2744273"/>
            <a:ext cx="1980684" cy="830997"/>
          </a:xfrm>
          <a:prstGeom prst="rect">
            <a:avLst/>
          </a:prstGeom>
          <a:noFill/>
        </p:spPr>
        <p:txBody>
          <a:bodyPr wrap="square" rtlCol="0">
            <a:spAutoFit/>
          </a:bodyPr>
          <a:lstStyle/>
          <a:p>
            <a:pPr algn="r"/>
            <a:r>
              <a:rPr lang="en-US" sz="4800" dirty="0"/>
              <a:t>75%</a:t>
            </a:r>
          </a:p>
        </p:txBody>
      </p:sp>
    </p:spTree>
    <p:extLst>
      <p:ext uri="{BB962C8B-B14F-4D97-AF65-F5344CB8AC3E}">
        <p14:creationId xmlns:p14="http://schemas.microsoft.com/office/powerpoint/2010/main" val="84430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fltVal val="0"/>
                                          </p:val>
                                        </p:tav>
                                        <p:tav tm="100000">
                                          <p:val>
                                            <p:strVal val="#ppt_w"/>
                                          </p:val>
                                        </p:tav>
                                      </p:tavLst>
                                    </p:anim>
                                    <p:anim calcmode="lin" valueType="num">
                                      <p:cBhvr>
                                        <p:cTn id="24" dur="500" fill="hold"/>
                                        <p:tgtEl>
                                          <p:spTgt spid="25"/>
                                        </p:tgtEl>
                                        <p:attrNameLst>
                                          <p:attrName>ppt_h</p:attrName>
                                        </p:attrNameLst>
                                      </p:cBhvr>
                                      <p:tavLst>
                                        <p:tav tm="0">
                                          <p:val>
                                            <p:fltVal val="0"/>
                                          </p:val>
                                        </p:tav>
                                        <p:tav tm="100000">
                                          <p:val>
                                            <p:strVal val="#ppt_h"/>
                                          </p:val>
                                        </p:tav>
                                      </p:tavLst>
                                    </p:anim>
                                    <p:animEffect transition="in" filter="fade">
                                      <p:cBhvr>
                                        <p:cTn id="25" dur="500"/>
                                        <p:tgtEl>
                                          <p:spTgt spid="2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p:cTn id="38" dur="500" fill="hold"/>
                                        <p:tgtEl>
                                          <p:spTgt spid="28"/>
                                        </p:tgtEl>
                                        <p:attrNameLst>
                                          <p:attrName>ppt_w</p:attrName>
                                        </p:attrNameLst>
                                      </p:cBhvr>
                                      <p:tavLst>
                                        <p:tav tm="0">
                                          <p:val>
                                            <p:fltVal val="0"/>
                                          </p:val>
                                        </p:tav>
                                        <p:tav tm="100000">
                                          <p:val>
                                            <p:strVal val="#ppt_w"/>
                                          </p:val>
                                        </p:tav>
                                      </p:tavLst>
                                    </p:anim>
                                    <p:anim calcmode="lin" valueType="num">
                                      <p:cBhvr>
                                        <p:cTn id="39" dur="500" fill="hold"/>
                                        <p:tgtEl>
                                          <p:spTgt spid="28"/>
                                        </p:tgtEl>
                                        <p:attrNameLst>
                                          <p:attrName>ppt_h</p:attrName>
                                        </p:attrNameLst>
                                      </p:cBhvr>
                                      <p:tavLst>
                                        <p:tav tm="0">
                                          <p:val>
                                            <p:fltVal val="0"/>
                                          </p:val>
                                        </p:tav>
                                        <p:tav tm="100000">
                                          <p:val>
                                            <p:strVal val="#ppt_h"/>
                                          </p:val>
                                        </p:tav>
                                      </p:tavLst>
                                    </p:anim>
                                    <p:animEffect transition="in" filter="fade">
                                      <p:cBhvr>
                                        <p:cTn id="40" dur="500"/>
                                        <p:tgtEl>
                                          <p:spTgt spid="28"/>
                                        </p:tgtEl>
                                      </p:cBhvr>
                                    </p:animEffect>
                                  </p:childTnLst>
                                </p:cTn>
                              </p:par>
                            </p:childTnLst>
                          </p:cTn>
                        </p:par>
                        <p:par>
                          <p:cTn id="41" fill="hold">
                            <p:stCondLst>
                              <p:cond delay="2500"/>
                            </p:stCondLst>
                            <p:childTnLst>
                              <p:par>
                                <p:cTn id="42" presetID="16" presetClass="entr" presetSubtype="37" fill="hold"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barn(outVertical)">
                                      <p:cBhvr>
                                        <p:cTn id="4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25" grpId="0"/>
      <p:bldP spid="26" grpId="0"/>
      <p:bldP spid="27"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956"/>
          <p:cNvSpPr txBox="1">
            <a:spLocks noChangeArrowheads="1"/>
          </p:cNvSpPr>
          <p:nvPr/>
        </p:nvSpPr>
        <p:spPr bwMode="auto">
          <a:xfrm>
            <a:off x="3072601" y="1590187"/>
            <a:ext cx="16244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tx2"/>
                </a:solidFill>
                <a:latin typeface="+mj-lt"/>
                <a:cs typeface="Open Sans" panose="020B0606030504020204" pitchFamily="34" charset="0"/>
              </a:rPr>
              <a:t>71%</a:t>
            </a:r>
            <a:endParaRPr lang="ru-RU" altLang="ru-RU" sz="4800" dirty="0">
              <a:solidFill>
                <a:schemeClr val="tx2"/>
              </a:solidFill>
              <a:latin typeface="+mj-lt"/>
              <a:cs typeface="Open Sans" panose="020B0606030504020204" pitchFamily="34" charset="0"/>
            </a:endParaRPr>
          </a:p>
        </p:txBody>
      </p:sp>
      <p:grpSp>
        <p:nvGrpSpPr>
          <p:cNvPr id="2" name="Grupo 1"/>
          <p:cNvGrpSpPr/>
          <p:nvPr/>
        </p:nvGrpSpPr>
        <p:grpSpPr>
          <a:xfrm>
            <a:off x="507869" y="2614133"/>
            <a:ext cx="21844660" cy="9902851"/>
            <a:chOff x="254000" y="1306513"/>
            <a:chExt cx="10925175" cy="4952715"/>
          </a:xfrm>
        </p:grpSpPr>
        <p:sp>
          <p:nvSpPr>
            <p:cNvPr id="6" name="Line 5"/>
            <p:cNvSpPr>
              <a:spLocks noChangeShapeType="1"/>
            </p:cNvSpPr>
            <p:nvPr/>
          </p:nvSpPr>
          <p:spPr bwMode="auto">
            <a:xfrm>
              <a:off x="1117600" y="4816475"/>
              <a:ext cx="10061575" cy="0"/>
            </a:xfrm>
            <a:prstGeom prst="line">
              <a:avLst/>
            </a:prstGeom>
            <a:noFill/>
            <a:ln w="1588" cap="flat">
              <a:solidFill>
                <a:schemeClr val="bg1">
                  <a:lumMod val="8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 name="Line 6"/>
            <p:cNvSpPr>
              <a:spLocks noChangeShapeType="1"/>
            </p:cNvSpPr>
            <p:nvPr/>
          </p:nvSpPr>
          <p:spPr bwMode="auto">
            <a:xfrm>
              <a:off x="1117600" y="3938588"/>
              <a:ext cx="10061575" cy="0"/>
            </a:xfrm>
            <a:prstGeom prst="line">
              <a:avLst/>
            </a:prstGeom>
            <a:noFill/>
            <a:ln w="1588" cap="flat">
              <a:solidFill>
                <a:schemeClr val="bg1">
                  <a:lumMod val="8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8" name="Line 7"/>
            <p:cNvSpPr>
              <a:spLocks noChangeShapeType="1"/>
            </p:cNvSpPr>
            <p:nvPr/>
          </p:nvSpPr>
          <p:spPr bwMode="auto">
            <a:xfrm>
              <a:off x="1117600" y="3060700"/>
              <a:ext cx="10061575" cy="0"/>
            </a:xfrm>
            <a:prstGeom prst="line">
              <a:avLst/>
            </a:prstGeom>
            <a:noFill/>
            <a:ln w="1588" cap="flat">
              <a:solidFill>
                <a:schemeClr val="bg1">
                  <a:lumMod val="8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9" name="Line 8"/>
            <p:cNvSpPr>
              <a:spLocks noChangeShapeType="1"/>
            </p:cNvSpPr>
            <p:nvPr/>
          </p:nvSpPr>
          <p:spPr bwMode="auto">
            <a:xfrm>
              <a:off x="1117600" y="2184400"/>
              <a:ext cx="10061575" cy="0"/>
            </a:xfrm>
            <a:prstGeom prst="line">
              <a:avLst/>
            </a:prstGeom>
            <a:noFill/>
            <a:ln w="1588" cap="flat">
              <a:solidFill>
                <a:schemeClr val="bg1">
                  <a:lumMod val="8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0" name="Freeform 9"/>
            <p:cNvSpPr>
              <a:spLocks/>
            </p:cNvSpPr>
            <p:nvPr/>
          </p:nvSpPr>
          <p:spPr bwMode="auto">
            <a:xfrm>
              <a:off x="1620838" y="1306513"/>
              <a:ext cx="603250" cy="4386262"/>
            </a:xfrm>
            <a:custGeom>
              <a:avLst/>
              <a:gdLst>
                <a:gd name="T0" fmla="*/ 162 w 208"/>
                <a:gd name="T1" fmla="*/ 1513 h 1513"/>
                <a:gd name="T2" fmla="*/ 46 w 208"/>
                <a:gd name="T3" fmla="*/ 1513 h 1513"/>
                <a:gd name="T4" fmla="*/ 0 w 208"/>
                <a:gd name="T5" fmla="*/ 1467 h 1513"/>
                <a:gd name="T6" fmla="*/ 0 w 208"/>
                <a:gd name="T7" fmla="*/ 47 h 1513"/>
                <a:gd name="T8" fmla="*/ 46 w 208"/>
                <a:gd name="T9" fmla="*/ 0 h 1513"/>
                <a:gd name="T10" fmla="*/ 162 w 208"/>
                <a:gd name="T11" fmla="*/ 0 h 1513"/>
                <a:gd name="T12" fmla="*/ 208 w 208"/>
                <a:gd name="T13" fmla="*/ 47 h 1513"/>
                <a:gd name="T14" fmla="*/ 208 w 208"/>
                <a:gd name="T15" fmla="*/ 1467 h 1513"/>
                <a:gd name="T16" fmla="*/ 162 w 208"/>
                <a:gd name="T17"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1513">
                  <a:moveTo>
                    <a:pt x="162" y="1513"/>
                  </a:moveTo>
                  <a:cubicBezTo>
                    <a:pt x="46" y="1513"/>
                    <a:pt x="46" y="1513"/>
                    <a:pt x="46" y="1513"/>
                  </a:cubicBezTo>
                  <a:cubicBezTo>
                    <a:pt x="21" y="1513"/>
                    <a:pt x="0" y="1493"/>
                    <a:pt x="0" y="1467"/>
                  </a:cubicBezTo>
                  <a:cubicBezTo>
                    <a:pt x="0" y="47"/>
                    <a:pt x="0" y="47"/>
                    <a:pt x="0" y="47"/>
                  </a:cubicBezTo>
                  <a:cubicBezTo>
                    <a:pt x="0" y="21"/>
                    <a:pt x="21" y="0"/>
                    <a:pt x="46" y="0"/>
                  </a:cubicBezTo>
                  <a:cubicBezTo>
                    <a:pt x="162" y="0"/>
                    <a:pt x="162" y="0"/>
                    <a:pt x="162" y="0"/>
                  </a:cubicBezTo>
                  <a:cubicBezTo>
                    <a:pt x="188" y="0"/>
                    <a:pt x="208" y="21"/>
                    <a:pt x="208" y="47"/>
                  </a:cubicBezTo>
                  <a:cubicBezTo>
                    <a:pt x="208" y="1467"/>
                    <a:pt x="208" y="1467"/>
                    <a:pt x="208" y="1467"/>
                  </a:cubicBezTo>
                  <a:cubicBezTo>
                    <a:pt x="208" y="1493"/>
                    <a:pt x="188" y="1513"/>
                    <a:pt x="162" y="1513"/>
                  </a:cubicBezTo>
                  <a:close/>
                </a:path>
              </a:pathLst>
            </a:custGeom>
            <a:solidFill>
              <a:schemeClr val="bg2">
                <a:lumMod val="9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11" name="Freeform 10"/>
            <p:cNvSpPr>
              <a:spLocks/>
            </p:cNvSpPr>
            <p:nvPr/>
          </p:nvSpPr>
          <p:spPr bwMode="auto">
            <a:xfrm>
              <a:off x="2828925" y="1306513"/>
              <a:ext cx="604838" cy="4386262"/>
            </a:xfrm>
            <a:custGeom>
              <a:avLst/>
              <a:gdLst>
                <a:gd name="T0" fmla="*/ 162 w 209"/>
                <a:gd name="T1" fmla="*/ 1513 h 1513"/>
                <a:gd name="T2" fmla="*/ 47 w 209"/>
                <a:gd name="T3" fmla="*/ 1513 h 1513"/>
                <a:gd name="T4" fmla="*/ 0 w 209"/>
                <a:gd name="T5" fmla="*/ 1467 h 1513"/>
                <a:gd name="T6" fmla="*/ 0 w 209"/>
                <a:gd name="T7" fmla="*/ 47 h 1513"/>
                <a:gd name="T8" fmla="*/ 47 w 209"/>
                <a:gd name="T9" fmla="*/ 0 h 1513"/>
                <a:gd name="T10" fmla="*/ 162 w 209"/>
                <a:gd name="T11" fmla="*/ 0 h 1513"/>
                <a:gd name="T12" fmla="*/ 209 w 209"/>
                <a:gd name="T13" fmla="*/ 47 h 1513"/>
                <a:gd name="T14" fmla="*/ 209 w 209"/>
                <a:gd name="T15" fmla="*/ 1467 h 1513"/>
                <a:gd name="T16" fmla="*/ 162 w 209"/>
                <a:gd name="T17"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513">
                  <a:moveTo>
                    <a:pt x="162" y="1513"/>
                  </a:moveTo>
                  <a:cubicBezTo>
                    <a:pt x="47" y="1513"/>
                    <a:pt x="47" y="1513"/>
                    <a:pt x="47" y="1513"/>
                  </a:cubicBezTo>
                  <a:cubicBezTo>
                    <a:pt x="21" y="1513"/>
                    <a:pt x="0" y="1493"/>
                    <a:pt x="0" y="1467"/>
                  </a:cubicBezTo>
                  <a:cubicBezTo>
                    <a:pt x="0" y="47"/>
                    <a:pt x="0" y="47"/>
                    <a:pt x="0" y="47"/>
                  </a:cubicBezTo>
                  <a:cubicBezTo>
                    <a:pt x="0" y="21"/>
                    <a:pt x="21" y="0"/>
                    <a:pt x="47" y="0"/>
                  </a:cubicBezTo>
                  <a:cubicBezTo>
                    <a:pt x="162" y="0"/>
                    <a:pt x="162" y="0"/>
                    <a:pt x="162" y="0"/>
                  </a:cubicBezTo>
                  <a:cubicBezTo>
                    <a:pt x="188" y="0"/>
                    <a:pt x="209" y="21"/>
                    <a:pt x="209" y="47"/>
                  </a:cubicBezTo>
                  <a:cubicBezTo>
                    <a:pt x="209" y="1467"/>
                    <a:pt x="209" y="1467"/>
                    <a:pt x="209" y="1467"/>
                  </a:cubicBezTo>
                  <a:cubicBezTo>
                    <a:pt x="209" y="1493"/>
                    <a:pt x="188" y="1513"/>
                    <a:pt x="162" y="1513"/>
                  </a:cubicBezTo>
                  <a:close/>
                </a:path>
              </a:pathLst>
            </a:custGeom>
            <a:solidFill>
              <a:schemeClr val="bg2">
                <a:lumMod val="9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12" name="Freeform 11"/>
            <p:cNvSpPr>
              <a:spLocks/>
            </p:cNvSpPr>
            <p:nvPr/>
          </p:nvSpPr>
          <p:spPr bwMode="auto">
            <a:xfrm>
              <a:off x="4035425" y="1306513"/>
              <a:ext cx="606425" cy="4386262"/>
            </a:xfrm>
            <a:custGeom>
              <a:avLst/>
              <a:gdLst>
                <a:gd name="T0" fmla="*/ 162 w 209"/>
                <a:gd name="T1" fmla="*/ 1513 h 1513"/>
                <a:gd name="T2" fmla="*/ 47 w 209"/>
                <a:gd name="T3" fmla="*/ 1513 h 1513"/>
                <a:gd name="T4" fmla="*/ 0 w 209"/>
                <a:gd name="T5" fmla="*/ 1467 h 1513"/>
                <a:gd name="T6" fmla="*/ 0 w 209"/>
                <a:gd name="T7" fmla="*/ 47 h 1513"/>
                <a:gd name="T8" fmla="*/ 47 w 209"/>
                <a:gd name="T9" fmla="*/ 0 h 1513"/>
                <a:gd name="T10" fmla="*/ 162 w 209"/>
                <a:gd name="T11" fmla="*/ 0 h 1513"/>
                <a:gd name="T12" fmla="*/ 209 w 209"/>
                <a:gd name="T13" fmla="*/ 47 h 1513"/>
                <a:gd name="T14" fmla="*/ 209 w 209"/>
                <a:gd name="T15" fmla="*/ 1467 h 1513"/>
                <a:gd name="T16" fmla="*/ 162 w 209"/>
                <a:gd name="T17"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513">
                  <a:moveTo>
                    <a:pt x="162" y="1513"/>
                  </a:moveTo>
                  <a:cubicBezTo>
                    <a:pt x="47" y="1513"/>
                    <a:pt x="47" y="1513"/>
                    <a:pt x="47" y="1513"/>
                  </a:cubicBezTo>
                  <a:cubicBezTo>
                    <a:pt x="21" y="1513"/>
                    <a:pt x="0" y="1493"/>
                    <a:pt x="0" y="1467"/>
                  </a:cubicBezTo>
                  <a:cubicBezTo>
                    <a:pt x="0" y="47"/>
                    <a:pt x="0" y="47"/>
                    <a:pt x="0" y="47"/>
                  </a:cubicBezTo>
                  <a:cubicBezTo>
                    <a:pt x="0" y="21"/>
                    <a:pt x="21" y="0"/>
                    <a:pt x="47" y="0"/>
                  </a:cubicBezTo>
                  <a:cubicBezTo>
                    <a:pt x="162" y="0"/>
                    <a:pt x="162" y="0"/>
                    <a:pt x="162" y="0"/>
                  </a:cubicBezTo>
                  <a:cubicBezTo>
                    <a:pt x="188" y="0"/>
                    <a:pt x="209" y="21"/>
                    <a:pt x="209" y="47"/>
                  </a:cubicBezTo>
                  <a:cubicBezTo>
                    <a:pt x="209" y="1467"/>
                    <a:pt x="209" y="1467"/>
                    <a:pt x="209" y="1467"/>
                  </a:cubicBezTo>
                  <a:cubicBezTo>
                    <a:pt x="209" y="1493"/>
                    <a:pt x="188" y="1513"/>
                    <a:pt x="162" y="1513"/>
                  </a:cubicBezTo>
                  <a:close/>
                </a:path>
              </a:pathLst>
            </a:custGeom>
            <a:solidFill>
              <a:schemeClr val="bg2">
                <a:lumMod val="9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13" name="Freeform 12"/>
            <p:cNvSpPr>
              <a:spLocks/>
            </p:cNvSpPr>
            <p:nvPr/>
          </p:nvSpPr>
          <p:spPr bwMode="auto">
            <a:xfrm>
              <a:off x="5243513" y="1306513"/>
              <a:ext cx="604838" cy="4386262"/>
            </a:xfrm>
            <a:custGeom>
              <a:avLst/>
              <a:gdLst>
                <a:gd name="T0" fmla="*/ 162 w 209"/>
                <a:gd name="T1" fmla="*/ 1513 h 1513"/>
                <a:gd name="T2" fmla="*/ 47 w 209"/>
                <a:gd name="T3" fmla="*/ 1513 h 1513"/>
                <a:gd name="T4" fmla="*/ 0 w 209"/>
                <a:gd name="T5" fmla="*/ 1467 h 1513"/>
                <a:gd name="T6" fmla="*/ 0 w 209"/>
                <a:gd name="T7" fmla="*/ 47 h 1513"/>
                <a:gd name="T8" fmla="*/ 47 w 209"/>
                <a:gd name="T9" fmla="*/ 0 h 1513"/>
                <a:gd name="T10" fmla="*/ 162 w 209"/>
                <a:gd name="T11" fmla="*/ 0 h 1513"/>
                <a:gd name="T12" fmla="*/ 209 w 209"/>
                <a:gd name="T13" fmla="*/ 47 h 1513"/>
                <a:gd name="T14" fmla="*/ 209 w 209"/>
                <a:gd name="T15" fmla="*/ 1467 h 1513"/>
                <a:gd name="T16" fmla="*/ 162 w 209"/>
                <a:gd name="T17"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513">
                  <a:moveTo>
                    <a:pt x="162" y="1513"/>
                  </a:moveTo>
                  <a:cubicBezTo>
                    <a:pt x="47" y="1513"/>
                    <a:pt x="47" y="1513"/>
                    <a:pt x="47" y="1513"/>
                  </a:cubicBezTo>
                  <a:cubicBezTo>
                    <a:pt x="21" y="1513"/>
                    <a:pt x="0" y="1493"/>
                    <a:pt x="0" y="1467"/>
                  </a:cubicBezTo>
                  <a:cubicBezTo>
                    <a:pt x="0" y="47"/>
                    <a:pt x="0" y="47"/>
                    <a:pt x="0" y="47"/>
                  </a:cubicBezTo>
                  <a:cubicBezTo>
                    <a:pt x="0" y="21"/>
                    <a:pt x="21" y="0"/>
                    <a:pt x="47" y="0"/>
                  </a:cubicBezTo>
                  <a:cubicBezTo>
                    <a:pt x="162" y="0"/>
                    <a:pt x="162" y="0"/>
                    <a:pt x="162" y="0"/>
                  </a:cubicBezTo>
                  <a:cubicBezTo>
                    <a:pt x="188" y="0"/>
                    <a:pt x="209" y="21"/>
                    <a:pt x="209" y="47"/>
                  </a:cubicBezTo>
                  <a:cubicBezTo>
                    <a:pt x="209" y="1467"/>
                    <a:pt x="209" y="1467"/>
                    <a:pt x="209" y="1467"/>
                  </a:cubicBezTo>
                  <a:cubicBezTo>
                    <a:pt x="209" y="1493"/>
                    <a:pt x="188" y="1513"/>
                    <a:pt x="162" y="1513"/>
                  </a:cubicBezTo>
                  <a:close/>
                </a:path>
              </a:pathLst>
            </a:custGeom>
            <a:solidFill>
              <a:schemeClr val="bg2">
                <a:lumMod val="9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14" name="Freeform 13"/>
            <p:cNvSpPr>
              <a:spLocks/>
            </p:cNvSpPr>
            <p:nvPr/>
          </p:nvSpPr>
          <p:spPr bwMode="auto">
            <a:xfrm>
              <a:off x="6451600" y="1306513"/>
              <a:ext cx="604838" cy="4386262"/>
            </a:xfrm>
            <a:custGeom>
              <a:avLst/>
              <a:gdLst>
                <a:gd name="T0" fmla="*/ 162 w 209"/>
                <a:gd name="T1" fmla="*/ 1513 h 1513"/>
                <a:gd name="T2" fmla="*/ 47 w 209"/>
                <a:gd name="T3" fmla="*/ 1513 h 1513"/>
                <a:gd name="T4" fmla="*/ 0 w 209"/>
                <a:gd name="T5" fmla="*/ 1467 h 1513"/>
                <a:gd name="T6" fmla="*/ 0 w 209"/>
                <a:gd name="T7" fmla="*/ 47 h 1513"/>
                <a:gd name="T8" fmla="*/ 47 w 209"/>
                <a:gd name="T9" fmla="*/ 0 h 1513"/>
                <a:gd name="T10" fmla="*/ 162 w 209"/>
                <a:gd name="T11" fmla="*/ 0 h 1513"/>
                <a:gd name="T12" fmla="*/ 209 w 209"/>
                <a:gd name="T13" fmla="*/ 47 h 1513"/>
                <a:gd name="T14" fmla="*/ 209 w 209"/>
                <a:gd name="T15" fmla="*/ 1467 h 1513"/>
                <a:gd name="T16" fmla="*/ 162 w 209"/>
                <a:gd name="T17"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513">
                  <a:moveTo>
                    <a:pt x="162" y="1513"/>
                  </a:moveTo>
                  <a:cubicBezTo>
                    <a:pt x="47" y="1513"/>
                    <a:pt x="47" y="1513"/>
                    <a:pt x="47" y="1513"/>
                  </a:cubicBezTo>
                  <a:cubicBezTo>
                    <a:pt x="21" y="1513"/>
                    <a:pt x="0" y="1493"/>
                    <a:pt x="0" y="1467"/>
                  </a:cubicBezTo>
                  <a:cubicBezTo>
                    <a:pt x="0" y="47"/>
                    <a:pt x="0" y="47"/>
                    <a:pt x="0" y="47"/>
                  </a:cubicBezTo>
                  <a:cubicBezTo>
                    <a:pt x="0" y="21"/>
                    <a:pt x="21" y="0"/>
                    <a:pt x="47" y="0"/>
                  </a:cubicBezTo>
                  <a:cubicBezTo>
                    <a:pt x="162" y="0"/>
                    <a:pt x="162" y="0"/>
                    <a:pt x="162" y="0"/>
                  </a:cubicBezTo>
                  <a:cubicBezTo>
                    <a:pt x="188" y="0"/>
                    <a:pt x="209" y="21"/>
                    <a:pt x="209" y="47"/>
                  </a:cubicBezTo>
                  <a:cubicBezTo>
                    <a:pt x="209" y="1467"/>
                    <a:pt x="209" y="1467"/>
                    <a:pt x="209" y="1467"/>
                  </a:cubicBezTo>
                  <a:cubicBezTo>
                    <a:pt x="209" y="1493"/>
                    <a:pt x="188" y="1513"/>
                    <a:pt x="162" y="1513"/>
                  </a:cubicBezTo>
                  <a:close/>
                </a:path>
              </a:pathLst>
            </a:custGeom>
            <a:solidFill>
              <a:schemeClr val="bg2">
                <a:lumMod val="9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15" name="Freeform 14"/>
            <p:cNvSpPr>
              <a:spLocks/>
            </p:cNvSpPr>
            <p:nvPr/>
          </p:nvSpPr>
          <p:spPr bwMode="auto">
            <a:xfrm>
              <a:off x="7658100" y="1306513"/>
              <a:ext cx="604838" cy="4386262"/>
            </a:xfrm>
            <a:custGeom>
              <a:avLst/>
              <a:gdLst>
                <a:gd name="T0" fmla="*/ 162 w 209"/>
                <a:gd name="T1" fmla="*/ 1513 h 1513"/>
                <a:gd name="T2" fmla="*/ 47 w 209"/>
                <a:gd name="T3" fmla="*/ 1513 h 1513"/>
                <a:gd name="T4" fmla="*/ 0 w 209"/>
                <a:gd name="T5" fmla="*/ 1467 h 1513"/>
                <a:gd name="T6" fmla="*/ 0 w 209"/>
                <a:gd name="T7" fmla="*/ 47 h 1513"/>
                <a:gd name="T8" fmla="*/ 47 w 209"/>
                <a:gd name="T9" fmla="*/ 0 h 1513"/>
                <a:gd name="T10" fmla="*/ 162 w 209"/>
                <a:gd name="T11" fmla="*/ 0 h 1513"/>
                <a:gd name="T12" fmla="*/ 209 w 209"/>
                <a:gd name="T13" fmla="*/ 47 h 1513"/>
                <a:gd name="T14" fmla="*/ 209 w 209"/>
                <a:gd name="T15" fmla="*/ 1467 h 1513"/>
                <a:gd name="T16" fmla="*/ 162 w 209"/>
                <a:gd name="T17"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513">
                  <a:moveTo>
                    <a:pt x="162" y="1513"/>
                  </a:moveTo>
                  <a:cubicBezTo>
                    <a:pt x="47" y="1513"/>
                    <a:pt x="47" y="1513"/>
                    <a:pt x="47" y="1513"/>
                  </a:cubicBezTo>
                  <a:cubicBezTo>
                    <a:pt x="21" y="1513"/>
                    <a:pt x="0" y="1493"/>
                    <a:pt x="0" y="1467"/>
                  </a:cubicBezTo>
                  <a:cubicBezTo>
                    <a:pt x="0" y="47"/>
                    <a:pt x="0" y="47"/>
                    <a:pt x="0" y="47"/>
                  </a:cubicBezTo>
                  <a:cubicBezTo>
                    <a:pt x="0" y="21"/>
                    <a:pt x="21" y="0"/>
                    <a:pt x="47" y="0"/>
                  </a:cubicBezTo>
                  <a:cubicBezTo>
                    <a:pt x="162" y="0"/>
                    <a:pt x="162" y="0"/>
                    <a:pt x="162" y="0"/>
                  </a:cubicBezTo>
                  <a:cubicBezTo>
                    <a:pt x="188" y="0"/>
                    <a:pt x="209" y="21"/>
                    <a:pt x="209" y="47"/>
                  </a:cubicBezTo>
                  <a:cubicBezTo>
                    <a:pt x="209" y="1467"/>
                    <a:pt x="209" y="1467"/>
                    <a:pt x="209" y="1467"/>
                  </a:cubicBezTo>
                  <a:cubicBezTo>
                    <a:pt x="209" y="1493"/>
                    <a:pt x="188" y="1513"/>
                    <a:pt x="162" y="1513"/>
                  </a:cubicBezTo>
                  <a:close/>
                </a:path>
              </a:pathLst>
            </a:custGeom>
            <a:solidFill>
              <a:schemeClr val="bg2">
                <a:lumMod val="9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16" name="Freeform 15"/>
            <p:cNvSpPr>
              <a:spLocks/>
            </p:cNvSpPr>
            <p:nvPr/>
          </p:nvSpPr>
          <p:spPr bwMode="auto">
            <a:xfrm>
              <a:off x="8866188" y="1306513"/>
              <a:ext cx="604838" cy="4386262"/>
            </a:xfrm>
            <a:custGeom>
              <a:avLst/>
              <a:gdLst>
                <a:gd name="T0" fmla="*/ 162 w 209"/>
                <a:gd name="T1" fmla="*/ 1513 h 1513"/>
                <a:gd name="T2" fmla="*/ 47 w 209"/>
                <a:gd name="T3" fmla="*/ 1513 h 1513"/>
                <a:gd name="T4" fmla="*/ 0 w 209"/>
                <a:gd name="T5" fmla="*/ 1467 h 1513"/>
                <a:gd name="T6" fmla="*/ 0 w 209"/>
                <a:gd name="T7" fmla="*/ 47 h 1513"/>
                <a:gd name="T8" fmla="*/ 47 w 209"/>
                <a:gd name="T9" fmla="*/ 0 h 1513"/>
                <a:gd name="T10" fmla="*/ 162 w 209"/>
                <a:gd name="T11" fmla="*/ 0 h 1513"/>
                <a:gd name="T12" fmla="*/ 209 w 209"/>
                <a:gd name="T13" fmla="*/ 47 h 1513"/>
                <a:gd name="T14" fmla="*/ 209 w 209"/>
                <a:gd name="T15" fmla="*/ 1467 h 1513"/>
                <a:gd name="T16" fmla="*/ 162 w 209"/>
                <a:gd name="T17"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513">
                  <a:moveTo>
                    <a:pt x="162" y="1513"/>
                  </a:moveTo>
                  <a:cubicBezTo>
                    <a:pt x="47" y="1513"/>
                    <a:pt x="47" y="1513"/>
                    <a:pt x="47" y="1513"/>
                  </a:cubicBezTo>
                  <a:cubicBezTo>
                    <a:pt x="21" y="1513"/>
                    <a:pt x="0" y="1493"/>
                    <a:pt x="0" y="1467"/>
                  </a:cubicBezTo>
                  <a:cubicBezTo>
                    <a:pt x="0" y="47"/>
                    <a:pt x="0" y="47"/>
                    <a:pt x="0" y="47"/>
                  </a:cubicBezTo>
                  <a:cubicBezTo>
                    <a:pt x="0" y="21"/>
                    <a:pt x="21" y="0"/>
                    <a:pt x="47" y="0"/>
                  </a:cubicBezTo>
                  <a:cubicBezTo>
                    <a:pt x="162" y="0"/>
                    <a:pt x="162" y="0"/>
                    <a:pt x="162" y="0"/>
                  </a:cubicBezTo>
                  <a:cubicBezTo>
                    <a:pt x="188" y="0"/>
                    <a:pt x="209" y="21"/>
                    <a:pt x="209" y="47"/>
                  </a:cubicBezTo>
                  <a:cubicBezTo>
                    <a:pt x="209" y="1467"/>
                    <a:pt x="209" y="1467"/>
                    <a:pt x="209" y="1467"/>
                  </a:cubicBezTo>
                  <a:cubicBezTo>
                    <a:pt x="209" y="1493"/>
                    <a:pt x="188" y="1513"/>
                    <a:pt x="162" y="1513"/>
                  </a:cubicBezTo>
                  <a:close/>
                </a:path>
              </a:pathLst>
            </a:custGeom>
            <a:solidFill>
              <a:schemeClr val="bg2">
                <a:lumMod val="9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17" name="Freeform 16"/>
            <p:cNvSpPr>
              <a:spLocks/>
            </p:cNvSpPr>
            <p:nvPr/>
          </p:nvSpPr>
          <p:spPr bwMode="auto">
            <a:xfrm>
              <a:off x="10072688" y="1306513"/>
              <a:ext cx="604838" cy="4386262"/>
            </a:xfrm>
            <a:custGeom>
              <a:avLst/>
              <a:gdLst>
                <a:gd name="T0" fmla="*/ 162 w 209"/>
                <a:gd name="T1" fmla="*/ 1513 h 1513"/>
                <a:gd name="T2" fmla="*/ 47 w 209"/>
                <a:gd name="T3" fmla="*/ 1513 h 1513"/>
                <a:gd name="T4" fmla="*/ 0 w 209"/>
                <a:gd name="T5" fmla="*/ 1467 h 1513"/>
                <a:gd name="T6" fmla="*/ 0 w 209"/>
                <a:gd name="T7" fmla="*/ 47 h 1513"/>
                <a:gd name="T8" fmla="*/ 47 w 209"/>
                <a:gd name="T9" fmla="*/ 0 h 1513"/>
                <a:gd name="T10" fmla="*/ 162 w 209"/>
                <a:gd name="T11" fmla="*/ 0 h 1513"/>
                <a:gd name="T12" fmla="*/ 209 w 209"/>
                <a:gd name="T13" fmla="*/ 47 h 1513"/>
                <a:gd name="T14" fmla="*/ 209 w 209"/>
                <a:gd name="T15" fmla="*/ 1467 h 1513"/>
                <a:gd name="T16" fmla="*/ 162 w 209"/>
                <a:gd name="T17"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513">
                  <a:moveTo>
                    <a:pt x="162" y="1513"/>
                  </a:moveTo>
                  <a:cubicBezTo>
                    <a:pt x="47" y="1513"/>
                    <a:pt x="47" y="1513"/>
                    <a:pt x="47" y="1513"/>
                  </a:cubicBezTo>
                  <a:cubicBezTo>
                    <a:pt x="21" y="1513"/>
                    <a:pt x="0" y="1493"/>
                    <a:pt x="0" y="1467"/>
                  </a:cubicBezTo>
                  <a:cubicBezTo>
                    <a:pt x="0" y="47"/>
                    <a:pt x="0" y="47"/>
                    <a:pt x="0" y="47"/>
                  </a:cubicBezTo>
                  <a:cubicBezTo>
                    <a:pt x="0" y="21"/>
                    <a:pt x="21" y="0"/>
                    <a:pt x="47" y="0"/>
                  </a:cubicBezTo>
                  <a:cubicBezTo>
                    <a:pt x="162" y="0"/>
                    <a:pt x="162" y="0"/>
                    <a:pt x="162" y="0"/>
                  </a:cubicBezTo>
                  <a:cubicBezTo>
                    <a:pt x="188" y="0"/>
                    <a:pt x="209" y="21"/>
                    <a:pt x="209" y="47"/>
                  </a:cubicBezTo>
                  <a:cubicBezTo>
                    <a:pt x="209" y="1467"/>
                    <a:pt x="209" y="1467"/>
                    <a:pt x="209" y="1467"/>
                  </a:cubicBezTo>
                  <a:cubicBezTo>
                    <a:pt x="209" y="1493"/>
                    <a:pt x="188" y="1513"/>
                    <a:pt x="162" y="1513"/>
                  </a:cubicBezTo>
                  <a:close/>
                </a:path>
              </a:pathLst>
            </a:custGeom>
            <a:solidFill>
              <a:schemeClr val="bg2">
                <a:lumMod val="9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34" name="TextBox 956"/>
            <p:cNvSpPr txBox="1">
              <a:spLocks noChangeArrowheads="1"/>
            </p:cNvSpPr>
            <p:nvPr/>
          </p:nvSpPr>
          <p:spPr bwMode="auto">
            <a:xfrm>
              <a:off x="292100" y="2889907"/>
              <a:ext cx="812447" cy="35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000" dirty="0">
                  <a:solidFill>
                    <a:schemeClr val="tx1">
                      <a:lumMod val="50000"/>
                      <a:lumOff val="50000"/>
                    </a:schemeClr>
                  </a:solidFill>
                  <a:latin typeface="+mj-lt"/>
                  <a:cs typeface="Open Sans" panose="020B0606030504020204" pitchFamily="34" charset="0"/>
                </a:rPr>
                <a:t>60%</a:t>
              </a:r>
              <a:endParaRPr lang="ru-RU" altLang="ru-RU" sz="4000" dirty="0">
                <a:solidFill>
                  <a:schemeClr val="tx1">
                    <a:lumMod val="50000"/>
                    <a:lumOff val="50000"/>
                  </a:schemeClr>
                </a:solidFill>
                <a:latin typeface="+mj-lt"/>
                <a:cs typeface="Open Sans" panose="020B0606030504020204" pitchFamily="34" charset="0"/>
              </a:endParaRPr>
            </a:p>
          </p:txBody>
        </p:sp>
        <p:sp>
          <p:nvSpPr>
            <p:cNvPr id="35" name="TextBox 956"/>
            <p:cNvSpPr txBox="1">
              <a:spLocks noChangeArrowheads="1"/>
            </p:cNvSpPr>
            <p:nvPr/>
          </p:nvSpPr>
          <p:spPr bwMode="auto">
            <a:xfrm>
              <a:off x="330200" y="4667907"/>
              <a:ext cx="812447" cy="35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000" dirty="0">
                  <a:solidFill>
                    <a:schemeClr val="tx1">
                      <a:lumMod val="50000"/>
                      <a:lumOff val="50000"/>
                    </a:schemeClr>
                  </a:solidFill>
                  <a:latin typeface="+mj-lt"/>
                  <a:cs typeface="Open Sans" panose="020B0606030504020204" pitchFamily="34" charset="0"/>
                </a:rPr>
                <a:t>20%</a:t>
              </a:r>
              <a:endParaRPr lang="ru-RU" altLang="ru-RU" sz="4000" dirty="0">
                <a:solidFill>
                  <a:schemeClr val="tx1">
                    <a:lumMod val="50000"/>
                    <a:lumOff val="50000"/>
                  </a:schemeClr>
                </a:solidFill>
                <a:latin typeface="+mj-lt"/>
                <a:cs typeface="Open Sans" panose="020B0606030504020204" pitchFamily="34" charset="0"/>
              </a:endParaRPr>
            </a:p>
          </p:txBody>
        </p:sp>
        <p:sp>
          <p:nvSpPr>
            <p:cNvPr id="36" name="TextBox 956"/>
            <p:cNvSpPr txBox="1">
              <a:spLocks noChangeArrowheads="1"/>
            </p:cNvSpPr>
            <p:nvPr/>
          </p:nvSpPr>
          <p:spPr bwMode="auto">
            <a:xfrm>
              <a:off x="279400" y="3804307"/>
              <a:ext cx="812447" cy="35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000" dirty="0">
                  <a:solidFill>
                    <a:schemeClr val="tx1">
                      <a:lumMod val="50000"/>
                      <a:lumOff val="50000"/>
                    </a:schemeClr>
                  </a:solidFill>
                  <a:latin typeface="+mj-lt"/>
                  <a:cs typeface="Open Sans" panose="020B0606030504020204" pitchFamily="34" charset="0"/>
                </a:rPr>
                <a:t>40%</a:t>
              </a:r>
              <a:endParaRPr lang="ru-RU" altLang="ru-RU" sz="4000" dirty="0">
                <a:solidFill>
                  <a:schemeClr val="tx1">
                    <a:lumMod val="50000"/>
                    <a:lumOff val="50000"/>
                  </a:schemeClr>
                </a:solidFill>
                <a:latin typeface="+mj-lt"/>
                <a:cs typeface="Open Sans" panose="020B0606030504020204" pitchFamily="34" charset="0"/>
              </a:endParaRPr>
            </a:p>
          </p:txBody>
        </p:sp>
        <p:sp>
          <p:nvSpPr>
            <p:cNvPr id="37" name="TextBox 956"/>
            <p:cNvSpPr txBox="1">
              <a:spLocks noChangeArrowheads="1"/>
            </p:cNvSpPr>
            <p:nvPr/>
          </p:nvSpPr>
          <p:spPr bwMode="auto">
            <a:xfrm>
              <a:off x="254000" y="2013607"/>
              <a:ext cx="812447" cy="35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000" dirty="0">
                  <a:solidFill>
                    <a:schemeClr val="tx1">
                      <a:lumMod val="50000"/>
                      <a:lumOff val="50000"/>
                    </a:schemeClr>
                  </a:solidFill>
                  <a:latin typeface="+mj-lt"/>
                  <a:cs typeface="Open Sans" panose="020B0606030504020204" pitchFamily="34" charset="0"/>
                </a:rPr>
                <a:t>80%</a:t>
              </a:r>
              <a:endParaRPr lang="ru-RU" altLang="ru-RU" sz="4000" dirty="0">
                <a:solidFill>
                  <a:schemeClr val="tx1">
                    <a:lumMod val="50000"/>
                    <a:lumOff val="50000"/>
                  </a:schemeClr>
                </a:solidFill>
                <a:latin typeface="+mj-lt"/>
                <a:cs typeface="Open Sans" panose="020B0606030504020204" pitchFamily="34" charset="0"/>
              </a:endParaRPr>
            </a:p>
          </p:txBody>
        </p:sp>
        <p:sp>
          <p:nvSpPr>
            <p:cNvPr id="39" name="TextBox 956"/>
            <p:cNvSpPr txBox="1">
              <a:spLocks noChangeArrowheads="1"/>
            </p:cNvSpPr>
            <p:nvPr/>
          </p:nvSpPr>
          <p:spPr bwMode="auto">
            <a:xfrm>
              <a:off x="342900" y="5493407"/>
              <a:ext cx="812447" cy="35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000" dirty="0">
                  <a:solidFill>
                    <a:schemeClr val="tx1">
                      <a:lumMod val="50000"/>
                      <a:lumOff val="50000"/>
                    </a:schemeClr>
                  </a:solidFill>
                  <a:latin typeface="+mj-lt"/>
                  <a:cs typeface="Open Sans" panose="020B0606030504020204" pitchFamily="34" charset="0"/>
                </a:rPr>
                <a:t>0%</a:t>
              </a:r>
              <a:endParaRPr lang="ru-RU" altLang="ru-RU" sz="4000" dirty="0">
                <a:solidFill>
                  <a:schemeClr val="tx1">
                    <a:lumMod val="50000"/>
                    <a:lumOff val="50000"/>
                  </a:schemeClr>
                </a:solidFill>
                <a:latin typeface="+mj-lt"/>
                <a:cs typeface="Open Sans" panose="020B0606030504020204" pitchFamily="34" charset="0"/>
              </a:endParaRPr>
            </a:p>
          </p:txBody>
        </p:sp>
        <p:sp>
          <p:nvSpPr>
            <p:cNvPr id="40" name="TextBox 956"/>
            <p:cNvSpPr txBox="1">
              <a:spLocks noChangeArrowheads="1"/>
            </p:cNvSpPr>
            <p:nvPr/>
          </p:nvSpPr>
          <p:spPr bwMode="auto">
            <a:xfrm>
              <a:off x="1460500" y="58109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400" dirty="0">
                  <a:solidFill>
                    <a:schemeClr val="tx1">
                      <a:lumMod val="50000"/>
                      <a:lumOff val="50000"/>
                    </a:schemeClr>
                  </a:solidFill>
                  <a:latin typeface="+mj-lt"/>
                  <a:cs typeface="Open Sans" panose="020B0606030504020204" pitchFamily="34" charset="0"/>
                </a:rPr>
                <a:t>1991</a:t>
              </a:r>
              <a:endParaRPr lang="ru-RU" altLang="ru-RU" sz="4400" dirty="0">
                <a:solidFill>
                  <a:schemeClr val="tx1">
                    <a:lumMod val="50000"/>
                    <a:lumOff val="50000"/>
                  </a:schemeClr>
                </a:solidFill>
                <a:latin typeface="+mj-lt"/>
                <a:cs typeface="Open Sans" panose="020B0606030504020204" pitchFamily="34" charset="0"/>
              </a:endParaRPr>
            </a:p>
          </p:txBody>
        </p:sp>
        <p:sp>
          <p:nvSpPr>
            <p:cNvPr id="41" name="TextBox 956"/>
            <p:cNvSpPr txBox="1">
              <a:spLocks noChangeArrowheads="1"/>
            </p:cNvSpPr>
            <p:nvPr/>
          </p:nvSpPr>
          <p:spPr bwMode="auto">
            <a:xfrm>
              <a:off x="2717800" y="58236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400" dirty="0">
                  <a:solidFill>
                    <a:schemeClr val="tx1">
                      <a:lumMod val="50000"/>
                      <a:lumOff val="50000"/>
                    </a:schemeClr>
                  </a:solidFill>
                  <a:latin typeface="+mj-lt"/>
                  <a:cs typeface="Open Sans" panose="020B0606030504020204" pitchFamily="34" charset="0"/>
                </a:rPr>
                <a:t>1999</a:t>
              </a:r>
              <a:endParaRPr lang="ru-RU" altLang="ru-RU" sz="4400" dirty="0">
                <a:solidFill>
                  <a:schemeClr val="tx1">
                    <a:lumMod val="50000"/>
                    <a:lumOff val="50000"/>
                  </a:schemeClr>
                </a:solidFill>
                <a:latin typeface="+mj-lt"/>
                <a:cs typeface="Open Sans" panose="020B0606030504020204" pitchFamily="34" charset="0"/>
              </a:endParaRPr>
            </a:p>
          </p:txBody>
        </p:sp>
        <p:sp>
          <p:nvSpPr>
            <p:cNvPr id="42" name="TextBox 956"/>
            <p:cNvSpPr txBox="1">
              <a:spLocks noChangeArrowheads="1"/>
            </p:cNvSpPr>
            <p:nvPr/>
          </p:nvSpPr>
          <p:spPr bwMode="auto">
            <a:xfrm>
              <a:off x="3937000" y="58236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400" dirty="0">
                  <a:solidFill>
                    <a:schemeClr val="tx1">
                      <a:lumMod val="50000"/>
                      <a:lumOff val="50000"/>
                    </a:schemeClr>
                  </a:solidFill>
                  <a:latin typeface="+mj-lt"/>
                  <a:cs typeface="Open Sans" panose="020B0606030504020204" pitchFamily="34" charset="0"/>
                </a:rPr>
                <a:t>2005</a:t>
              </a:r>
              <a:endParaRPr lang="ru-RU" altLang="ru-RU" sz="4400" dirty="0">
                <a:solidFill>
                  <a:schemeClr val="tx1">
                    <a:lumMod val="50000"/>
                    <a:lumOff val="50000"/>
                  </a:schemeClr>
                </a:solidFill>
                <a:latin typeface="+mj-lt"/>
                <a:cs typeface="Open Sans" panose="020B0606030504020204" pitchFamily="34" charset="0"/>
              </a:endParaRPr>
            </a:p>
          </p:txBody>
        </p:sp>
        <p:sp>
          <p:nvSpPr>
            <p:cNvPr id="43" name="TextBox 956"/>
            <p:cNvSpPr txBox="1">
              <a:spLocks noChangeArrowheads="1"/>
            </p:cNvSpPr>
            <p:nvPr/>
          </p:nvSpPr>
          <p:spPr bwMode="auto">
            <a:xfrm>
              <a:off x="5168900" y="58236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400" dirty="0">
                  <a:solidFill>
                    <a:schemeClr val="tx1">
                      <a:lumMod val="50000"/>
                      <a:lumOff val="50000"/>
                    </a:schemeClr>
                  </a:solidFill>
                  <a:latin typeface="+mj-lt"/>
                  <a:cs typeface="Open Sans" panose="020B0606030504020204" pitchFamily="34" charset="0"/>
                </a:rPr>
                <a:t>2010</a:t>
              </a:r>
              <a:endParaRPr lang="ru-RU" altLang="ru-RU" sz="4400" dirty="0">
                <a:solidFill>
                  <a:schemeClr val="tx1">
                    <a:lumMod val="50000"/>
                    <a:lumOff val="50000"/>
                  </a:schemeClr>
                </a:solidFill>
                <a:latin typeface="+mj-lt"/>
                <a:cs typeface="Open Sans" panose="020B0606030504020204" pitchFamily="34" charset="0"/>
              </a:endParaRPr>
            </a:p>
          </p:txBody>
        </p:sp>
        <p:sp>
          <p:nvSpPr>
            <p:cNvPr id="44" name="TextBox 956"/>
            <p:cNvSpPr txBox="1">
              <a:spLocks noChangeArrowheads="1"/>
            </p:cNvSpPr>
            <p:nvPr/>
          </p:nvSpPr>
          <p:spPr bwMode="auto">
            <a:xfrm>
              <a:off x="6375400" y="58363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400" dirty="0">
                  <a:solidFill>
                    <a:schemeClr val="tx1">
                      <a:lumMod val="50000"/>
                      <a:lumOff val="50000"/>
                    </a:schemeClr>
                  </a:solidFill>
                  <a:latin typeface="+mj-lt"/>
                  <a:cs typeface="Open Sans" panose="020B0606030504020204" pitchFamily="34" charset="0"/>
                </a:rPr>
                <a:t>2015</a:t>
              </a:r>
              <a:endParaRPr lang="ru-RU" altLang="ru-RU" sz="4400" dirty="0">
                <a:solidFill>
                  <a:schemeClr val="tx1">
                    <a:lumMod val="50000"/>
                    <a:lumOff val="50000"/>
                  </a:schemeClr>
                </a:solidFill>
                <a:latin typeface="+mj-lt"/>
                <a:cs typeface="Open Sans" panose="020B0606030504020204" pitchFamily="34" charset="0"/>
              </a:endParaRPr>
            </a:p>
          </p:txBody>
        </p:sp>
        <p:sp>
          <p:nvSpPr>
            <p:cNvPr id="45" name="TextBox 956"/>
            <p:cNvSpPr txBox="1">
              <a:spLocks noChangeArrowheads="1"/>
            </p:cNvSpPr>
            <p:nvPr/>
          </p:nvSpPr>
          <p:spPr bwMode="auto">
            <a:xfrm>
              <a:off x="7581900" y="58490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400" dirty="0">
                  <a:solidFill>
                    <a:schemeClr val="tx1">
                      <a:lumMod val="50000"/>
                      <a:lumOff val="50000"/>
                    </a:schemeClr>
                  </a:solidFill>
                  <a:latin typeface="+mj-lt"/>
                  <a:cs typeface="Open Sans" panose="020B0606030504020204" pitchFamily="34" charset="0"/>
                </a:rPr>
                <a:t>2020</a:t>
              </a:r>
              <a:endParaRPr lang="ru-RU" altLang="ru-RU" sz="4400" dirty="0">
                <a:solidFill>
                  <a:schemeClr val="tx1">
                    <a:lumMod val="50000"/>
                    <a:lumOff val="50000"/>
                  </a:schemeClr>
                </a:solidFill>
                <a:latin typeface="+mj-lt"/>
                <a:cs typeface="Open Sans" panose="020B0606030504020204" pitchFamily="34" charset="0"/>
              </a:endParaRPr>
            </a:p>
          </p:txBody>
        </p:sp>
        <p:sp>
          <p:nvSpPr>
            <p:cNvPr id="46" name="TextBox 956"/>
            <p:cNvSpPr txBox="1">
              <a:spLocks noChangeArrowheads="1"/>
            </p:cNvSpPr>
            <p:nvPr/>
          </p:nvSpPr>
          <p:spPr bwMode="auto">
            <a:xfrm>
              <a:off x="8775700" y="58617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400" dirty="0">
                  <a:solidFill>
                    <a:schemeClr val="tx1">
                      <a:lumMod val="50000"/>
                      <a:lumOff val="50000"/>
                    </a:schemeClr>
                  </a:solidFill>
                  <a:latin typeface="+mj-lt"/>
                  <a:cs typeface="Open Sans" panose="020B0606030504020204" pitchFamily="34" charset="0"/>
                </a:rPr>
                <a:t>2021</a:t>
              </a:r>
              <a:endParaRPr lang="ru-RU" altLang="ru-RU" sz="4400" dirty="0">
                <a:solidFill>
                  <a:schemeClr val="tx1">
                    <a:lumMod val="50000"/>
                    <a:lumOff val="50000"/>
                  </a:schemeClr>
                </a:solidFill>
                <a:latin typeface="+mj-lt"/>
                <a:cs typeface="Open Sans" panose="020B0606030504020204" pitchFamily="34" charset="0"/>
              </a:endParaRPr>
            </a:p>
          </p:txBody>
        </p:sp>
        <p:sp>
          <p:nvSpPr>
            <p:cNvPr id="47" name="TextBox 956"/>
            <p:cNvSpPr txBox="1">
              <a:spLocks noChangeArrowheads="1"/>
            </p:cNvSpPr>
            <p:nvPr/>
          </p:nvSpPr>
          <p:spPr bwMode="auto">
            <a:xfrm>
              <a:off x="9931400" y="5874407"/>
              <a:ext cx="812447" cy="3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4400" dirty="0">
                  <a:solidFill>
                    <a:schemeClr val="tx1">
                      <a:lumMod val="50000"/>
                      <a:lumOff val="50000"/>
                    </a:schemeClr>
                  </a:solidFill>
                  <a:latin typeface="+mj-lt"/>
                  <a:cs typeface="Open Sans" panose="020B0606030504020204" pitchFamily="34" charset="0"/>
                </a:rPr>
                <a:t>2022</a:t>
              </a:r>
              <a:endParaRPr lang="ru-RU" altLang="ru-RU" sz="4400" dirty="0">
                <a:solidFill>
                  <a:schemeClr val="tx1">
                    <a:lumMod val="50000"/>
                    <a:lumOff val="50000"/>
                  </a:schemeClr>
                </a:solidFill>
                <a:latin typeface="+mj-lt"/>
                <a:cs typeface="Open Sans" panose="020B0606030504020204" pitchFamily="34" charset="0"/>
              </a:endParaRPr>
            </a:p>
          </p:txBody>
        </p:sp>
        <p:sp>
          <p:nvSpPr>
            <p:cNvPr id="48" name="TextBox 956"/>
            <p:cNvSpPr txBox="1">
              <a:spLocks noChangeArrowheads="1"/>
            </p:cNvSpPr>
            <p:nvPr/>
          </p:nvSpPr>
          <p:spPr bwMode="auto">
            <a:xfrm>
              <a:off x="306198" y="1378607"/>
              <a:ext cx="812447" cy="35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000" dirty="0">
                  <a:solidFill>
                    <a:schemeClr val="tx1">
                      <a:lumMod val="50000"/>
                      <a:lumOff val="50000"/>
                    </a:schemeClr>
                  </a:solidFill>
                  <a:latin typeface="+mj-lt"/>
                  <a:cs typeface="Open Sans" panose="020B0606030504020204" pitchFamily="34" charset="0"/>
                </a:rPr>
                <a:t>100%</a:t>
              </a:r>
              <a:endParaRPr lang="ru-RU" altLang="ru-RU" sz="4000" dirty="0">
                <a:solidFill>
                  <a:schemeClr val="tx1">
                    <a:lumMod val="50000"/>
                    <a:lumOff val="50000"/>
                  </a:schemeClr>
                </a:solidFill>
                <a:latin typeface="+mj-lt"/>
                <a:cs typeface="Open Sans" panose="020B0606030504020204" pitchFamily="34" charset="0"/>
              </a:endParaRPr>
            </a:p>
          </p:txBody>
        </p:sp>
      </p:grpSp>
      <p:sp>
        <p:nvSpPr>
          <p:cNvPr id="49" name="TextBox 956"/>
          <p:cNvSpPr txBox="1">
            <a:spLocks noChangeArrowheads="1"/>
          </p:cNvSpPr>
          <p:nvPr/>
        </p:nvSpPr>
        <p:spPr bwMode="auto">
          <a:xfrm>
            <a:off x="5383399" y="1590187"/>
            <a:ext cx="16244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accent2"/>
                </a:solidFill>
                <a:latin typeface="+mj-lt"/>
                <a:cs typeface="Open Sans" panose="020B0606030504020204" pitchFamily="34" charset="0"/>
              </a:rPr>
              <a:t>48%</a:t>
            </a:r>
            <a:endParaRPr lang="ru-RU" altLang="ru-RU" sz="4800" dirty="0">
              <a:solidFill>
                <a:schemeClr val="accent2"/>
              </a:solidFill>
              <a:latin typeface="+mj-lt"/>
              <a:cs typeface="Open Sans" panose="020B0606030504020204" pitchFamily="34" charset="0"/>
            </a:endParaRPr>
          </a:p>
        </p:txBody>
      </p:sp>
      <p:sp>
        <p:nvSpPr>
          <p:cNvPr id="50" name="TextBox 956"/>
          <p:cNvSpPr txBox="1">
            <a:spLocks noChangeArrowheads="1"/>
          </p:cNvSpPr>
          <p:nvPr/>
        </p:nvSpPr>
        <p:spPr bwMode="auto">
          <a:xfrm>
            <a:off x="7871951" y="1601570"/>
            <a:ext cx="157439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accent1"/>
                </a:solidFill>
                <a:latin typeface="+mj-lt"/>
                <a:cs typeface="Open Sans" panose="020B0606030504020204" pitchFamily="34" charset="0"/>
              </a:rPr>
              <a:t>57%</a:t>
            </a:r>
            <a:endParaRPr lang="ru-RU" altLang="ru-RU" sz="4800" dirty="0">
              <a:solidFill>
                <a:schemeClr val="accent1"/>
              </a:solidFill>
              <a:latin typeface="+mj-lt"/>
              <a:cs typeface="Open Sans" panose="020B0606030504020204" pitchFamily="34" charset="0"/>
            </a:endParaRPr>
          </a:p>
        </p:txBody>
      </p:sp>
      <p:sp>
        <p:nvSpPr>
          <p:cNvPr id="51" name="TextBox 956"/>
          <p:cNvSpPr txBox="1">
            <a:spLocks noChangeArrowheads="1"/>
          </p:cNvSpPr>
          <p:nvPr/>
        </p:nvSpPr>
        <p:spPr bwMode="auto">
          <a:xfrm>
            <a:off x="10182749" y="1601570"/>
            <a:ext cx="157439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accent4"/>
                </a:solidFill>
                <a:latin typeface="+mj-lt"/>
                <a:cs typeface="Open Sans" panose="020B0606030504020204" pitchFamily="34" charset="0"/>
              </a:rPr>
              <a:t>78%</a:t>
            </a:r>
            <a:endParaRPr lang="ru-RU" altLang="ru-RU" sz="4800" dirty="0">
              <a:solidFill>
                <a:schemeClr val="accent4"/>
              </a:solidFill>
              <a:latin typeface="+mj-lt"/>
              <a:cs typeface="Open Sans" panose="020B0606030504020204" pitchFamily="34" charset="0"/>
            </a:endParaRPr>
          </a:p>
        </p:txBody>
      </p:sp>
      <p:sp>
        <p:nvSpPr>
          <p:cNvPr id="52" name="TextBox 956"/>
          <p:cNvSpPr txBox="1">
            <a:spLocks noChangeArrowheads="1"/>
          </p:cNvSpPr>
          <p:nvPr/>
        </p:nvSpPr>
        <p:spPr bwMode="auto">
          <a:xfrm>
            <a:off x="12696694" y="1615581"/>
            <a:ext cx="16244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accent3"/>
                </a:solidFill>
                <a:latin typeface="+mj-lt"/>
                <a:cs typeface="Open Sans" panose="020B0606030504020204" pitchFamily="34" charset="0"/>
              </a:rPr>
              <a:t>64%</a:t>
            </a:r>
            <a:endParaRPr lang="ru-RU" altLang="ru-RU" sz="4800" dirty="0">
              <a:solidFill>
                <a:schemeClr val="accent3"/>
              </a:solidFill>
              <a:latin typeface="+mj-lt"/>
              <a:cs typeface="Open Sans" panose="020B0606030504020204" pitchFamily="34" charset="0"/>
            </a:endParaRPr>
          </a:p>
        </p:txBody>
      </p:sp>
      <p:sp>
        <p:nvSpPr>
          <p:cNvPr id="53" name="TextBox 956"/>
          <p:cNvSpPr txBox="1">
            <a:spLocks noChangeArrowheads="1"/>
          </p:cNvSpPr>
          <p:nvPr/>
        </p:nvSpPr>
        <p:spPr bwMode="auto">
          <a:xfrm>
            <a:off x="15007492" y="1615581"/>
            <a:ext cx="16244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accent6"/>
                </a:solidFill>
                <a:latin typeface="+mj-lt"/>
                <a:cs typeface="Open Sans" panose="020B0606030504020204" pitchFamily="34" charset="0"/>
              </a:rPr>
              <a:t>62%</a:t>
            </a:r>
            <a:endParaRPr lang="ru-RU" altLang="ru-RU" sz="4800" dirty="0">
              <a:solidFill>
                <a:schemeClr val="accent6"/>
              </a:solidFill>
              <a:latin typeface="+mj-lt"/>
              <a:cs typeface="Open Sans" panose="020B0606030504020204" pitchFamily="34" charset="0"/>
            </a:endParaRPr>
          </a:p>
        </p:txBody>
      </p:sp>
      <p:sp>
        <p:nvSpPr>
          <p:cNvPr id="54" name="TextBox 956"/>
          <p:cNvSpPr txBox="1">
            <a:spLocks noChangeArrowheads="1"/>
          </p:cNvSpPr>
          <p:nvPr/>
        </p:nvSpPr>
        <p:spPr bwMode="auto">
          <a:xfrm>
            <a:off x="17521437" y="1615581"/>
            <a:ext cx="16244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accent3">
                    <a:lumMod val="50000"/>
                  </a:schemeClr>
                </a:solidFill>
                <a:latin typeface="+mj-lt"/>
                <a:cs typeface="Open Sans" panose="020B0606030504020204" pitchFamily="34" charset="0"/>
              </a:rPr>
              <a:t>69%</a:t>
            </a:r>
            <a:endParaRPr lang="ru-RU" altLang="ru-RU" sz="4800" dirty="0">
              <a:solidFill>
                <a:schemeClr val="accent3">
                  <a:lumMod val="50000"/>
                </a:schemeClr>
              </a:solidFill>
              <a:latin typeface="+mj-lt"/>
              <a:cs typeface="Open Sans" panose="020B0606030504020204" pitchFamily="34" charset="0"/>
            </a:endParaRPr>
          </a:p>
        </p:txBody>
      </p:sp>
      <p:sp>
        <p:nvSpPr>
          <p:cNvPr id="55" name="TextBox 956"/>
          <p:cNvSpPr txBox="1">
            <a:spLocks noChangeArrowheads="1"/>
          </p:cNvSpPr>
          <p:nvPr/>
        </p:nvSpPr>
        <p:spPr bwMode="auto">
          <a:xfrm>
            <a:off x="19832235" y="1615581"/>
            <a:ext cx="16244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4800" dirty="0">
                <a:solidFill>
                  <a:schemeClr val="accent5">
                    <a:lumMod val="60000"/>
                    <a:lumOff val="40000"/>
                  </a:schemeClr>
                </a:solidFill>
                <a:latin typeface="+mj-lt"/>
                <a:cs typeface="Open Sans" panose="020B0606030504020204" pitchFamily="34" charset="0"/>
              </a:rPr>
              <a:t>87%</a:t>
            </a:r>
            <a:endParaRPr lang="ru-RU" altLang="ru-RU" sz="4800" dirty="0">
              <a:solidFill>
                <a:schemeClr val="accent5">
                  <a:lumMod val="60000"/>
                  <a:lumOff val="40000"/>
                </a:schemeClr>
              </a:solidFill>
              <a:latin typeface="+mj-lt"/>
              <a:cs typeface="Open Sans" panose="020B0606030504020204" pitchFamily="34" charset="0"/>
            </a:endParaRPr>
          </a:p>
        </p:txBody>
      </p:sp>
      <p:sp>
        <p:nvSpPr>
          <p:cNvPr id="56" name="Oval 17"/>
          <p:cNvSpPr>
            <a:spLocks noChangeArrowheads="1"/>
          </p:cNvSpPr>
          <p:nvPr/>
        </p:nvSpPr>
        <p:spPr bwMode="auto">
          <a:xfrm>
            <a:off x="20140130" y="3160090"/>
            <a:ext cx="1209361" cy="1209359"/>
          </a:xfrm>
          <a:prstGeom prst="ellipse">
            <a:avLst/>
          </a:prstGeom>
          <a:solidFill>
            <a:schemeClr val="accent5">
              <a:lumMod val="60000"/>
              <a:lumOff val="40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57" name="Line 18"/>
          <p:cNvSpPr>
            <a:spLocks noChangeShapeType="1"/>
          </p:cNvSpPr>
          <p:nvPr/>
        </p:nvSpPr>
        <p:spPr bwMode="auto">
          <a:xfrm>
            <a:off x="20749571" y="4362927"/>
            <a:ext cx="0" cy="7021445"/>
          </a:xfrm>
          <a:prstGeom prst="line">
            <a:avLst/>
          </a:prstGeom>
          <a:noFill/>
          <a:ln w="14288" cap="flat">
            <a:solidFill>
              <a:schemeClr val="accent5">
                <a:lumMod val="60000"/>
                <a:lumOff val="4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58" name="Oval 19"/>
          <p:cNvSpPr>
            <a:spLocks noChangeArrowheads="1"/>
          </p:cNvSpPr>
          <p:nvPr/>
        </p:nvSpPr>
        <p:spPr bwMode="auto">
          <a:xfrm>
            <a:off x="17727758" y="4620210"/>
            <a:ext cx="1209361" cy="1212534"/>
          </a:xfrm>
          <a:prstGeom prst="ellipse">
            <a:avLst/>
          </a:prstGeom>
          <a:solidFill>
            <a:schemeClr val="accent3">
              <a:lumMod val="75000"/>
            </a:schemeClr>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59" name="Line 20"/>
          <p:cNvSpPr>
            <a:spLocks noChangeShapeType="1"/>
          </p:cNvSpPr>
          <p:nvPr/>
        </p:nvSpPr>
        <p:spPr bwMode="auto">
          <a:xfrm>
            <a:off x="18334024" y="5822231"/>
            <a:ext cx="0" cy="5562141"/>
          </a:xfrm>
          <a:prstGeom prst="line">
            <a:avLst/>
          </a:prstGeom>
          <a:noFill/>
          <a:ln w="14288" cap="flat">
            <a:solidFill>
              <a:schemeClr val="accent3">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0" name="Oval 21"/>
          <p:cNvSpPr>
            <a:spLocks noChangeArrowheads="1"/>
          </p:cNvSpPr>
          <p:nvPr/>
        </p:nvSpPr>
        <p:spPr bwMode="auto">
          <a:xfrm>
            <a:off x="15312211" y="5407405"/>
            <a:ext cx="1209361" cy="1212534"/>
          </a:xfrm>
          <a:prstGeom prst="ellipse">
            <a:avLst/>
          </a:prstGeom>
          <a:solidFill>
            <a:schemeClr val="accent6"/>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61" name="Line 22"/>
          <p:cNvSpPr>
            <a:spLocks noChangeShapeType="1"/>
          </p:cNvSpPr>
          <p:nvPr/>
        </p:nvSpPr>
        <p:spPr bwMode="auto">
          <a:xfrm>
            <a:off x="15921653" y="6600397"/>
            <a:ext cx="0" cy="4951710"/>
          </a:xfrm>
          <a:prstGeom prst="line">
            <a:avLst/>
          </a:prstGeom>
          <a:noFill/>
          <a:ln w="14288" cap="flat">
            <a:solidFill>
              <a:schemeClr val="accent6"/>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2" name="Oval 23"/>
          <p:cNvSpPr>
            <a:spLocks noChangeArrowheads="1"/>
          </p:cNvSpPr>
          <p:nvPr/>
        </p:nvSpPr>
        <p:spPr bwMode="auto">
          <a:xfrm>
            <a:off x="12899840" y="5153471"/>
            <a:ext cx="1209361" cy="1212534"/>
          </a:xfrm>
          <a:prstGeom prst="ellipse">
            <a:avLst/>
          </a:prstGeom>
          <a:solidFill>
            <a:schemeClr val="accent3"/>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63" name="Line 24"/>
          <p:cNvSpPr>
            <a:spLocks noChangeShapeType="1"/>
          </p:cNvSpPr>
          <p:nvPr/>
        </p:nvSpPr>
        <p:spPr bwMode="auto">
          <a:xfrm>
            <a:off x="13499760" y="6342212"/>
            <a:ext cx="0" cy="5042159"/>
          </a:xfrm>
          <a:prstGeom prst="line">
            <a:avLst/>
          </a:prstGeom>
          <a:noFill/>
          <a:ln w="14288" cap="flat">
            <a:solidFill>
              <a:schemeClr val="accent3"/>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4" name="Oval 25"/>
          <p:cNvSpPr>
            <a:spLocks noChangeArrowheads="1"/>
          </p:cNvSpPr>
          <p:nvPr/>
        </p:nvSpPr>
        <p:spPr bwMode="auto">
          <a:xfrm>
            <a:off x="10484295" y="4017116"/>
            <a:ext cx="1209361" cy="1206186"/>
          </a:xfrm>
          <a:prstGeom prst="ellipse">
            <a:avLst/>
          </a:prstGeom>
          <a:solidFill>
            <a:schemeClr val="accent4"/>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65" name="Line 26"/>
          <p:cNvSpPr>
            <a:spLocks noChangeShapeType="1"/>
          </p:cNvSpPr>
          <p:nvPr/>
        </p:nvSpPr>
        <p:spPr bwMode="auto">
          <a:xfrm>
            <a:off x="11087388" y="5223303"/>
            <a:ext cx="0" cy="6161069"/>
          </a:xfrm>
          <a:prstGeom prst="line">
            <a:avLst/>
          </a:prstGeom>
          <a:noFill/>
          <a:ln w="14288" cap="flat">
            <a:solidFill>
              <a:schemeClr val="accent4"/>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6" name="Oval 27"/>
          <p:cNvSpPr>
            <a:spLocks noChangeArrowheads="1"/>
          </p:cNvSpPr>
          <p:nvPr/>
        </p:nvSpPr>
        <p:spPr bwMode="auto">
          <a:xfrm>
            <a:off x="8068749" y="5832743"/>
            <a:ext cx="1212534" cy="1203011"/>
          </a:xfrm>
          <a:prstGeom prst="ellipse">
            <a:avLst/>
          </a:prstGeom>
          <a:solidFill>
            <a:schemeClr val="accent1"/>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67" name="Line 28"/>
          <p:cNvSpPr>
            <a:spLocks noChangeShapeType="1"/>
          </p:cNvSpPr>
          <p:nvPr/>
        </p:nvSpPr>
        <p:spPr bwMode="auto">
          <a:xfrm>
            <a:off x="8671841" y="7013157"/>
            <a:ext cx="0" cy="4371215"/>
          </a:xfrm>
          <a:prstGeom prst="line">
            <a:avLst/>
          </a:prstGeom>
          <a:noFill/>
          <a:ln w="14288"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8" name="Oval 29"/>
          <p:cNvSpPr>
            <a:spLocks noChangeArrowheads="1"/>
          </p:cNvSpPr>
          <p:nvPr/>
        </p:nvSpPr>
        <p:spPr bwMode="auto">
          <a:xfrm>
            <a:off x="5656377" y="6619938"/>
            <a:ext cx="1209361" cy="1206186"/>
          </a:xfrm>
          <a:prstGeom prst="ellipse">
            <a:avLst/>
          </a:prstGeom>
          <a:solidFill>
            <a:schemeClr val="accent2"/>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69" name="Line 30"/>
          <p:cNvSpPr>
            <a:spLocks noChangeShapeType="1"/>
          </p:cNvSpPr>
          <p:nvPr/>
        </p:nvSpPr>
        <p:spPr bwMode="auto">
          <a:xfrm>
            <a:off x="6259470" y="7818289"/>
            <a:ext cx="0" cy="3566081"/>
          </a:xfrm>
          <a:prstGeom prst="line">
            <a:avLst/>
          </a:prstGeom>
          <a:noFill/>
          <a:ln w="14288"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ln>
                <a:solidFill>
                  <a:schemeClr val="accent2"/>
                </a:solidFill>
              </a:ln>
            </a:endParaRPr>
          </a:p>
        </p:txBody>
      </p:sp>
      <p:sp>
        <p:nvSpPr>
          <p:cNvPr id="70" name="Oval 31"/>
          <p:cNvSpPr>
            <a:spLocks noChangeArrowheads="1"/>
          </p:cNvSpPr>
          <p:nvPr/>
        </p:nvSpPr>
        <p:spPr bwMode="auto">
          <a:xfrm>
            <a:off x="3240832" y="4620210"/>
            <a:ext cx="1206186" cy="1212534"/>
          </a:xfrm>
          <a:prstGeom prst="ellipse">
            <a:avLst/>
          </a:prstGeom>
          <a:solidFill>
            <a:schemeClr val="tx2"/>
          </a:solidFill>
          <a:ln w="9525">
            <a:solidFill>
              <a:schemeClr val="bg1">
                <a:lumMod val="85000"/>
              </a:schemeClr>
            </a:solidFill>
            <a:round/>
            <a:headEnd/>
            <a:tailEnd/>
          </a:ln>
        </p:spPr>
        <p:txBody>
          <a:bodyPr vert="horz" wrap="square" lIns="182832" tIns="91416" rIns="182832" bIns="91416" numCol="1" anchor="t" anchorCtr="0" compatLnSpc="1">
            <a:prstTxWarp prst="textNoShape">
              <a:avLst/>
            </a:prstTxWarp>
          </a:bodyPr>
          <a:lstStyle/>
          <a:p>
            <a:endParaRPr lang="en-US" sz="7198"/>
          </a:p>
        </p:txBody>
      </p:sp>
      <p:sp>
        <p:nvSpPr>
          <p:cNvPr id="71" name="Line 32"/>
          <p:cNvSpPr>
            <a:spLocks noChangeShapeType="1"/>
          </p:cNvSpPr>
          <p:nvPr/>
        </p:nvSpPr>
        <p:spPr bwMode="auto">
          <a:xfrm>
            <a:off x="3843925" y="5822231"/>
            <a:ext cx="0" cy="5562141"/>
          </a:xfrm>
          <a:prstGeom prst="line">
            <a:avLst/>
          </a:prstGeom>
          <a:noFill/>
          <a:ln w="14288" cap="flat">
            <a:solidFill>
              <a:schemeClr val="tx2"/>
            </a:solidFill>
            <a:prstDash val="solid"/>
            <a:miter lim="800000"/>
            <a:headEnd/>
            <a:tailEnd/>
          </a:ln>
        </p:spPr>
        <p:txBody>
          <a:bodyPr vert="horz" wrap="square" lIns="182832" tIns="91416" rIns="182832" bIns="91416" numCol="1" anchor="t" anchorCtr="0" compatLnSpc="1">
            <a:prstTxWarp prst="textNoShape">
              <a:avLst/>
            </a:prstTxWarp>
          </a:bodyPr>
          <a:lstStyle/>
          <a:p>
            <a:endParaRPr lang="en-US" sz="7198"/>
          </a:p>
        </p:txBody>
      </p:sp>
    </p:spTree>
    <p:extLst>
      <p:ext uri="{BB962C8B-B14F-4D97-AF65-F5344CB8AC3E}">
        <p14:creationId xmlns:p14="http://schemas.microsoft.com/office/powerpoint/2010/main" val="222858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1"/>
                                        </p:tgtEl>
                                        <p:attrNameLst>
                                          <p:attrName>style.visibility</p:attrName>
                                        </p:attrNameLst>
                                      </p:cBhvr>
                                      <p:to>
                                        <p:strVal val="visible"/>
                                      </p:to>
                                    </p:set>
                                    <p:animEffect transition="in" filter="wipe(down)">
                                      <p:cBhvr>
                                        <p:cTn id="11" dur="500"/>
                                        <p:tgtEl>
                                          <p:spTgt spid="71"/>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down)">
                                      <p:cBhvr>
                                        <p:cTn id="15" dur="500"/>
                                        <p:tgtEl>
                                          <p:spTgt spid="70"/>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500" fill="hold"/>
                                        <p:tgtEl>
                                          <p:spTgt spid="38"/>
                                        </p:tgtEl>
                                        <p:attrNameLst>
                                          <p:attrName>ppt_w</p:attrName>
                                        </p:attrNameLst>
                                      </p:cBhvr>
                                      <p:tavLst>
                                        <p:tav tm="0">
                                          <p:val>
                                            <p:fltVal val="0"/>
                                          </p:val>
                                        </p:tav>
                                        <p:tav tm="100000">
                                          <p:val>
                                            <p:strVal val="#ppt_w"/>
                                          </p:val>
                                        </p:tav>
                                      </p:tavLst>
                                    </p:anim>
                                    <p:anim calcmode="lin" valueType="num">
                                      <p:cBhvr>
                                        <p:cTn id="20" dur="500" fill="hold"/>
                                        <p:tgtEl>
                                          <p:spTgt spid="38"/>
                                        </p:tgtEl>
                                        <p:attrNameLst>
                                          <p:attrName>ppt_h</p:attrName>
                                        </p:attrNameLst>
                                      </p:cBhvr>
                                      <p:tavLst>
                                        <p:tav tm="0">
                                          <p:val>
                                            <p:fltVal val="0"/>
                                          </p:val>
                                        </p:tav>
                                        <p:tav tm="100000">
                                          <p:val>
                                            <p:strVal val="#ppt_h"/>
                                          </p:val>
                                        </p:tav>
                                      </p:tavLst>
                                    </p:anim>
                                    <p:animEffect transition="in" filter="fade">
                                      <p:cBhvr>
                                        <p:cTn id="21" dur="500"/>
                                        <p:tgtEl>
                                          <p:spTgt spid="38"/>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wipe(down)">
                                      <p:cBhvr>
                                        <p:cTn id="25" dur="500"/>
                                        <p:tgtEl>
                                          <p:spTgt spid="69"/>
                                        </p:tgtEl>
                                      </p:cBhvr>
                                    </p:animEffect>
                                  </p:childTnLst>
                                </p:cTn>
                              </p:par>
                            </p:childTnLst>
                          </p:cTn>
                        </p:par>
                        <p:par>
                          <p:cTn id="26" fill="hold">
                            <p:stCondLst>
                              <p:cond delay="2500"/>
                            </p:stCondLst>
                            <p:childTnLst>
                              <p:par>
                                <p:cTn id="27" presetID="22" presetClass="entr" presetSubtype="4" fill="hold" grpId="0" nodeType="afterEffect">
                                  <p:stCondLst>
                                    <p:cond delay="0"/>
                                  </p:stCondLst>
                                  <p:childTnLst>
                                    <p:set>
                                      <p:cBhvr>
                                        <p:cTn id="28" dur="1" fill="hold">
                                          <p:stCondLst>
                                            <p:cond delay="0"/>
                                          </p:stCondLst>
                                        </p:cTn>
                                        <p:tgtEl>
                                          <p:spTgt spid="68"/>
                                        </p:tgtEl>
                                        <p:attrNameLst>
                                          <p:attrName>style.visibility</p:attrName>
                                        </p:attrNameLst>
                                      </p:cBhvr>
                                      <p:to>
                                        <p:strVal val="visible"/>
                                      </p:to>
                                    </p:set>
                                    <p:animEffect transition="in" filter="wipe(down)">
                                      <p:cBhvr>
                                        <p:cTn id="29" dur="500"/>
                                        <p:tgtEl>
                                          <p:spTgt spid="68"/>
                                        </p:tgtEl>
                                      </p:cBhvr>
                                    </p:animEffect>
                                  </p:childTnLst>
                                </p:cTn>
                              </p:par>
                            </p:childTnLst>
                          </p:cTn>
                        </p:par>
                        <p:par>
                          <p:cTn id="30" fill="hold">
                            <p:stCondLst>
                              <p:cond delay="3000"/>
                            </p:stCondLst>
                            <p:childTnLst>
                              <p:par>
                                <p:cTn id="31" presetID="53" presetClass="entr" presetSubtype="16" fill="hold" grpId="0" nodeType="after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p:cTn id="33" dur="500" fill="hold"/>
                                        <p:tgtEl>
                                          <p:spTgt spid="49"/>
                                        </p:tgtEl>
                                        <p:attrNameLst>
                                          <p:attrName>ppt_w</p:attrName>
                                        </p:attrNameLst>
                                      </p:cBhvr>
                                      <p:tavLst>
                                        <p:tav tm="0">
                                          <p:val>
                                            <p:fltVal val="0"/>
                                          </p:val>
                                        </p:tav>
                                        <p:tav tm="100000">
                                          <p:val>
                                            <p:strVal val="#ppt_w"/>
                                          </p:val>
                                        </p:tav>
                                      </p:tavLst>
                                    </p:anim>
                                    <p:anim calcmode="lin" valueType="num">
                                      <p:cBhvr>
                                        <p:cTn id="34" dur="500" fill="hold"/>
                                        <p:tgtEl>
                                          <p:spTgt spid="49"/>
                                        </p:tgtEl>
                                        <p:attrNameLst>
                                          <p:attrName>ppt_h</p:attrName>
                                        </p:attrNameLst>
                                      </p:cBhvr>
                                      <p:tavLst>
                                        <p:tav tm="0">
                                          <p:val>
                                            <p:fltVal val="0"/>
                                          </p:val>
                                        </p:tav>
                                        <p:tav tm="100000">
                                          <p:val>
                                            <p:strVal val="#ppt_h"/>
                                          </p:val>
                                        </p:tav>
                                      </p:tavLst>
                                    </p:anim>
                                    <p:animEffect transition="in" filter="fade">
                                      <p:cBhvr>
                                        <p:cTn id="35" dur="500"/>
                                        <p:tgtEl>
                                          <p:spTgt spid="49"/>
                                        </p:tgtEl>
                                      </p:cBhvr>
                                    </p:animEffect>
                                  </p:childTnLst>
                                </p:cTn>
                              </p:par>
                            </p:childTnLst>
                          </p:cTn>
                        </p:par>
                        <p:par>
                          <p:cTn id="36" fill="hold">
                            <p:stCondLst>
                              <p:cond delay="3500"/>
                            </p:stCondLst>
                            <p:childTnLst>
                              <p:par>
                                <p:cTn id="37" presetID="22" presetClass="entr" presetSubtype="4" fill="hold" grpId="0"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down)">
                                      <p:cBhvr>
                                        <p:cTn id="39" dur="500"/>
                                        <p:tgtEl>
                                          <p:spTgt spid="67"/>
                                        </p:tgtEl>
                                      </p:cBhvr>
                                    </p:animEffect>
                                  </p:childTnLst>
                                </p:cTn>
                              </p:par>
                            </p:childTnLst>
                          </p:cTn>
                        </p:par>
                        <p:par>
                          <p:cTn id="40" fill="hold">
                            <p:stCondLst>
                              <p:cond delay="4000"/>
                            </p:stCondLst>
                            <p:childTnLst>
                              <p:par>
                                <p:cTn id="41" presetID="22" presetClass="entr" presetSubtype="4" fill="hold" grpId="0"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down)">
                                      <p:cBhvr>
                                        <p:cTn id="43" dur="500"/>
                                        <p:tgtEl>
                                          <p:spTgt spid="66"/>
                                        </p:tgtEl>
                                      </p:cBhvr>
                                    </p:animEffect>
                                  </p:childTnLst>
                                </p:cTn>
                              </p:par>
                            </p:childTnLst>
                          </p:cTn>
                        </p:par>
                        <p:par>
                          <p:cTn id="44" fill="hold">
                            <p:stCondLst>
                              <p:cond delay="4500"/>
                            </p:stCondLst>
                            <p:childTnLst>
                              <p:par>
                                <p:cTn id="45" presetID="53" presetClass="entr" presetSubtype="16" fill="hold" grpId="0" nodeType="afterEffect">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cBhvr>
                                        <p:cTn id="47" dur="500" fill="hold"/>
                                        <p:tgtEl>
                                          <p:spTgt spid="50"/>
                                        </p:tgtEl>
                                        <p:attrNameLst>
                                          <p:attrName>ppt_w</p:attrName>
                                        </p:attrNameLst>
                                      </p:cBhvr>
                                      <p:tavLst>
                                        <p:tav tm="0">
                                          <p:val>
                                            <p:fltVal val="0"/>
                                          </p:val>
                                        </p:tav>
                                        <p:tav tm="100000">
                                          <p:val>
                                            <p:strVal val="#ppt_w"/>
                                          </p:val>
                                        </p:tav>
                                      </p:tavLst>
                                    </p:anim>
                                    <p:anim calcmode="lin" valueType="num">
                                      <p:cBhvr>
                                        <p:cTn id="48" dur="500" fill="hold"/>
                                        <p:tgtEl>
                                          <p:spTgt spid="50"/>
                                        </p:tgtEl>
                                        <p:attrNameLst>
                                          <p:attrName>ppt_h</p:attrName>
                                        </p:attrNameLst>
                                      </p:cBhvr>
                                      <p:tavLst>
                                        <p:tav tm="0">
                                          <p:val>
                                            <p:fltVal val="0"/>
                                          </p:val>
                                        </p:tav>
                                        <p:tav tm="100000">
                                          <p:val>
                                            <p:strVal val="#ppt_h"/>
                                          </p:val>
                                        </p:tav>
                                      </p:tavLst>
                                    </p:anim>
                                    <p:animEffect transition="in" filter="fade">
                                      <p:cBhvr>
                                        <p:cTn id="49" dur="500"/>
                                        <p:tgtEl>
                                          <p:spTgt spid="50"/>
                                        </p:tgtEl>
                                      </p:cBhvr>
                                    </p:animEffect>
                                  </p:childTnLst>
                                </p:cTn>
                              </p:par>
                            </p:childTnLst>
                          </p:cTn>
                        </p:par>
                        <p:par>
                          <p:cTn id="50" fill="hold">
                            <p:stCondLst>
                              <p:cond delay="5000"/>
                            </p:stCondLst>
                            <p:childTnLst>
                              <p:par>
                                <p:cTn id="51" presetID="22" presetClass="entr" presetSubtype="4" fill="hold" grpId="0" nodeType="after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wipe(down)">
                                      <p:cBhvr>
                                        <p:cTn id="53" dur="500"/>
                                        <p:tgtEl>
                                          <p:spTgt spid="65"/>
                                        </p:tgtEl>
                                      </p:cBhvr>
                                    </p:animEffect>
                                  </p:childTnLst>
                                </p:cTn>
                              </p:par>
                            </p:childTnLst>
                          </p:cTn>
                        </p:par>
                        <p:par>
                          <p:cTn id="54" fill="hold">
                            <p:stCondLst>
                              <p:cond delay="5500"/>
                            </p:stCondLst>
                            <p:childTnLst>
                              <p:par>
                                <p:cTn id="55" presetID="22" presetClass="entr" presetSubtype="4" fill="hold" grpId="0" nodeType="afterEffect">
                                  <p:stCondLst>
                                    <p:cond delay="0"/>
                                  </p:stCondLst>
                                  <p:childTnLst>
                                    <p:set>
                                      <p:cBhvr>
                                        <p:cTn id="56" dur="1" fill="hold">
                                          <p:stCondLst>
                                            <p:cond delay="0"/>
                                          </p:stCondLst>
                                        </p:cTn>
                                        <p:tgtEl>
                                          <p:spTgt spid="64"/>
                                        </p:tgtEl>
                                        <p:attrNameLst>
                                          <p:attrName>style.visibility</p:attrName>
                                        </p:attrNameLst>
                                      </p:cBhvr>
                                      <p:to>
                                        <p:strVal val="visible"/>
                                      </p:to>
                                    </p:set>
                                    <p:animEffect transition="in" filter="wipe(down)">
                                      <p:cBhvr>
                                        <p:cTn id="57" dur="500"/>
                                        <p:tgtEl>
                                          <p:spTgt spid="64"/>
                                        </p:tgtEl>
                                      </p:cBhvr>
                                    </p:animEffect>
                                  </p:childTnLst>
                                </p:cTn>
                              </p:par>
                            </p:childTnLst>
                          </p:cTn>
                        </p:par>
                        <p:par>
                          <p:cTn id="58" fill="hold">
                            <p:stCondLst>
                              <p:cond delay="6000"/>
                            </p:stCondLst>
                            <p:childTnLst>
                              <p:par>
                                <p:cTn id="59" presetID="53" presetClass="entr" presetSubtype="16" fill="hold" grpId="0" nodeType="after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500" fill="hold"/>
                                        <p:tgtEl>
                                          <p:spTgt spid="51"/>
                                        </p:tgtEl>
                                        <p:attrNameLst>
                                          <p:attrName>ppt_w</p:attrName>
                                        </p:attrNameLst>
                                      </p:cBhvr>
                                      <p:tavLst>
                                        <p:tav tm="0">
                                          <p:val>
                                            <p:fltVal val="0"/>
                                          </p:val>
                                        </p:tav>
                                        <p:tav tm="100000">
                                          <p:val>
                                            <p:strVal val="#ppt_w"/>
                                          </p:val>
                                        </p:tav>
                                      </p:tavLst>
                                    </p:anim>
                                    <p:anim calcmode="lin" valueType="num">
                                      <p:cBhvr>
                                        <p:cTn id="62" dur="500" fill="hold"/>
                                        <p:tgtEl>
                                          <p:spTgt spid="51"/>
                                        </p:tgtEl>
                                        <p:attrNameLst>
                                          <p:attrName>ppt_h</p:attrName>
                                        </p:attrNameLst>
                                      </p:cBhvr>
                                      <p:tavLst>
                                        <p:tav tm="0">
                                          <p:val>
                                            <p:fltVal val="0"/>
                                          </p:val>
                                        </p:tav>
                                        <p:tav tm="100000">
                                          <p:val>
                                            <p:strVal val="#ppt_h"/>
                                          </p:val>
                                        </p:tav>
                                      </p:tavLst>
                                    </p:anim>
                                    <p:animEffect transition="in" filter="fade">
                                      <p:cBhvr>
                                        <p:cTn id="63" dur="500"/>
                                        <p:tgtEl>
                                          <p:spTgt spid="51"/>
                                        </p:tgtEl>
                                      </p:cBhvr>
                                    </p:animEffect>
                                  </p:childTnLst>
                                </p:cTn>
                              </p:par>
                            </p:childTnLst>
                          </p:cTn>
                        </p:par>
                        <p:par>
                          <p:cTn id="64" fill="hold">
                            <p:stCondLst>
                              <p:cond delay="6500"/>
                            </p:stCondLst>
                            <p:childTnLst>
                              <p:par>
                                <p:cTn id="65" presetID="22" presetClass="entr" presetSubtype="4" fill="hold" grpId="0" nodeType="afterEffect">
                                  <p:stCondLst>
                                    <p:cond delay="0"/>
                                  </p:stCondLst>
                                  <p:childTnLst>
                                    <p:set>
                                      <p:cBhvr>
                                        <p:cTn id="66" dur="1" fill="hold">
                                          <p:stCondLst>
                                            <p:cond delay="0"/>
                                          </p:stCondLst>
                                        </p:cTn>
                                        <p:tgtEl>
                                          <p:spTgt spid="63"/>
                                        </p:tgtEl>
                                        <p:attrNameLst>
                                          <p:attrName>style.visibility</p:attrName>
                                        </p:attrNameLst>
                                      </p:cBhvr>
                                      <p:to>
                                        <p:strVal val="visible"/>
                                      </p:to>
                                    </p:set>
                                    <p:animEffect transition="in" filter="wipe(down)">
                                      <p:cBhvr>
                                        <p:cTn id="67" dur="500"/>
                                        <p:tgtEl>
                                          <p:spTgt spid="63"/>
                                        </p:tgtEl>
                                      </p:cBhvr>
                                    </p:animEffect>
                                  </p:childTnLst>
                                </p:cTn>
                              </p:par>
                            </p:childTnLst>
                          </p:cTn>
                        </p:par>
                        <p:par>
                          <p:cTn id="68" fill="hold">
                            <p:stCondLst>
                              <p:cond delay="7000"/>
                            </p:stCondLst>
                            <p:childTnLst>
                              <p:par>
                                <p:cTn id="69" presetID="22" presetClass="entr" presetSubtype="4" fill="hold" grpId="0" nodeType="after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wipe(down)">
                                      <p:cBhvr>
                                        <p:cTn id="71" dur="500"/>
                                        <p:tgtEl>
                                          <p:spTgt spid="62"/>
                                        </p:tgtEl>
                                      </p:cBhvr>
                                    </p:animEffect>
                                  </p:childTnLst>
                                </p:cTn>
                              </p:par>
                            </p:childTnLst>
                          </p:cTn>
                        </p:par>
                        <p:par>
                          <p:cTn id="72" fill="hold">
                            <p:stCondLst>
                              <p:cond delay="7500"/>
                            </p:stCondLst>
                            <p:childTnLst>
                              <p:par>
                                <p:cTn id="73" presetID="53" presetClass="entr" presetSubtype="16" fill="hold" grpId="0" nodeType="afterEffect">
                                  <p:stCondLst>
                                    <p:cond delay="0"/>
                                  </p:stCondLst>
                                  <p:childTnLst>
                                    <p:set>
                                      <p:cBhvr>
                                        <p:cTn id="74" dur="1" fill="hold">
                                          <p:stCondLst>
                                            <p:cond delay="0"/>
                                          </p:stCondLst>
                                        </p:cTn>
                                        <p:tgtEl>
                                          <p:spTgt spid="52"/>
                                        </p:tgtEl>
                                        <p:attrNameLst>
                                          <p:attrName>style.visibility</p:attrName>
                                        </p:attrNameLst>
                                      </p:cBhvr>
                                      <p:to>
                                        <p:strVal val="visible"/>
                                      </p:to>
                                    </p:set>
                                    <p:anim calcmode="lin" valueType="num">
                                      <p:cBhvr>
                                        <p:cTn id="75" dur="500" fill="hold"/>
                                        <p:tgtEl>
                                          <p:spTgt spid="52"/>
                                        </p:tgtEl>
                                        <p:attrNameLst>
                                          <p:attrName>ppt_w</p:attrName>
                                        </p:attrNameLst>
                                      </p:cBhvr>
                                      <p:tavLst>
                                        <p:tav tm="0">
                                          <p:val>
                                            <p:fltVal val="0"/>
                                          </p:val>
                                        </p:tav>
                                        <p:tav tm="100000">
                                          <p:val>
                                            <p:strVal val="#ppt_w"/>
                                          </p:val>
                                        </p:tav>
                                      </p:tavLst>
                                    </p:anim>
                                    <p:anim calcmode="lin" valueType="num">
                                      <p:cBhvr>
                                        <p:cTn id="76" dur="500" fill="hold"/>
                                        <p:tgtEl>
                                          <p:spTgt spid="52"/>
                                        </p:tgtEl>
                                        <p:attrNameLst>
                                          <p:attrName>ppt_h</p:attrName>
                                        </p:attrNameLst>
                                      </p:cBhvr>
                                      <p:tavLst>
                                        <p:tav tm="0">
                                          <p:val>
                                            <p:fltVal val="0"/>
                                          </p:val>
                                        </p:tav>
                                        <p:tav tm="100000">
                                          <p:val>
                                            <p:strVal val="#ppt_h"/>
                                          </p:val>
                                        </p:tav>
                                      </p:tavLst>
                                    </p:anim>
                                    <p:animEffect transition="in" filter="fade">
                                      <p:cBhvr>
                                        <p:cTn id="77" dur="500"/>
                                        <p:tgtEl>
                                          <p:spTgt spid="52"/>
                                        </p:tgtEl>
                                      </p:cBhvr>
                                    </p:animEffect>
                                  </p:childTnLst>
                                </p:cTn>
                              </p:par>
                            </p:childTnLst>
                          </p:cTn>
                        </p:par>
                        <p:par>
                          <p:cTn id="78" fill="hold">
                            <p:stCondLst>
                              <p:cond delay="8000"/>
                            </p:stCondLst>
                            <p:childTnLst>
                              <p:par>
                                <p:cTn id="79" presetID="22" presetClass="entr" presetSubtype="4" fill="hold" grpId="0" nodeType="afterEffect">
                                  <p:stCondLst>
                                    <p:cond delay="0"/>
                                  </p:stCondLst>
                                  <p:childTnLst>
                                    <p:set>
                                      <p:cBhvr>
                                        <p:cTn id="80" dur="1" fill="hold">
                                          <p:stCondLst>
                                            <p:cond delay="0"/>
                                          </p:stCondLst>
                                        </p:cTn>
                                        <p:tgtEl>
                                          <p:spTgt spid="61"/>
                                        </p:tgtEl>
                                        <p:attrNameLst>
                                          <p:attrName>style.visibility</p:attrName>
                                        </p:attrNameLst>
                                      </p:cBhvr>
                                      <p:to>
                                        <p:strVal val="visible"/>
                                      </p:to>
                                    </p:set>
                                    <p:animEffect transition="in" filter="wipe(down)">
                                      <p:cBhvr>
                                        <p:cTn id="81" dur="500"/>
                                        <p:tgtEl>
                                          <p:spTgt spid="61"/>
                                        </p:tgtEl>
                                      </p:cBhvr>
                                    </p:animEffect>
                                  </p:childTnLst>
                                </p:cTn>
                              </p:par>
                            </p:childTnLst>
                          </p:cTn>
                        </p:par>
                        <p:par>
                          <p:cTn id="82" fill="hold">
                            <p:stCondLst>
                              <p:cond delay="8500"/>
                            </p:stCondLst>
                            <p:childTnLst>
                              <p:par>
                                <p:cTn id="83" presetID="22" presetClass="entr" presetSubtype="4" fill="hold" grpId="0" nodeType="afterEffect">
                                  <p:stCondLst>
                                    <p:cond delay="0"/>
                                  </p:stCondLst>
                                  <p:childTnLst>
                                    <p:set>
                                      <p:cBhvr>
                                        <p:cTn id="84" dur="1" fill="hold">
                                          <p:stCondLst>
                                            <p:cond delay="0"/>
                                          </p:stCondLst>
                                        </p:cTn>
                                        <p:tgtEl>
                                          <p:spTgt spid="60"/>
                                        </p:tgtEl>
                                        <p:attrNameLst>
                                          <p:attrName>style.visibility</p:attrName>
                                        </p:attrNameLst>
                                      </p:cBhvr>
                                      <p:to>
                                        <p:strVal val="visible"/>
                                      </p:to>
                                    </p:set>
                                    <p:animEffect transition="in" filter="wipe(down)">
                                      <p:cBhvr>
                                        <p:cTn id="85" dur="500"/>
                                        <p:tgtEl>
                                          <p:spTgt spid="60"/>
                                        </p:tgtEl>
                                      </p:cBhvr>
                                    </p:animEffect>
                                  </p:childTnLst>
                                </p:cTn>
                              </p:par>
                            </p:childTnLst>
                          </p:cTn>
                        </p:par>
                        <p:par>
                          <p:cTn id="86" fill="hold">
                            <p:stCondLst>
                              <p:cond delay="9000"/>
                            </p:stCondLst>
                            <p:childTnLst>
                              <p:par>
                                <p:cTn id="87" presetID="53" presetClass="entr" presetSubtype="16" fill="hold" grpId="0" nodeType="afterEffect">
                                  <p:stCondLst>
                                    <p:cond delay="0"/>
                                  </p:stCondLst>
                                  <p:childTnLst>
                                    <p:set>
                                      <p:cBhvr>
                                        <p:cTn id="88" dur="1" fill="hold">
                                          <p:stCondLst>
                                            <p:cond delay="0"/>
                                          </p:stCondLst>
                                        </p:cTn>
                                        <p:tgtEl>
                                          <p:spTgt spid="53"/>
                                        </p:tgtEl>
                                        <p:attrNameLst>
                                          <p:attrName>style.visibility</p:attrName>
                                        </p:attrNameLst>
                                      </p:cBhvr>
                                      <p:to>
                                        <p:strVal val="visible"/>
                                      </p:to>
                                    </p:set>
                                    <p:anim calcmode="lin" valueType="num">
                                      <p:cBhvr>
                                        <p:cTn id="89" dur="500" fill="hold"/>
                                        <p:tgtEl>
                                          <p:spTgt spid="53"/>
                                        </p:tgtEl>
                                        <p:attrNameLst>
                                          <p:attrName>ppt_w</p:attrName>
                                        </p:attrNameLst>
                                      </p:cBhvr>
                                      <p:tavLst>
                                        <p:tav tm="0">
                                          <p:val>
                                            <p:fltVal val="0"/>
                                          </p:val>
                                        </p:tav>
                                        <p:tav tm="100000">
                                          <p:val>
                                            <p:strVal val="#ppt_w"/>
                                          </p:val>
                                        </p:tav>
                                      </p:tavLst>
                                    </p:anim>
                                    <p:anim calcmode="lin" valueType="num">
                                      <p:cBhvr>
                                        <p:cTn id="90" dur="500" fill="hold"/>
                                        <p:tgtEl>
                                          <p:spTgt spid="53"/>
                                        </p:tgtEl>
                                        <p:attrNameLst>
                                          <p:attrName>ppt_h</p:attrName>
                                        </p:attrNameLst>
                                      </p:cBhvr>
                                      <p:tavLst>
                                        <p:tav tm="0">
                                          <p:val>
                                            <p:fltVal val="0"/>
                                          </p:val>
                                        </p:tav>
                                        <p:tav tm="100000">
                                          <p:val>
                                            <p:strVal val="#ppt_h"/>
                                          </p:val>
                                        </p:tav>
                                      </p:tavLst>
                                    </p:anim>
                                    <p:animEffect transition="in" filter="fade">
                                      <p:cBhvr>
                                        <p:cTn id="91" dur="500"/>
                                        <p:tgtEl>
                                          <p:spTgt spid="53"/>
                                        </p:tgtEl>
                                      </p:cBhvr>
                                    </p:animEffect>
                                  </p:childTnLst>
                                </p:cTn>
                              </p:par>
                            </p:childTnLst>
                          </p:cTn>
                        </p:par>
                        <p:par>
                          <p:cTn id="92" fill="hold">
                            <p:stCondLst>
                              <p:cond delay="9500"/>
                            </p:stCondLst>
                            <p:childTnLst>
                              <p:par>
                                <p:cTn id="93" presetID="22" presetClass="entr" presetSubtype="4" fill="hold" grpId="0" nodeType="afterEffect">
                                  <p:stCondLst>
                                    <p:cond delay="0"/>
                                  </p:stCondLst>
                                  <p:childTnLst>
                                    <p:set>
                                      <p:cBhvr>
                                        <p:cTn id="94" dur="1" fill="hold">
                                          <p:stCondLst>
                                            <p:cond delay="0"/>
                                          </p:stCondLst>
                                        </p:cTn>
                                        <p:tgtEl>
                                          <p:spTgt spid="59"/>
                                        </p:tgtEl>
                                        <p:attrNameLst>
                                          <p:attrName>style.visibility</p:attrName>
                                        </p:attrNameLst>
                                      </p:cBhvr>
                                      <p:to>
                                        <p:strVal val="visible"/>
                                      </p:to>
                                    </p:set>
                                    <p:animEffect transition="in" filter="wipe(down)">
                                      <p:cBhvr>
                                        <p:cTn id="95" dur="500"/>
                                        <p:tgtEl>
                                          <p:spTgt spid="59"/>
                                        </p:tgtEl>
                                      </p:cBhvr>
                                    </p:animEffect>
                                  </p:childTnLst>
                                </p:cTn>
                              </p:par>
                            </p:childTnLst>
                          </p:cTn>
                        </p:par>
                        <p:par>
                          <p:cTn id="96" fill="hold">
                            <p:stCondLst>
                              <p:cond delay="10000"/>
                            </p:stCondLst>
                            <p:childTnLst>
                              <p:par>
                                <p:cTn id="97" presetID="22" presetClass="entr" presetSubtype="4" fill="hold" grpId="0" nodeType="after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wipe(down)">
                                      <p:cBhvr>
                                        <p:cTn id="99" dur="500"/>
                                        <p:tgtEl>
                                          <p:spTgt spid="58"/>
                                        </p:tgtEl>
                                      </p:cBhvr>
                                    </p:animEffect>
                                  </p:childTnLst>
                                </p:cTn>
                              </p:par>
                            </p:childTnLst>
                          </p:cTn>
                        </p:par>
                        <p:par>
                          <p:cTn id="100" fill="hold">
                            <p:stCondLst>
                              <p:cond delay="10500"/>
                            </p:stCondLst>
                            <p:childTnLst>
                              <p:par>
                                <p:cTn id="101" presetID="53" presetClass="entr" presetSubtype="16" fill="hold" grpId="0" nodeType="afterEffect">
                                  <p:stCondLst>
                                    <p:cond delay="0"/>
                                  </p:stCondLst>
                                  <p:childTnLst>
                                    <p:set>
                                      <p:cBhvr>
                                        <p:cTn id="102" dur="1" fill="hold">
                                          <p:stCondLst>
                                            <p:cond delay="0"/>
                                          </p:stCondLst>
                                        </p:cTn>
                                        <p:tgtEl>
                                          <p:spTgt spid="54"/>
                                        </p:tgtEl>
                                        <p:attrNameLst>
                                          <p:attrName>style.visibility</p:attrName>
                                        </p:attrNameLst>
                                      </p:cBhvr>
                                      <p:to>
                                        <p:strVal val="visible"/>
                                      </p:to>
                                    </p:set>
                                    <p:anim calcmode="lin" valueType="num">
                                      <p:cBhvr>
                                        <p:cTn id="103" dur="500" fill="hold"/>
                                        <p:tgtEl>
                                          <p:spTgt spid="54"/>
                                        </p:tgtEl>
                                        <p:attrNameLst>
                                          <p:attrName>ppt_w</p:attrName>
                                        </p:attrNameLst>
                                      </p:cBhvr>
                                      <p:tavLst>
                                        <p:tav tm="0">
                                          <p:val>
                                            <p:fltVal val="0"/>
                                          </p:val>
                                        </p:tav>
                                        <p:tav tm="100000">
                                          <p:val>
                                            <p:strVal val="#ppt_w"/>
                                          </p:val>
                                        </p:tav>
                                      </p:tavLst>
                                    </p:anim>
                                    <p:anim calcmode="lin" valueType="num">
                                      <p:cBhvr>
                                        <p:cTn id="104" dur="500" fill="hold"/>
                                        <p:tgtEl>
                                          <p:spTgt spid="54"/>
                                        </p:tgtEl>
                                        <p:attrNameLst>
                                          <p:attrName>ppt_h</p:attrName>
                                        </p:attrNameLst>
                                      </p:cBhvr>
                                      <p:tavLst>
                                        <p:tav tm="0">
                                          <p:val>
                                            <p:fltVal val="0"/>
                                          </p:val>
                                        </p:tav>
                                        <p:tav tm="100000">
                                          <p:val>
                                            <p:strVal val="#ppt_h"/>
                                          </p:val>
                                        </p:tav>
                                      </p:tavLst>
                                    </p:anim>
                                    <p:animEffect transition="in" filter="fade">
                                      <p:cBhvr>
                                        <p:cTn id="105" dur="500"/>
                                        <p:tgtEl>
                                          <p:spTgt spid="54"/>
                                        </p:tgtEl>
                                      </p:cBhvr>
                                    </p:animEffect>
                                  </p:childTnLst>
                                </p:cTn>
                              </p:par>
                            </p:childTnLst>
                          </p:cTn>
                        </p:par>
                        <p:par>
                          <p:cTn id="106" fill="hold">
                            <p:stCondLst>
                              <p:cond delay="11000"/>
                            </p:stCondLst>
                            <p:childTnLst>
                              <p:par>
                                <p:cTn id="107" presetID="22" presetClass="entr" presetSubtype="4" fill="hold" grpId="0" nodeType="afterEffect">
                                  <p:stCondLst>
                                    <p:cond delay="0"/>
                                  </p:stCondLst>
                                  <p:childTnLst>
                                    <p:set>
                                      <p:cBhvr>
                                        <p:cTn id="108" dur="1" fill="hold">
                                          <p:stCondLst>
                                            <p:cond delay="0"/>
                                          </p:stCondLst>
                                        </p:cTn>
                                        <p:tgtEl>
                                          <p:spTgt spid="57"/>
                                        </p:tgtEl>
                                        <p:attrNameLst>
                                          <p:attrName>style.visibility</p:attrName>
                                        </p:attrNameLst>
                                      </p:cBhvr>
                                      <p:to>
                                        <p:strVal val="visible"/>
                                      </p:to>
                                    </p:set>
                                    <p:animEffect transition="in" filter="wipe(down)">
                                      <p:cBhvr>
                                        <p:cTn id="109" dur="500"/>
                                        <p:tgtEl>
                                          <p:spTgt spid="57"/>
                                        </p:tgtEl>
                                      </p:cBhvr>
                                    </p:animEffect>
                                  </p:childTnLst>
                                </p:cTn>
                              </p:par>
                            </p:childTnLst>
                          </p:cTn>
                        </p:par>
                        <p:par>
                          <p:cTn id="110" fill="hold">
                            <p:stCondLst>
                              <p:cond delay="11500"/>
                            </p:stCondLst>
                            <p:childTnLst>
                              <p:par>
                                <p:cTn id="111" presetID="22" presetClass="entr" presetSubtype="4" fill="hold" grpId="0" nodeType="afterEffect">
                                  <p:stCondLst>
                                    <p:cond delay="0"/>
                                  </p:stCondLst>
                                  <p:childTnLst>
                                    <p:set>
                                      <p:cBhvr>
                                        <p:cTn id="112" dur="1" fill="hold">
                                          <p:stCondLst>
                                            <p:cond delay="0"/>
                                          </p:stCondLst>
                                        </p:cTn>
                                        <p:tgtEl>
                                          <p:spTgt spid="56"/>
                                        </p:tgtEl>
                                        <p:attrNameLst>
                                          <p:attrName>style.visibility</p:attrName>
                                        </p:attrNameLst>
                                      </p:cBhvr>
                                      <p:to>
                                        <p:strVal val="visible"/>
                                      </p:to>
                                    </p:set>
                                    <p:animEffect transition="in" filter="wipe(down)">
                                      <p:cBhvr>
                                        <p:cTn id="113" dur="500"/>
                                        <p:tgtEl>
                                          <p:spTgt spid="56"/>
                                        </p:tgtEl>
                                      </p:cBhvr>
                                    </p:animEffect>
                                  </p:childTnLst>
                                </p:cTn>
                              </p:par>
                            </p:childTnLst>
                          </p:cTn>
                        </p:par>
                        <p:par>
                          <p:cTn id="114" fill="hold">
                            <p:stCondLst>
                              <p:cond delay="12000"/>
                            </p:stCondLst>
                            <p:childTnLst>
                              <p:par>
                                <p:cTn id="115" presetID="53" presetClass="entr" presetSubtype="16" fill="hold" grpId="0" nodeType="afterEffect">
                                  <p:stCondLst>
                                    <p:cond delay="0"/>
                                  </p:stCondLst>
                                  <p:childTnLst>
                                    <p:set>
                                      <p:cBhvr>
                                        <p:cTn id="116" dur="1" fill="hold">
                                          <p:stCondLst>
                                            <p:cond delay="0"/>
                                          </p:stCondLst>
                                        </p:cTn>
                                        <p:tgtEl>
                                          <p:spTgt spid="55"/>
                                        </p:tgtEl>
                                        <p:attrNameLst>
                                          <p:attrName>style.visibility</p:attrName>
                                        </p:attrNameLst>
                                      </p:cBhvr>
                                      <p:to>
                                        <p:strVal val="visible"/>
                                      </p:to>
                                    </p:set>
                                    <p:anim calcmode="lin" valueType="num">
                                      <p:cBhvr>
                                        <p:cTn id="117" dur="500" fill="hold"/>
                                        <p:tgtEl>
                                          <p:spTgt spid="55"/>
                                        </p:tgtEl>
                                        <p:attrNameLst>
                                          <p:attrName>ppt_w</p:attrName>
                                        </p:attrNameLst>
                                      </p:cBhvr>
                                      <p:tavLst>
                                        <p:tav tm="0">
                                          <p:val>
                                            <p:fltVal val="0"/>
                                          </p:val>
                                        </p:tav>
                                        <p:tav tm="100000">
                                          <p:val>
                                            <p:strVal val="#ppt_w"/>
                                          </p:val>
                                        </p:tav>
                                      </p:tavLst>
                                    </p:anim>
                                    <p:anim calcmode="lin" valueType="num">
                                      <p:cBhvr>
                                        <p:cTn id="118" dur="500" fill="hold"/>
                                        <p:tgtEl>
                                          <p:spTgt spid="55"/>
                                        </p:tgtEl>
                                        <p:attrNameLst>
                                          <p:attrName>ppt_h</p:attrName>
                                        </p:attrNameLst>
                                      </p:cBhvr>
                                      <p:tavLst>
                                        <p:tav tm="0">
                                          <p:val>
                                            <p:fltVal val="0"/>
                                          </p:val>
                                        </p:tav>
                                        <p:tav tm="100000">
                                          <p:val>
                                            <p:strVal val="#ppt_h"/>
                                          </p:val>
                                        </p:tav>
                                      </p:tavLst>
                                    </p:anim>
                                    <p:animEffect transition="in" filter="fade">
                                      <p:cBhvr>
                                        <p:cTn id="11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9" grpId="0"/>
      <p:bldP spid="50" grpId="0"/>
      <p:bldP spid="51" grpId="0"/>
      <p:bldP spid="52" grpId="0"/>
      <p:bldP spid="53" grpId="0"/>
      <p:bldP spid="54" grpId="0"/>
      <p:bldP spid="55" grpId="0"/>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 name="Grupo 275"/>
          <p:cNvGrpSpPr/>
          <p:nvPr/>
        </p:nvGrpSpPr>
        <p:grpSpPr>
          <a:xfrm>
            <a:off x="19289451" y="4851924"/>
            <a:ext cx="2932936" cy="6027754"/>
            <a:chOff x="9647238" y="2425701"/>
            <a:chExt cx="1466850" cy="3014662"/>
          </a:xfrm>
        </p:grpSpPr>
        <p:sp>
          <p:nvSpPr>
            <p:cNvPr id="6" name="Freeform 5"/>
            <p:cNvSpPr>
              <a:spLocks/>
            </p:cNvSpPr>
            <p:nvPr/>
          </p:nvSpPr>
          <p:spPr bwMode="auto">
            <a:xfrm>
              <a:off x="9647238" y="2425701"/>
              <a:ext cx="233363" cy="230187"/>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7" name="Freeform 6"/>
            <p:cNvSpPr>
              <a:spLocks/>
            </p:cNvSpPr>
            <p:nvPr/>
          </p:nvSpPr>
          <p:spPr bwMode="auto">
            <a:xfrm>
              <a:off x="9956800" y="2425701"/>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8" name="Freeform 7"/>
            <p:cNvSpPr>
              <a:spLocks/>
            </p:cNvSpPr>
            <p:nvPr/>
          </p:nvSpPr>
          <p:spPr bwMode="auto">
            <a:xfrm>
              <a:off x="10266363" y="2425701"/>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9" name="Freeform 8"/>
            <p:cNvSpPr>
              <a:spLocks/>
            </p:cNvSpPr>
            <p:nvPr/>
          </p:nvSpPr>
          <p:spPr bwMode="auto">
            <a:xfrm>
              <a:off x="10574338" y="2425701"/>
              <a:ext cx="230188" cy="230187"/>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2"/>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0" name="Freeform 9"/>
            <p:cNvSpPr>
              <a:spLocks/>
            </p:cNvSpPr>
            <p:nvPr/>
          </p:nvSpPr>
          <p:spPr bwMode="auto">
            <a:xfrm>
              <a:off x="10883900" y="2425701"/>
              <a:ext cx="230188"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1" name="Freeform 10"/>
            <p:cNvSpPr>
              <a:spLocks/>
            </p:cNvSpPr>
            <p:nvPr/>
          </p:nvSpPr>
          <p:spPr bwMode="auto">
            <a:xfrm>
              <a:off x="9647238" y="2733676"/>
              <a:ext cx="233363" cy="230187"/>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2" name="Freeform 11"/>
            <p:cNvSpPr>
              <a:spLocks/>
            </p:cNvSpPr>
            <p:nvPr/>
          </p:nvSpPr>
          <p:spPr bwMode="auto">
            <a:xfrm>
              <a:off x="9956800" y="2733676"/>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3" name="Freeform 12"/>
            <p:cNvSpPr>
              <a:spLocks/>
            </p:cNvSpPr>
            <p:nvPr/>
          </p:nvSpPr>
          <p:spPr bwMode="auto">
            <a:xfrm>
              <a:off x="10266363" y="2733676"/>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4" name="Freeform 13"/>
            <p:cNvSpPr>
              <a:spLocks/>
            </p:cNvSpPr>
            <p:nvPr/>
          </p:nvSpPr>
          <p:spPr bwMode="auto">
            <a:xfrm>
              <a:off x="10574338" y="2733676"/>
              <a:ext cx="230188" cy="230187"/>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7" y="5"/>
                    <a:pt x="97" y="10"/>
                  </a:cubicBezTo>
                  <a:cubicBezTo>
                    <a:pt x="97" y="87"/>
                    <a:pt x="97" y="87"/>
                    <a:pt x="97" y="87"/>
                  </a:cubicBezTo>
                  <a:cubicBezTo>
                    <a:pt x="97"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5" name="Freeform 14"/>
            <p:cNvSpPr>
              <a:spLocks/>
            </p:cNvSpPr>
            <p:nvPr/>
          </p:nvSpPr>
          <p:spPr bwMode="auto">
            <a:xfrm>
              <a:off x="10883900" y="2733676"/>
              <a:ext cx="230188"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6" name="Freeform 15"/>
            <p:cNvSpPr>
              <a:spLocks/>
            </p:cNvSpPr>
            <p:nvPr/>
          </p:nvSpPr>
          <p:spPr bwMode="auto">
            <a:xfrm>
              <a:off x="9647238" y="304323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7" name="Freeform 16"/>
            <p:cNvSpPr>
              <a:spLocks/>
            </p:cNvSpPr>
            <p:nvPr/>
          </p:nvSpPr>
          <p:spPr bwMode="auto">
            <a:xfrm>
              <a:off x="9956800" y="30432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8" name="Freeform 17"/>
            <p:cNvSpPr>
              <a:spLocks/>
            </p:cNvSpPr>
            <p:nvPr/>
          </p:nvSpPr>
          <p:spPr bwMode="auto">
            <a:xfrm>
              <a:off x="10266363" y="30432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19" name="Freeform 18"/>
            <p:cNvSpPr>
              <a:spLocks/>
            </p:cNvSpPr>
            <p:nvPr/>
          </p:nvSpPr>
          <p:spPr bwMode="auto">
            <a:xfrm>
              <a:off x="10574338" y="3043238"/>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0" name="Freeform 19"/>
            <p:cNvSpPr>
              <a:spLocks/>
            </p:cNvSpPr>
            <p:nvPr/>
          </p:nvSpPr>
          <p:spPr bwMode="auto">
            <a:xfrm>
              <a:off x="10883900" y="304323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1" name="Freeform 20"/>
            <p:cNvSpPr>
              <a:spLocks/>
            </p:cNvSpPr>
            <p:nvPr/>
          </p:nvSpPr>
          <p:spPr bwMode="auto">
            <a:xfrm>
              <a:off x="9647238" y="3351213"/>
              <a:ext cx="233363" cy="233362"/>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 name="Freeform 21"/>
            <p:cNvSpPr>
              <a:spLocks/>
            </p:cNvSpPr>
            <p:nvPr/>
          </p:nvSpPr>
          <p:spPr bwMode="auto">
            <a:xfrm>
              <a:off x="9956800" y="33512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 name="Freeform 22"/>
            <p:cNvSpPr>
              <a:spLocks/>
            </p:cNvSpPr>
            <p:nvPr/>
          </p:nvSpPr>
          <p:spPr bwMode="auto">
            <a:xfrm>
              <a:off x="10266363" y="33512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 name="Freeform 23"/>
            <p:cNvSpPr>
              <a:spLocks/>
            </p:cNvSpPr>
            <p:nvPr/>
          </p:nvSpPr>
          <p:spPr bwMode="auto">
            <a:xfrm>
              <a:off x="10574338" y="3351213"/>
              <a:ext cx="230188" cy="233362"/>
            </a:xfrm>
            <a:custGeom>
              <a:avLst/>
              <a:gdLst>
                <a:gd name="T0" fmla="*/ 88 w 97"/>
                <a:gd name="T1" fmla="*/ 98 h 98"/>
                <a:gd name="T2" fmla="*/ 10 w 97"/>
                <a:gd name="T3" fmla="*/ 98 h 98"/>
                <a:gd name="T4" fmla="*/ 0 w 97"/>
                <a:gd name="T5" fmla="*/ 88 h 98"/>
                <a:gd name="T6" fmla="*/ 0 w 97"/>
                <a:gd name="T7" fmla="*/ 10 h 98"/>
                <a:gd name="T8" fmla="*/ 10 w 97"/>
                <a:gd name="T9" fmla="*/ 0 h 98"/>
                <a:gd name="T10" fmla="*/ 88 w 97"/>
                <a:gd name="T11" fmla="*/ 0 h 98"/>
                <a:gd name="T12" fmla="*/ 97 w 97"/>
                <a:gd name="T13" fmla="*/ 10 h 98"/>
                <a:gd name="T14" fmla="*/ 97 w 97"/>
                <a:gd name="T15" fmla="*/ 88 h 98"/>
                <a:gd name="T16" fmla="*/ 88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7" y="5"/>
                    <a:pt x="97" y="10"/>
                  </a:cubicBezTo>
                  <a:cubicBezTo>
                    <a:pt x="97" y="88"/>
                    <a:pt x="97" y="88"/>
                    <a:pt x="97" y="88"/>
                  </a:cubicBezTo>
                  <a:cubicBezTo>
                    <a:pt x="97" y="93"/>
                    <a:pt x="93" y="98"/>
                    <a:pt x="88"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 name="Freeform 24"/>
            <p:cNvSpPr>
              <a:spLocks/>
            </p:cNvSpPr>
            <p:nvPr/>
          </p:nvSpPr>
          <p:spPr bwMode="auto">
            <a:xfrm>
              <a:off x="10883900" y="3351213"/>
              <a:ext cx="230188"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 name="Freeform 25"/>
            <p:cNvSpPr>
              <a:spLocks/>
            </p:cNvSpPr>
            <p:nvPr/>
          </p:nvSpPr>
          <p:spPr bwMode="auto">
            <a:xfrm>
              <a:off x="9647238" y="366077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7" name="Freeform 26"/>
            <p:cNvSpPr>
              <a:spLocks/>
            </p:cNvSpPr>
            <p:nvPr/>
          </p:nvSpPr>
          <p:spPr bwMode="auto">
            <a:xfrm>
              <a:off x="9956800" y="36607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 name="Freeform 27"/>
            <p:cNvSpPr>
              <a:spLocks/>
            </p:cNvSpPr>
            <p:nvPr/>
          </p:nvSpPr>
          <p:spPr bwMode="auto">
            <a:xfrm>
              <a:off x="10266363" y="36607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 name="Freeform 28"/>
            <p:cNvSpPr>
              <a:spLocks/>
            </p:cNvSpPr>
            <p:nvPr/>
          </p:nvSpPr>
          <p:spPr bwMode="auto">
            <a:xfrm>
              <a:off x="10574338" y="3660776"/>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 name="Freeform 29"/>
            <p:cNvSpPr>
              <a:spLocks/>
            </p:cNvSpPr>
            <p:nvPr/>
          </p:nvSpPr>
          <p:spPr bwMode="auto">
            <a:xfrm>
              <a:off x="10883900" y="366077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1" name="Freeform 30"/>
            <p:cNvSpPr>
              <a:spLocks/>
            </p:cNvSpPr>
            <p:nvPr/>
          </p:nvSpPr>
          <p:spPr bwMode="auto">
            <a:xfrm>
              <a:off x="9647238" y="397192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2" name="Freeform 31"/>
            <p:cNvSpPr>
              <a:spLocks/>
            </p:cNvSpPr>
            <p:nvPr/>
          </p:nvSpPr>
          <p:spPr bwMode="auto">
            <a:xfrm>
              <a:off x="9956800" y="39719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3" name="Freeform 32"/>
            <p:cNvSpPr>
              <a:spLocks/>
            </p:cNvSpPr>
            <p:nvPr/>
          </p:nvSpPr>
          <p:spPr bwMode="auto">
            <a:xfrm>
              <a:off x="10266363" y="39719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4" name="Freeform 33"/>
            <p:cNvSpPr>
              <a:spLocks/>
            </p:cNvSpPr>
            <p:nvPr/>
          </p:nvSpPr>
          <p:spPr bwMode="auto">
            <a:xfrm>
              <a:off x="10574338" y="3971926"/>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2"/>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5" name="Freeform 34"/>
            <p:cNvSpPr>
              <a:spLocks/>
            </p:cNvSpPr>
            <p:nvPr/>
          </p:nvSpPr>
          <p:spPr bwMode="auto">
            <a:xfrm>
              <a:off x="10883900" y="397192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6" name="Freeform 35"/>
            <p:cNvSpPr>
              <a:spLocks/>
            </p:cNvSpPr>
            <p:nvPr/>
          </p:nvSpPr>
          <p:spPr bwMode="auto">
            <a:xfrm>
              <a:off x="9647238" y="4279901"/>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7" name="Freeform 36"/>
            <p:cNvSpPr>
              <a:spLocks/>
            </p:cNvSpPr>
            <p:nvPr/>
          </p:nvSpPr>
          <p:spPr bwMode="auto">
            <a:xfrm>
              <a:off x="9956800" y="42799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8" name="Freeform 37"/>
            <p:cNvSpPr>
              <a:spLocks/>
            </p:cNvSpPr>
            <p:nvPr/>
          </p:nvSpPr>
          <p:spPr bwMode="auto">
            <a:xfrm>
              <a:off x="10266363" y="42799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9" name="Freeform 38"/>
            <p:cNvSpPr>
              <a:spLocks/>
            </p:cNvSpPr>
            <p:nvPr/>
          </p:nvSpPr>
          <p:spPr bwMode="auto">
            <a:xfrm>
              <a:off x="10574338" y="4279901"/>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7" y="5"/>
                    <a:pt x="97" y="10"/>
                  </a:cubicBezTo>
                  <a:cubicBezTo>
                    <a:pt x="97" y="87"/>
                    <a:pt x="97" y="87"/>
                    <a:pt x="97" y="87"/>
                  </a:cubicBezTo>
                  <a:cubicBezTo>
                    <a:pt x="97"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0" name="Freeform 39"/>
            <p:cNvSpPr>
              <a:spLocks/>
            </p:cNvSpPr>
            <p:nvPr/>
          </p:nvSpPr>
          <p:spPr bwMode="auto">
            <a:xfrm>
              <a:off x="10883900" y="4279901"/>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1" name="Freeform 40"/>
            <p:cNvSpPr>
              <a:spLocks/>
            </p:cNvSpPr>
            <p:nvPr/>
          </p:nvSpPr>
          <p:spPr bwMode="auto">
            <a:xfrm>
              <a:off x="9647238" y="4589463"/>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2" name="Freeform 41"/>
            <p:cNvSpPr>
              <a:spLocks/>
            </p:cNvSpPr>
            <p:nvPr/>
          </p:nvSpPr>
          <p:spPr bwMode="auto">
            <a:xfrm>
              <a:off x="9956800" y="45894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3" name="Freeform 42"/>
            <p:cNvSpPr>
              <a:spLocks/>
            </p:cNvSpPr>
            <p:nvPr/>
          </p:nvSpPr>
          <p:spPr bwMode="auto">
            <a:xfrm>
              <a:off x="10266363" y="45894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4" name="Freeform 43"/>
            <p:cNvSpPr>
              <a:spLocks/>
            </p:cNvSpPr>
            <p:nvPr/>
          </p:nvSpPr>
          <p:spPr bwMode="auto">
            <a:xfrm>
              <a:off x="10574338" y="4589463"/>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5" name="Freeform 44"/>
            <p:cNvSpPr>
              <a:spLocks/>
            </p:cNvSpPr>
            <p:nvPr/>
          </p:nvSpPr>
          <p:spPr bwMode="auto">
            <a:xfrm>
              <a:off x="10883900" y="4589463"/>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6" name="Freeform 45"/>
            <p:cNvSpPr>
              <a:spLocks/>
            </p:cNvSpPr>
            <p:nvPr/>
          </p:nvSpPr>
          <p:spPr bwMode="auto">
            <a:xfrm>
              <a:off x="9647238" y="4897438"/>
              <a:ext cx="233363" cy="234950"/>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7" name="Freeform 46"/>
            <p:cNvSpPr>
              <a:spLocks/>
            </p:cNvSpPr>
            <p:nvPr/>
          </p:nvSpPr>
          <p:spPr bwMode="auto">
            <a:xfrm>
              <a:off x="9956800" y="48974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8" name="Freeform 47"/>
            <p:cNvSpPr>
              <a:spLocks/>
            </p:cNvSpPr>
            <p:nvPr/>
          </p:nvSpPr>
          <p:spPr bwMode="auto">
            <a:xfrm>
              <a:off x="10266363" y="48974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49" name="Freeform 48"/>
            <p:cNvSpPr>
              <a:spLocks/>
            </p:cNvSpPr>
            <p:nvPr/>
          </p:nvSpPr>
          <p:spPr bwMode="auto">
            <a:xfrm>
              <a:off x="10574338" y="4897438"/>
              <a:ext cx="230188" cy="234950"/>
            </a:xfrm>
            <a:custGeom>
              <a:avLst/>
              <a:gdLst>
                <a:gd name="T0" fmla="*/ 88 w 97"/>
                <a:gd name="T1" fmla="*/ 98 h 98"/>
                <a:gd name="T2" fmla="*/ 10 w 97"/>
                <a:gd name="T3" fmla="*/ 98 h 98"/>
                <a:gd name="T4" fmla="*/ 0 w 97"/>
                <a:gd name="T5" fmla="*/ 88 h 98"/>
                <a:gd name="T6" fmla="*/ 0 w 97"/>
                <a:gd name="T7" fmla="*/ 10 h 98"/>
                <a:gd name="T8" fmla="*/ 10 w 97"/>
                <a:gd name="T9" fmla="*/ 0 h 98"/>
                <a:gd name="T10" fmla="*/ 88 w 97"/>
                <a:gd name="T11" fmla="*/ 0 h 98"/>
                <a:gd name="T12" fmla="*/ 97 w 97"/>
                <a:gd name="T13" fmla="*/ 10 h 98"/>
                <a:gd name="T14" fmla="*/ 97 w 97"/>
                <a:gd name="T15" fmla="*/ 88 h 98"/>
                <a:gd name="T16" fmla="*/ 88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7" y="5"/>
                    <a:pt x="97" y="10"/>
                  </a:cubicBezTo>
                  <a:cubicBezTo>
                    <a:pt x="97" y="88"/>
                    <a:pt x="97" y="88"/>
                    <a:pt x="97" y="88"/>
                  </a:cubicBezTo>
                  <a:cubicBezTo>
                    <a:pt x="97" y="93"/>
                    <a:pt x="93" y="98"/>
                    <a:pt x="88"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50" name="Freeform 49"/>
            <p:cNvSpPr>
              <a:spLocks/>
            </p:cNvSpPr>
            <p:nvPr/>
          </p:nvSpPr>
          <p:spPr bwMode="auto">
            <a:xfrm>
              <a:off x="10883900" y="4897438"/>
              <a:ext cx="230188"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51" name="Freeform 50"/>
            <p:cNvSpPr>
              <a:spLocks/>
            </p:cNvSpPr>
            <p:nvPr/>
          </p:nvSpPr>
          <p:spPr bwMode="auto">
            <a:xfrm>
              <a:off x="9647238" y="520858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52" name="Freeform 51"/>
            <p:cNvSpPr>
              <a:spLocks/>
            </p:cNvSpPr>
            <p:nvPr/>
          </p:nvSpPr>
          <p:spPr bwMode="auto">
            <a:xfrm>
              <a:off x="9956800" y="52085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53" name="Freeform 52"/>
            <p:cNvSpPr>
              <a:spLocks/>
            </p:cNvSpPr>
            <p:nvPr/>
          </p:nvSpPr>
          <p:spPr bwMode="auto">
            <a:xfrm>
              <a:off x="10266363" y="52085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54" name="Freeform 53"/>
            <p:cNvSpPr>
              <a:spLocks/>
            </p:cNvSpPr>
            <p:nvPr/>
          </p:nvSpPr>
          <p:spPr bwMode="auto">
            <a:xfrm>
              <a:off x="10574338" y="5208588"/>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55" name="Freeform 54"/>
            <p:cNvSpPr>
              <a:spLocks/>
            </p:cNvSpPr>
            <p:nvPr/>
          </p:nvSpPr>
          <p:spPr bwMode="auto">
            <a:xfrm>
              <a:off x="10883900" y="520858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bg1">
                <a:lumMod val="85000"/>
              </a:schemeClr>
            </a:solidFill>
            <a:ln>
              <a:noFill/>
            </a:ln>
          </p:spPr>
          <p:txBody>
            <a:bodyPr vert="horz" wrap="square" lIns="182832" tIns="91416" rIns="182832" bIns="91416" numCol="1" anchor="t" anchorCtr="0" compatLnSpc="1">
              <a:prstTxWarp prst="textNoShape">
                <a:avLst/>
              </a:prstTxWarp>
            </a:bodyPr>
            <a:lstStyle/>
            <a:p>
              <a:endParaRPr lang="en-US" sz="7198"/>
            </a:p>
          </p:txBody>
        </p:sp>
      </p:grpSp>
      <p:grpSp>
        <p:nvGrpSpPr>
          <p:cNvPr id="206" name="Grupo 205"/>
          <p:cNvGrpSpPr/>
          <p:nvPr/>
        </p:nvGrpSpPr>
        <p:grpSpPr>
          <a:xfrm>
            <a:off x="13563243" y="4851924"/>
            <a:ext cx="2932936" cy="6027754"/>
            <a:chOff x="6783388" y="2425701"/>
            <a:chExt cx="1466850" cy="3014662"/>
          </a:xfrm>
          <a:solidFill>
            <a:schemeClr val="bg1">
              <a:lumMod val="85000"/>
            </a:schemeClr>
          </a:solidFill>
        </p:grpSpPr>
        <p:sp>
          <p:nvSpPr>
            <p:cNvPr id="56" name="Freeform 55"/>
            <p:cNvSpPr>
              <a:spLocks/>
            </p:cNvSpPr>
            <p:nvPr/>
          </p:nvSpPr>
          <p:spPr bwMode="auto">
            <a:xfrm>
              <a:off x="6783388" y="2425701"/>
              <a:ext cx="230188" cy="230187"/>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2"/>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57" name="Freeform 56"/>
            <p:cNvSpPr>
              <a:spLocks/>
            </p:cNvSpPr>
            <p:nvPr/>
          </p:nvSpPr>
          <p:spPr bwMode="auto">
            <a:xfrm>
              <a:off x="7092950" y="2425701"/>
              <a:ext cx="230188"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58" name="Freeform 57"/>
            <p:cNvSpPr>
              <a:spLocks/>
            </p:cNvSpPr>
            <p:nvPr/>
          </p:nvSpPr>
          <p:spPr bwMode="auto">
            <a:xfrm>
              <a:off x="7399338" y="2425701"/>
              <a:ext cx="233363" cy="230187"/>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59" name="Freeform 58"/>
            <p:cNvSpPr>
              <a:spLocks/>
            </p:cNvSpPr>
            <p:nvPr/>
          </p:nvSpPr>
          <p:spPr bwMode="auto">
            <a:xfrm>
              <a:off x="7708900" y="2425701"/>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2"/>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0" name="Freeform 59"/>
            <p:cNvSpPr>
              <a:spLocks/>
            </p:cNvSpPr>
            <p:nvPr/>
          </p:nvSpPr>
          <p:spPr bwMode="auto">
            <a:xfrm>
              <a:off x="8020050" y="2425701"/>
              <a:ext cx="230188"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1" name="Freeform 60"/>
            <p:cNvSpPr>
              <a:spLocks/>
            </p:cNvSpPr>
            <p:nvPr/>
          </p:nvSpPr>
          <p:spPr bwMode="auto">
            <a:xfrm>
              <a:off x="6783388" y="2733676"/>
              <a:ext cx="230188" cy="230187"/>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7" y="5"/>
                    <a:pt x="97" y="10"/>
                  </a:cubicBezTo>
                  <a:cubicBezTo>
                    <a:pt x="97" y="87"/>
                    <a:pt x="97" y="87"/>
                    <a:pt x="97" y="87"/>
                  </a:cubicBezTo>
                  <a:cubicBezTo>
                    <a:pt x="97"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2" name="Freeform 61"/>
            <p:cNvSpPr>
              <a:spLocks/>
            </p:cNvSpPr>
            <p:nvPr/>
          </p:nvSpPr>
          <p:spPr bwMode="auto">
            <a:xfrm>
              <a:off x="7092950" y="2733676"/>
              <a:ext cx="230188"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3" name="Freeform 62"/>
            <p:cNvSpPr>
              <a:spLocks/>
            </p:cNvSpPr>
            <p:nvPr/>
          </p:nvSpPr>
          <p:spPr bwMode="auto">
            <a:xfrm>
              <a:off x="7399338" y="2733676"/>
              <a:ext cx="233363" cy="230187"/>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4" name="Freeform 63"/>
            <p:cNvSpPr>
              <a:spLocks/>
            </p:cNvSpPr>
            <p:nvPr/>
          </p:nvSpPr>
          <p:spPr bwMode="auto">
            <a:xfrm>
              <a:off x="7708900" y="2733676"/>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5"/>
                    <a:pt x="5"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5" name="Freeform 64"/>
            <p:cNvSpPr>
              <a:spLocks/>
            </p:cNvSpPr>
            <p:nvPr/>
          </p:nvSpPr>
          <p:spPr bwMode="auto">
            <a:xfrm>
              <a:off x="8020050" y="2733676"/>
              <a:ext cx="230188"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6" name="Freeform 65"/>
            <p:cNvSpPr>
              <a:spLocks/>
            </p:cNvSpPr>
            <p:nvPr/>
          </p:nvSpPr>
          <p:spPr bwMode="auto">
            <a:xfrm>
              <a:off x="6783388" y="3043238"/>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7" name="Freeform 66"/>
            <p:cNvSpPr>
              <a:spLocks/>
            </p:cNvSpPr>
            <p:nvPr/>
          </p:nvSpPr>
          <p:spPr bwMode="auto">
            <a:xfrm>
              <a:off x="7092950" y="304323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8" name="Freeform 67"/>
            <p:cNvSpPr>
              <a:spLocks/>
            </p:cNvSpPr>
            <p:nvPr/>
          </p:nvSpPr>
          <p:spPr bwMode="auto">
            <a:xfrm>
              <a:off x="7399338" y="304323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69" name="Freeform 68"/>
            <p:cNvSpPr>
              <a:spLocks/>
            </p:cNvSpPr>
            <p:nvPr/>
          </p:nvSpPr>
          <p:spPr bwMode="auto">
            <a:xfrm>
              <a:off x="7708900" y="30432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0" name="Freeform 69"/>
            <p:cNvSpPr>
              <a:spLocks/>
            </p:cNvSpPr>
            <p:nvPr/>
          </p:nvSpPr>
          <p:spPr bwMode="auto">
            <a:xfrm>
              <a:off x="8020050" y="304323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1" name="Freeform 70"/>
            <p:cNvSpPr>
              <a:spLocks/>
            </p:cNvSpPr>
            <p:nvPr/>
          </p:nvSpPr>
          <p:spPr bwMode="auto">
            <a:xfrm>
              <a:off x="6783388" y="3351213"/>
              <a:ext cx="230188" cy="233362"/>
            </a:xfrm>
            <a:custGeom>
              <a:avLst/>
              <a:gdLst>
                <a:gd name="T0" fmla="*/ 88 w 97"/>
                <a:gd name="T1" fmla="*/ 98 h 98"/>
                <a:gd name="T2" fmla="*/ 10 w 97"/>
                <a:gd name="T3" fmla="*/ 98 h 98"/>
                <a:gd name="T4" fmla="*/ 0 w 97"/>
                <a:gd name="T5" fmla="*/ 88 h 98"/>
                <a:gd name="T6" fmla="*/ 0 w 97"/>
                <a:gd name="T7" fmla="*/ 10 h 98"/>
                <a:gd name="T8" fmla="*/ 10 w 97"/>
                <a:gd name="T9" fmla="*/ 0 h 98"/>
                <a:gd name="T10" fmla="*/ 88 w 97"/>
                <a:gd name="T11" fmla="*/ 0 h 98"/>
                <a:gd name="T12" fmla="*/ 97 w 97"/>
                <a:gd name="T13" fmla="*/ 10 h 98"/>
                <a:gd name="T14" fmla="*/ 97 w 97"/>
                <a:gd name="T15" fmla="*/ 88 h 98"/>
                <a:gd name="T16" fmla="*/ 88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7" y="5"/>
                    <a:pt x="97" y="10"/>
                  </a:cubicBezTo>
                  <a:cubicBezTo>
                    <a:pt x="97" y="88"/>
                    <a:pt x="97" y="88"/>
                    <a:pt x="97" y="88"/>
                  </a:cubicBezTo>
                  <a:cubicBezTo>
                    <a:pt x="97" y="93"/>
                    <a:pt x="93" y="98"/>
                    <a:pt x="88"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2" name="Freeform 71"/>
            <p:cNvSpPr>
              <a:spLocks/>
            </p:cNvSpPr>
            <p:nvPr/>
          </p:nvSpPr>
          <p:spPr bwMode="auto">
            <a:xfrm>
              <a:off x="7092950" y="3351213"/>
              <a:ext cx="230188"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3" name="Freeform 72"/>
            <p:cNvSpPr>
              <a:spLocks/>
            </p:cNvSpPr>
            <p:nvPr/>
          </p:nvSpPr>
          <p:spPr bwMode="auto">
            <a:xfrm>
              <a:off x="7399338" y="3351213"/>
              <a:ext cx="233363" cy="233362"/>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4" name="Freeform 73"/>
            <p:cNvSpPr>
              <a:spLocks/>
            </p:cNvSpPr>
            <p:nvPr/>
          </p:nvSpPr>
          <p:spPr bwMode="auto">
            <a:xfrm>
              <a:off x="7708900" y="33512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5" name="Freeform 74"/>
            <p:cNvSpPr>
              <a:spLocks/>
            </p:cNvSpPr>
            <p:nvPr/>
          </p:nvSpPr>
          <p:spPr bwMode="auto">
            <a:xfrm>
              <a:off x="8020050" y="3351213"/>
              <a:ext cx="230188"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6" name="Freeform 75"/>
            <p:cNvSpPr>
              <a:spLocks/>
            </p:cNvSpPr>
            <p:nvPr/>
          </p:nvSpPr>
          <p:spPr bwMode="auto">
            <a:xfrm>
              <a:off x="6783388" y="3660776"/>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7" name="Freeform 76"/>
            <p:cNvSpPr>
              <a:spLocks/>
            </p:cNvSpPr>
            <p:nvPr/>
          </p:nvSpPr>
          <p:spPr bwMode="auto">
            <a:xfrm>
              <a:off x="7092950" y="366077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8" name="Freeform 77"/>
            <p:cNvSpPr>
              <a:spLocks/>
            </p:cNvSpPr>
            <p:nvPr/>
          </p:nvSpPr>
          <p:spPr bwMode="auto">
            <a:xfrm>
              <a:off x="7399338" y="366077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79" name="Freeform 78"/>
            <p:cNvSpPr>
              <a:spLocks/>
            </p:cNvSpPr>
            <p:nvPr/>
          </p:nvSpPr>
          <p:spPr bwMode="auto">
            <a:xfrm>
              <a:off x="7708900" y="36607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0" name="Freeform 79"/>
            <p:cNvSpPr>
              <a:spLocks/>
            </p:cNvSpPr>
            <p:nvPr/>
          </p:nvSpPr>
          <p:spPr bwMode="auto">
            <a:xfrm>
              <a:off x="8020050" y="366077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1" name="Freeform 80"/>
            <p:cNvSpPr>
              <a:spLocks/>
            </p:cNvSpPr>
            <p:nvPr/>
          </p:nvSpPr>
          <p:spPr bwMode="auto">
            <a:xfrm>
              <a:off x="6783388" y="3971926"/>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2"/>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2" name="Freeform 81"/>
            <p:cNvSpPr>
              <a:spLocks/>
            </p:cNvSpPr>
            <p:nvPr/>
          </p:nvSpPr>
          <p:spPr bwMode="auto">
            <a:xfrm>
              <a:off x="7092950" y="397192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3" name="Freeform 82"/>
            <p:cNvSpPr>
              <a:spLocks/>
            </p:cNvSpPr>
            <p:nvPr/>
          </p:nvSpPr>
          <p:spPr bwMode="auto">
            <a:xfrm>
              <a:off x="7399338" y="397192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4" name="Freeform 83"/>
            <p:cNvSpPr>
              <a:spLocks/>
            </p:cNvSpPr>
            <p:nvPr/>
          </p:nvSpPr>
          <p:spPr bwMode="auto">
            <a:xfrm>
              <a:off x="7708900" y="39719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2"/>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5" name="Freeform 84"/>
            <p:cNvSpPr>
              <a:spLocks/>
            </p:cNvSpPr>
            <p:nvPr/>
          </p:nvSpPr>
          <p:spPr bwMode="auto">
            <a:xfrm>
              <a:off x="8020050" y="397192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6" name="Freeform 85"/>
            <p:cNvSpPr>
              <a:spLocks/>
            </p:cNvSpPr>
            <p:nvPr/>
          </p:nvSpPr>
          <p:spPr bwMode="auto">
            <a:xfrm>
              <a:off x="6783388" y="4279901"/>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7" y="5"/>
                    <a:pt x="97" y="10"/>
                  </a:cubicBezTo>
                  <a:cubicBezTo>
                    <a:pt x="97" y="87"/>
                    <a:pt x="97" y="87"/>
                    <a:pt x="97" y="87"/>
                  </a:cubicBezTo>
                  <a:cubicBezTo>
                    <a:pt x="97"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7" name="Freeform 86"/>
            <p:cNvSpPr>
              <a:spLocks/>
            </p:cNvSpPr>
            <p:nvPr/>
          </p:nvSpPr>
          <p:spPr bwMode="auto">
            <a:xfrm>
              <a:off x="7092950" y="4279901"/>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8" name="Freeform 87"/>
            <p:cNvSpPr>
              <a:spLocks/>
            </p:cNvSpPr>
            <p:nvPr/>
          </p:nvSpPr>
          <p:spPr bwMode="auto">
            <a:xfrm>
              <a:off x="7399338" y="4279901"/>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89" name="Freeform 88"/>
            <p:cNvSpPr>
              <a:spLocks/>
            </p:cNvSpPr>
            <p:nvPr/>
          </p:nvSpPr>
          <p:spPr bwMode="auto">
            <a:xfrm>
              <a:off x="7708900" y="42799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5"/>
                    <a:pt x="5"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0" name="Freeform 89"/>
            <p:cNvSpPr>
              <a:spLocks/>
            </p:cNvSpPr>
            <p:nvPr/>
          </p:nvSpPr>
          <p:spPr bwMode="auto">
            <a:xfrm>
              <a:off x="8020050" y="4279901"/>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1" name="Freeform 90"/>
            <p:cNvSpPr>
              <a:spLocks/>
            </p:cNvSpPr>
            <p:nvPr/>
          </p:nvSpPr>
          <p:spPr bwMode="auto">
            <a:xfrm>
              <a:off x="6783388" y="4589463"/>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2" name="Freeform 91"/>
            <p:cNvSpPr>
              <a:spLocks/>
            </p:cNvSpPr>
            <p:nvPr/>
          </p:nvSpPr>
          <p:spPr bwMode="auto">
            <a:xfrm>
              <a:off x="7092950" y="4589463"/>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3" name="Freeform 92"/>
            <p:cNvSpPr>
              <a:spLocks/>
            </p:cNvSpPr>
            <p:nvPr/>
          </p:nvSpPr>
          <p:spPr bwMode="auto">
            <a:xfrm>
              <a:off x="7399338" y="4589463"/>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4" name="Freeform 93"/>
            <p:cNvSpPr>
              <a:spLocks/>
            </p:cNvSpPr>
            <p:nvPr/>
          </p:nvSpPr>
          <p:spPr bwMode="auto">
            <a:xfrm>
              <a:off x="7708900" y="45894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5" name="Freeform 94"/>
            <p:cNvSpPr>
              <a:spLocks/>
            </p:cNvSpPr>
            <p:nvPr/>
          </p:nvSpPr>
          <p:spPr bwMode="auto">
            <a:xfrm>
              <a:off x="8020050" y="4589463"/>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6" name="Freeform 95"/>
            <p:cNvSpPr>
              <a:spLocks/>
            </p:cNvSpPr>
            <p:nvPr/>
          </p:nvSpPr>
          <p:spPr bwMode="auto">
            <a:xfrm>
              <a:off x="6783388" y="4897438"/>
              <a:ext cx="230188" cy="234950"/>
            </a:xfrm>
            <a:custGeom>
              <a:avLst/>
              <a:gdLst>
                <a:gd name="T0" fmla="*/ 88 w 97"/>
                <a:gd name="T1" fmla="*/ 98 h 98"/>
                <a:gd name="T2" fmla="*/ 10 w 97"/>
                <a:gd name="T3" fmla="*/ 98 h 98"/>
                <a:gd name="T4" fmla="*/ 0 w 97"/>
                <a:gd name="T5" fmla="*/ 88 h 98"/>
                <a:gd name="T6" fmla="*/ 0 w 97"/>
                <a:gd name="T7" fmla="*/ 10 h 98"/>
                <a:gd name="T8" fmla="*/ 10 w 97"/>
                <a:gd name="T9" fmla="*/ 0 h 98"/>
                <a:gd name="T10" fmla="*/ 88 w 97"/>
                <a:gd name="T11" fmla="*/ 0 h 98"/>
                <a:gd name="T12" fmla="*/ 97 w 97"/>
                <a:gd name="T13" fmla="*/ 10 h 98"/>
                <a:gd name="T14" fmla="*/ 97 w 97"/>
                <a:gd name="T15" fmla="*/ 88 h 98"/>
                <a:gd name="T16" fmla="*/ 88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7" y="5"/>
                    <a:pt x="97" y="10"/>
                  </a:cubicBezTo>
                  <a:cubicBezTo>
                    <a:pt x="97" y="88"/>
                    <a:pt x="97" y="88"/>
                    <a:pt x="97" y="88"/>
                  </a:cubicBezTo>
                  <a:cubicBezTo>
                    <a:pt x="97" y="93"/>
                    <a:pt x="93" y="98"/>
                    <a:pt x="88"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7" name="Freeform 96"/>
            <p:cNvSpPr>
              <a:spLocks/>
            </p:cNvSpPr>
            <p:nvPr/>
          </p:nvSpPr>
          <p:spPr bwMode="auto">
            <a:xfrm>
              <a:off x="7092950" y="4897438"/>
              <a:ext cx="230188"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8" name="Freeform 97"/>
            <p:cNvSpPr>
              <a:spLocks/>
            </p:cNvSpPr>
            <p:nvPr/>
          </p:nvSpPr>
          <p:spPr bwMode="auto">
            <a:xfrm>
              <a:off x="7399338" y="4897438"/>
              <a:ext cx="233363" cy="234950"/>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99" name="Freeform 98"/>
            <p:cNvSpPr>
              <a:spLocks/>
            </p:cNvSpPr>
            <p:nvPr/>
          </p:nvSpPr>
          <p:spPr bwMode="auto">
            <a:xfrm>
              <a:off x="7708900" y="48974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0" name="Freeform 99"/>
            <p:cNvSpPr>
              <a:spLocks/>
            </p:cNvSpPr>
            <p:nvPr/>
          </p:nvSpPr>
          <p:spPr bwMode="auto">
            <a:xfrm>
              <a:off x="8020050" y="4897438"/>
              <a:ext cx="230188"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1" name="Freeform 100"/>
            <p:cNvSpPr>
              <a:spLocks/>
            </p:cNvSpPr>
            <p:nvPr/>
          </p:nvSpPr>
          <p:spPr bwMode="auto">
            <a:xfrm>
              <a:off x="6783388" y="5208588"/>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2" name="Freeform 101"/>
            <p:cNvSpPr>
              <a:spLocks/>
            </p:cNvSpPr>
            <p:nvPr/>
          </p:nvSpPr>
          <p:spPr bwMode="auto">
            <a:xfrm>
              <a:off x="7092950" y="520858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3" name="Freeform 102"/>
            <p:cNvSpPr>
              <a:spLocks/>
            </p:cNvSpPr>
            <p:nvPr/>
          </p:nvSpPr>
          <p:spPr bwMode="auto">
            <a:xfrm>
              <a:off x="7399338" y="520858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4" name="Freeform 103"/>
            <p:cNvSpPr>
              <a:spLocks/>
            </p:cNvSpPr>
            <p:nvPr/>
          </p:nvSpPr>
          <p:spPr bwMode="auto">
            <a:xfrm>
              <a:off x="7708900" y="52085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5" name="Freeform 104"/>
            <p:cNvSpPr>
              <a:spLocks/>
            </p:cNvSpPr>
            <p:nvPr/>
          </p:nvSpPr>
          <p:spPr bwMode="auto">
            <a:xfrm>
              <a:off x="8020050" y="520858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grpSp>
      <p:grpSp>
        <p:nvGrpSpPr>
          <p:cNvPr id="4" name="Grupo 3"/>
          <p:cNvGrpSpPr/>
          <p:nvPr/>
        </p:nvGrpSpPr>
        <p:grpSpPr>
          <a:xfrm>
            <a:off x="7833859" y="4851924"/>
            <a:ext cx="2936111" cy="6027754"/>
            <a:chOff x="3917950" y="2425701"/>
            <a:chExt cx="1468438" cy="3014662"/>
          </a:xfrm>
          <a:solidFill>
            <a:schemeClr val="bg1">
              <a:lumMod val="85000"/>
            </a:schemeClr>
          </a:solidFill>
        </p:grpSpPr>
        <p:sp>
          <p:nvSpPr>
            <p:cNvPr id="106" name="Freeform 105"/>
            <p:cNvSpPr>
              <a:spLocks/>
            </p:cNvSpPr>
            <p:nvPr/>
          </p:nvSpPr>
          <p:spPr bwMode="auto">
            <a:xfrm>
              <a:off x="3917950" y="2425701"/>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2"/>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7" name="Freeform 106"/>
            <p:cNvSpPr>
              <a:spLocks/>
            </p:cNvSpPr>
            <p:nvPr/>
          </p:nvSpPr>
          <p:spPr bwMode="auto">
            <a:xfrm>
              <a:off x="4227513" y="2425701"/>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8" name="Freeform 107"/>
            <p:cNvSpPr>
              <a:spLocks/>
            </p:cNvSpPr>
            <p:nvPr/>
          </p:nvSpPr>
          <p:spPr bwMode="auto">
            <a:xfrm>
              <a:off x="4535488" y="2425701"/>
              <a:ext cx="233363" cy="230187"/>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09" name="Freeform 108"/>
            <p:cNvSpPr>
              <a:spLocks/>
            </p:cNvSpPr>
            <p:nvPr/>
          </p:nvSpPr>
          <p:spPr bwMode="auto">
            <a:xfrm>
              <a:off x="4845050" y="2425701"/>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0" name="Freeform 109"/>
            <p:cNvSpPr>
              <a:spLocks/>
            </p:cNvSpPr>
            <p:nvPr/>
          </p:nvSpPr>
          <p:spPr bwMode="auto">
            <a:xfrm>
              <a:off x="5154613" y="2425701"/>
              <a:ext cx="231775" cy="230187"/>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2"/>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1" name="Freeform 110"/>
            <p:cNvSpPr>
              <a:spLocks/>
            </p:cNvSpPr>
            <p:nvPr/>
          </p:nvSpPr>
          <p:spPr bwMode="auto">
            <a:xfrm>
              <a:off x="3917950" y="2733676"/>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5"/>
                    <a:pt x="5"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2" name="Freeform 111"/>
            <p:cNvSpPr>
              <a:spLocks/>
            </p:cNvSpPr>
            <p:nvPr/>
          </p:nvSpPr>
          <p:spPr bwMode="auto">
            <a:xfrm>
              <a:off x="4227513" y="2733676"/>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3" name="Freeform 112"/>
            <p:cNvSpPr>
              <a:spLocks/>
            </p:cNvSpPr>
            <p:nvPr/>
          </p:nvSpPr>
          <p:spPr bwMode="auto">
            <a:xfrm>
              <a:off x="4535488" y="2733676"/>
              <a:ext cx="233363" cy="230187"/>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4" name="Freeform 113"/>
            <p:cNvSpPr>
              <a:spLocks/>
            </p:cNvSpPr>
            <p:nvPr/>
          </p:nvSpPr>
          <p:spPr bwMode="auto">
            <a:xfrm>
              <a:off x="4845050" y="2733676"/>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5" name="Freeform 114"/>
            <p:cNvSpPr>
              <a:spLocks/>
            </p:cNvSpPr>
            <p:nvPr/>
          </p:nvSpPr>
          <p:spPr bwMode="auto">
            <a:xfrm>
              <a:off x="5154613" y="2733676"/>
              <a:ext cx="231775" cy="230187"/>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5"/>
                    <a:pt x="4" y="0"/>
                    <a:pt x="9"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6" name="Freeform 115"/>
            <p:cNvSpPr>
              <a:spLocks/>
            </p:cNvSpPr>
            <p:nvPr/>
          </p:nvSpPr>
          <p:spPr bwMode="auto">
            <a:xfrm>
              <a:off x="3917950" y="30432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7" name="Freeform 116"/>
            <p:cNvSpPr>
              <a:spLocks/>
            </p:cNvSpPr>
            <p:nvPr/>
          </p:nvSpPr>
          <p:spPr bwMode="auto">
            <a:xfrm>
              <a:off x="4227513" y="30432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8" name="Freeform 117"/>
            <p:cNvSpPr>
              <a:spLocks/>
            </p:cNvSpPr>
            <p:nvPr/>
          </p:nvSpPr>
          <p:spPr bwMode="auto">
            <a:xfrm>
              <a:off x="4535488" y="304323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19" name="Freeform 118"/>
            <p:cNvSpPr>
              <a:spLocks/>
            </p:cNvSpPr>
            <p:nvPr/>
          </p:nvSpPr>
          <p:spPr bwMode="auto">
            <a:xfrm>
              <a:off x="4845050" y="30432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0" name="Freeform 119"/>
            <p:cNvSpPr>
              <a:spLocks/>
            </p:cNvSpPr>
            <p:nvPr/>
          </p:nvSpPr>
          <p:spPr bwMode="auto">
            <a:xfrm>
              <a:off x="5154613" y="3043238"/>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1" name="Freeform 120"/>
            <p:cNvSpPr>
              <a:spLocks/>
            </p:cNvSpPr>
            <p:nvPr/>
          </p:nvSpPr>
          <p:spPr bwMode="auto">
            <a:xfrm>
              <a:off x="3917950" y="33512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2" name="Freeform 121"/>
            <p:cNvSpPr>
              <a:spLocks/>
            </p:cNvSpPr>
            <p:nvPr/>
          </p:nvSpPr>
          <p:spPr bwMode="auto">
            <a:xfrm>
              <a:off x="4227513" y="33512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3" name="Freeform 122"/>
            <p:cNvSpPr>
              <a:spLocks/>
            </p:cNvSpPr>
            <p:nvPr/>
          </p:nvSpPr>
          <p:spPr bwMode="auto">
            <a:xfrm>
              <a:off x="4535488" y="3351213"/>
              <a:ext cx="233363" cy="233362"/>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4" name="Freeform 123"/>
            <p:cNvSpPr>
              <a:spLocks/>
            </p:cNvSpPr>
            <p:nvPr/>
          </p:nvSpPr>
          <p:spPr bwMode="auto">
            <a:xfrm>
              <a:off x="4845050" y="33512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5" name="Freeform 124"/>
            <p:cNvSpPr>
              <a:spLocks/>
            </p:cNvSpPr>
            <p:nvPr/>
          </p:nvSpPr>
          <p:spPr bwMode="auto">
            <a:xfrm>
              <a:off x="5154613" y="3351213"/>
              <a:ext cx="231775" cy="233362"/>
            </a:xfrm>
            <a:custGeom>
              <a:avLst/>
              <a:gdLst>
                <a:gd name="T0" fmla="*/ 87 w 97"/>
                <a:gd name="T1" fmla="*/ 98 h 98"/>
                <a:gd name="T2" fmla="*/ 9 w 97"/>
                <a:gd name="T3" fmla="*/ 98 h 98"/>
                <a:gd name="T4" fmla="*/ 0 w 97"/>
                <a:gd name="T5" fmla="*/ 88 h 98"/>
                <a:gd name="T6" fmla="*/ 0 w 97"/>
                <a:gd name="T7" fmla="*/ 10 h 98"/>
                <a:gd name="T8" fmla="*/ 9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9" y="98"/>
                    <a:pt x="9" y="98"/>
                    <a:pt x="9" y="98"/>
                  </a:cubicBezTo>
                  <a:cubicBezTo>
                    <a:pt x="4" y="98"/>
                    <a:pt x="0" y="93"/>
                    <a:pt x="0" y="88"/>
                  </a:cubicBezTo>
                  <a:cubicBezTo>
                    <a:pt x="0" y="10"/>
                    <a:pt x="0" y="10"/>
                    <a:pt x="0" y="10"/>
                  </a:cubicBezTo>
                  <a:cubicBezTo>
                    <a:pt x="0" y="5"/>
                    <a:pt x="4" y="0"/>
                    <a:pt x="9"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6" name="Freeform 125"/>
            <p:cNvSpPr>
              <a:spLocks/>
            </p:cNvSpPr>
            <p:nvPr/>
          </p:nvSpPr>
          <p:spPr bwMode="auto">
            <a:xfrm>
              <a:off x="3917950" y="36607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7" name="Freeform 126"/>
            <p:cNvSpPr>
              <a:spLocks/>
            </p:cNvSpPr>
            <p:nvPr/>
          </p:nvSpPr>
          <p:spPr bwMode="auto">
            <a:xfrm>
              <a:off x="4227513" y="36607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8" name="Freeform 127"/>
            <p:cNvSpPr>
              <a:spLocks/>
            </p:cNvSpPr>
            <p:nvPr/>
          </p:nvSpPr>
          <p:spPr bwMode="auto">
            <a:xfrm>
              <a:off x="4535488" y="366077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29" name="Freeform 128"/>
            <p:cNvSpPr>
              <a:spLocks/>
            </p:cNvSpPr>
            <p:nvPr/>
          </p:nvSpPr>
          <p:spPr bwMode="auto">
            <a:xfrm>
              <a:off x="4845050" y="36607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0" name="Freeform 129"/>
            <p:cNvSpPr>
              <a:spLocks/>
            </p:cNvSpPr>
            <p:nvPr/>
          </p:nvSpPr>
          <p:spPr bwMode="auto">
            <a:xfrm>
              <a:off x="5154613" y="3660776"/>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1" name="Freeform 130"/>
            <p:cNvSpPr>
              <a:spLocks/>
            </p:cNvSpPr>
            <p:nvPr/>
          </p:nvSpPr>
          <p:spPr bwMode="auto">
            <a:xfrm>
              <a:off x="3917950" y="39719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2"/>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2" name="Freeform 131"/>
            <p:cNvSpPr>
              <a:spLocks/>
            </p:cNvSpPr>
            <p:nvPr/>
          </p:nvSpPr>
          <p:spPr bwMode="auto">
            <a:xfrm>
              <a:off x="4227513" y="39719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3" name="Freeform 132"/>
            <p:cNvSpPr>
              <a:spLocks/>
            </p:cNvSpPr>
            <p:nvPr/>
          </p:nvSpPr>
          <p:spPr bwMode="auto">
            <a:xfrm>
              <a:off x="4535488" y="397192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4" name="Freeform 133"/>
            <p:cNvSpPr>
              <a:spLocks/>
            </p:cNvSpPr>
            <p:nvPr/>
          </p:nvSpPr>
          <p:spPr bwMode="auto">
            <a:xfrm>
              <a:off x="4845050" y="39719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5" name="Freeform 134"/>
            <p:cNvSpPr>
              <a:spLocks/>
            </p:cNvSpPr>
            <p:nvPr/>
          </p:nvSpPr>
          <p:spPr bwMode="auto">
            <a:xfrm>
              <a:off x="5154613" y="3971926"/>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2"/>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6" name="Freeform 135"/>
            <p:cNvSpPr>
              <a:spLocks/>
            </p:cNvSpPr>
            <p:nvPr/>
          </p:nvSpPr>
          <p:spPr bwMode="auto">
            <a:xfrm>
              <a:off x="3917950" y="42799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5"/>
                    <a:pt x="5"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7" name="Freeform 136"/>
            <p:cNvSpPr>
              <a:spLocks/>
            </p:cNvSpPr>
            <p:nvPr/>
          </p:nvSpPr>
          <p:spPr bwMode="auto">
            <a:xfrm>
              <a:off x="4227513" y="42799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8" name="Freeform 137"/>
            <p:cNvSpPr>
              <a:spLocks/>
            </p:cNvSpPr>
            <p:nvPr/>
          </p:nvSpPr>
          <p:spPr bwMode="auto">
            <a:xfrm>
              <a:off x="4535488" y="4279901"/>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39" name="Freeform 138"/>
            <p:cNvSpPr>
              <a:spLocks/>
            </p:cNvSpPr>
            <p:nvPr/>
          </p:nvSpPr>
          <p:spPr bwMode="auto">
            <a:xfrm>
              <a:off x="4845050" y="42799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0" name="Freeform 139"/>
            <p:cNvSpPr>
              <a:spLocks/>
            </p:cNvSpPr>
            <p:nvPr/>
          </p:nvSpPr>
          <p:spPr bwMode="auto">
            <a:xfrm>
              <a:off x="5154613" y="4279901"/>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5"/>
                    <a:pt x="4" y="0"/>
                    <a:pt x="9"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1" name="Freeform 140"/>
            <p:cNvSpPr>
              <a:spLocks/>
            </p:cNvSpPr>
            <p:nvPr/>
          </p:nvSpPr>
          <p:spPr bwMode="auto">
            <a:xfrm>
              <a:off x="3917950" y="45894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2" name="Freeform 141"/>
            <p:cNvSpPr>
              <a:spLocks/>
            </p:cNvSpPr>
            <p:nvPr/>
          </p:nvSpPr>
          <p:spPr bwMode="auto">
            <a:xfrm>
              <a:off x="4227513" y="45894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3" name="Freeform 142"/>
            <p:cNvSpPr>
              <a:spLocks/>
            </p:cNvSpPr>
            <p:nvPr/>
          </p:nvSpPr>
          <p:spPr bwMode="auto">
            <a:xfrm>
              <a:off x="4535488" y="4589463"/>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4" name="Freeform 143"/>
            <p:cNvSpPr>
              <a:spLocks/>
            </p:cNvSpPr>
            <p:nvPr/>
          </p:nvSpPr>
          <p:spPr bwMode="auto">
            <a:xfrm>
              <a:off x="4845050" y="45894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5" name="Freeform 144"/>
            <p:cNvSpPr>
              <a:spLocks/>
            </p:cNvSpPr>
            <p:nvPr/>
          </p:nvSpPr>
          <p:spPr bwMode="auto">
            <a:xfrm>
              <a:off x="5154613" y="4589463"/>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6" name="Freeform 145"/>
            <p:cNvSpPr>
              <a:spLocks/>
            </p:cNvSpPr>
            <p:nvPr/>
          </p:nvSpPr>
          <p:spPr bwMode="auto">
            <a:xfrm>
              <a:off x="3917950" y="48974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7" name="Freeform 146"/>
            <p:cNvSpPr>
              <a:spLocks/>
            </p:cNvSpPr>
            <p:nvPr/>
          </p:nvSpPr>
          <p:spPr bwMode="auto">
            <a:xfrm>
              <a:off x="4227513" y="48974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8" name="Freeform 147"/>
            <p:cNvSpPr>
              <a:spLocks/>
            </p:cNvSpPr>
            <p:nvPr/>
          </p:nvSpPr>
          <p:spPr bwMode="auto">
            <a:xfrm>
              <a:off x="4535488" y="4897438"/>
              <a:ext cx="233363" cy="234950"/>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49" name="Freeform 148"/>
            <p:cNvSpPr>
              <a:spLocks/>
            </p:cNvSpPr>
            <p:nvPr/>
          </p:nvSpPr>
          <p:spPr bwMode="auto">
            <a:xfrm>
              <a:off x="4845050" y="48974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0" name="Freeform 149"/>
            <p:cNvSpPr>
              <a:spLocks/>
            </p:cNvSpPr>
            <p:nvPr/>
          </p:nvSpPr>
          <p:spPr bwMode="auto">
            <a:xfrm>
              <a:off x="5154613" y="4897438"/>
              <a:ext cx="231775" cy="234950"/>
            </a:xfrm>
            <a:custGeom>
              <a:avLst/>
              <a:gdLst>
                <a:gd name="T0" fmla="*/ 87 w 97"/>
                <a:gd name="T1" fmla="*/ 98 h 98"/>
                <a:gd name="T2" fmla="*/ 9 w 97"/>
                <a:gd name="T3" fmla="*/ 98 h 98"/>
                <a:gd name="T4" fmla="*/ 0 w 97"/>
                <a:gd name="T5" fmla="*/ 88 h 98"/>
                <a:gd name="T6" fmla="*/ 0 w 97"/>
                <a:gd name="T7" fmla="*/ 10 h 98"/>
                <a:gd name="T8" fmla="*/ 9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9" y="98"/>
                    <a:pt x="9" y="98"/>
                    <a:pt x="9" y="98"/>
                  </a:cubicBezTo>
                  <a:cubicBezTo>
                    <a:pt x="4" y="98"/>
                    <a:pt x="0" y="93"/>
                    <a:pt x="0" y="88"/>
                  </a:cubicBezTo>
                  <a:cubicBezTo>
                    <a:pt x="0" y="10"/>
                    <a:pt x="0" y="10"/>
                    <a:pt x="0" y="10"/>
                  </a:cubicBezTo>
                  <a:cubicBezTo>
                    <a:pt x="0" y="5"/>
                    <a:pt x="4" y="0"/>
                    <a:pt x="9"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1" name="Freeform 150"/>
            <p:cNvSpPr>
              <a:spLocks/>
            </p:cNvSpPr>
            <p:nvPr/>
          </p:nvSpPr>
          <p:spPr bwMode="auto">
            <a:xfrm>
              <a:off x="3917950" y="52085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2" name="Freeform 151"/>
            <p:cNvSpPr>
              <a:spLocks/>
            </p:cNvSpPr>
            <p:nvPr/>
          </p:nvSpPr>
          <p:spPr bwMode="auto">
            <a:xfrm>
              <a:off x="4227513" y="52085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3" name="Freeform 152"/>
            <p:cNvSpPr>
              <a:spLocks/>
            </p:cNvSpPr>
            <p:nvPr/>
          </p:nvSpPr>
          <p:spPr bwMode="auto">
            <a:xfrm>
              <a:off x="4535488" y="520858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4" name="Freeform 153"/>
            <p:cNvSpPr>
              <a:spLocks/>
            </p:cNvSpPr>
            <p:nvPr/>
          </p:nvSpPr>
          <p:spPr bwMode="auto">
            <a:xfrm>
              <a:off x="4845050" y="52085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5" name="Freeform 154"/>
            <p:cNvSpPr>
              <a:spLocks/>
            </p:cNvSpPr>
            <p:nvPr/>
          </p:nvSpPr>
          <p:spPr bwMode="auto">
            <a:xfrm>
              <a:off x="5154613" y="5208588"/>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grpSp>
      <p:grpSp>
        <p:nvGrpSpPr>
          <p:cNvPr id="2" name="Grupo 1"/>
          <p:cNvGrpSpPr/>
          <p:nvPr/>
        </p:nvGrpSpPr>
        <p:grpSpPr>
          <a:xfrm>
            <a:off x="2107651" y="4851924"/>
            <a:ext cx="2936111" cy="6027754"/>
            <a:chOff x="1054100" y="2425701"/>
            <a:chExt cx="1468438" cy="3014662"/>
          </a:xfrm>
          <a:solidFill>
            <a:schemeClr val="bg1">
              <a:lumMod val="85000"/>
            </a:schemeClr>
          </a:solidFill>
        </p:grpSpPr>
        <p:sp>
          <p:nvSpPr>
            <p:cNvPr id="156" name="Freeform 155"/>
            <p:cNvSpPr>
              <a:spLocks/>
            </p:cNvSpPr>
            <p:nvPr/>
          </p:nvSpPr>
          <p:spPr bwMode="auto">
            <a:xfrm>
              <a:off x="1054100" y="2425701"/>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7" name="Freeform 156"/>
            <p:cNvSpPr>
              <a:spLocks/>
            </p:cNvSpPr>
            <p:nvPr/>
          </p:nvSpPr>
          <p:spPr bwMode="auto">
            <a:xfrm>
              <a:off x="1363663" y="2425701"/>
              <a:ext cx="231775" cy="230187"/>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2"/>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8" name="Freeform 157"/>
            <p:cNvSpPr>
              <a:spLocks/>
            </p:cNvSpPr>
            <p:nvPr/>
          </p:nvSpPr>
          <p:spPr bwMode="auto">
            <a:xfrm>
              <a:off x="1671638" y="2425701"/>
              <a:ext cx="230188"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2"/>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59" name="Freeform 158"/>
            <p:cNvSpPr>
              <a:spLocks/>
            </p:cNvSpPr>
            <p:nvPr/>
          </p:nvSpPr>
          <p:spPr bwMode="auto">
            <a:xfrm>
              <a:off x="1981200" y="2425701"/>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0" name="Freeform 159"/>
            <p:cNvSpPr>
              <a:spLocks/>
            </p:cNvSpPr>
            <p:nvPr/>
          </p:nvSpPr>
          <p:spPr bwMode="auto">
            <a:xfrm>
              <a:off x="2289175" y="2425701"/>
              <a:ext cx="233363" cy="230187"/>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1" name="Freeform 160"/>
            <p:cNvSpPr>
              <a:spLocks/>
            </p:cNvSpPr>
            <p:nvPr/>
          </p:nvSpPr>
          <p:spPr bwMode="auto">
            <a:xfrm>
              <a:off x="1054100" y="2733676"/>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2" name="Freeform 161"/>
            <p:cNvSpPr>
              <a:spLocks/>
            </p:cNvSpPr>
            <p:nvPr/>
          </p:nvSpPr>
          <p:spPr bwMode="auto">
            <a:xfrm>
              <a:off x="1363663" y="2733676"/>
              <a:ext cx="231775" cy="230187"/>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5"/>
                    <a:pt x="4" y="0"/>
                    <a:pt x="9"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3" name="Freeform 162"/>
            <p:cNvSpPr>
              <a:spLocks/>
            </p:cNvSpPr>
            <p:nvPr/>
          </p:nvSpPr>
          <p:spPr bwMode="auto">
            <a:xfrm>
              <a:off x="1671638" y="2733676"/>
              <a:ext cx="230188"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5"/>
                    <a:pt x="5"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4" name="Freeform 163"/>
            <p:cNvSpPr>
              <a:spLocks/>
            </p:cNvSpPr>
            <p:nvPr/>
          </p:nvSpPr>
          <p:spPr bwMode="auto">
            <a:xfrm>
              <a:off x="1981200" y="2733676"/>
              <a:ext cx="231775" cy="230187"/>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5" name="Freeform 164"/>
            <p:cNvSpPr>
              <a:spLocks/>
            </p:cNvSpPr>
            <p:nvPr/>
          </p:nvSpPr>
          <p:spPr bwMode="auto">
            <a:xfrm>
              <a:off x="2289175" y="2733676"/>
              <a:ext cx="233363" cy="230187"/>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6" name="Freeform 165"/>
            <p:cNvSpPr>
              <a:spLocks/>
            </p:cNvSpPr>
            <p:nvPr/>
          </p:nvSpPr>
          <p:spPr bwMode="auto">
            <a:xfrm>
              <a:off x="1054100" y="30432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7" name="Freeform 166"/>
            <p:cNvSpPr>
              <a:spLocks/>
            </p:cNvSpPr>
            <p:nvPr/>
          </p:nvSpPr>
          <p:spPr bwMode="auto">
            <a:xfrm>
              <a:off x="1363663" y="3043238"/>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8" name="Freeform 167"/>
            <p:cNvSpPr>
              <a:spLocks/>
            </p:cNvSpPr>
            <p:nvPr/>
          </p:nvSpPr>
          <p:spPr bwMode="auto">
            <a:xfrm>
              <a:off x="1671638" y="304323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69" name="Freeform 168"/>
            <p:cNvSpPr>
              <a:spLocks/>
            </p:cNvSpPr>
            <p:nvPr/>
          </p:nvSpPr>
          <p:spPr bwMode="auto">
            <a:xfrm>
              <a:off x="1981200" y="30432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0" name="Freeform 169"/>
            <p:cNvSpPr>
              <a:spLocks/>
            </p:cNvSpPr>
            <p:nvPr/>
          </p:nvSpPr>
          <p:spPr bwMode="auto">
            <a:xfrm>
              <a:off x="2289175" y="304323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1" name="Freeform 170"/>
            <p:cNvSpPr>
              <a:spLocks/>
            </p:cNvSpPr>
            <p:nvPr/>
          </p:nvSpPr>
          <p:spPr bwMode="auto">
            <a:xfrm>
              <a:off x="1054100" y="33512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2" name="Freeform 171"/>
            <p:cNvSpPr>
              <a:spLocks/>
            </p:cNvSpPr>
            <p:nvPr/>
          </p:nvSpPr>
          <p:spPr bwMode="auto">
            <a:xfrm>
              <a:off x="1363663" y="3351213"/>
              <a:ext cx="231775" cy="233362"/>
            </a:xfrm>
            <a:custGeom>
              <a:avLst/>
              <a:gdLst>
                <a:gd name="T0" fmla="*/ 87 w 97"/>
                <a:gd name="T1" fmla="*/ 98 h 98"/>
                <a:gd name="T2" fmla="*/ 9 w 97"/>
                <a:gd name="T3" fmla="*/ 98 h 98"/>
                <a:gd name="T4" fmla="*/ 0 w 97"/>
                <a:gd name="T5" fmla="*/ 88 h 98"/>
                <a:gd name="T6" fmla="*/ 0 w 97"/>
                <a:gd name="T7" fmla="*/ 10 h 98"/>
                <a:gd name="T8" fmla="*/ 9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9" y="98"/>
                    <a:pt x="9" y="98"/>
                    <a:pt x="9" y="98"/>
                  </a:cubicBezTo>
                  <a:cubicBezTo>
                    <a:pt x="4" y="98"/>
                    <a:pt x="0" y="93"/>
                    <a:pt x="0" y="88"/>
                  </a:cubicBezTo>
                  <a:cubicBezTo>
                    <a:pt x="0" y="10"/>
                    <a:pt x="0" y="10"/>
                    <a:pt x="0" y="10"/>
                  </a:cubicBezTo>
                  <a:cubicBezTo>
                    <a:pt x="0" y="5"/>
                    <a:pt x="4" y="0"/>
                    <a:pt x="9"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3" name="Freeform 172"/>
            <p:cNvSpPr>
              <a:spLocks/>
            </p:cNvSpPr>
            <p:nvPr/>
          </p:nvSpPr>
          <p:spPr bwMode="auto">
            <a:xfrm>
              <a:off x="1671638" y="3351213"/>
              <a:ext cx="230188"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4" name="Freeform 173"/>
            <p:cNvSpPr>
              <a:spLocks/>
            </p:cNvSpPr>
            <p:nvPr/>
          </p:nvSpPr>
          <p:spPr bwMode="auto">
            <a:xfrm>
              <a:off x="1981200" y="33512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5" name="Freeform 174"/>
            <p:cNvSpPr>
              <a:spLocks/>
            </p:cNvSpPr>
            <p:nvPr/>
          </p:nvSpPr>
          <p:spPr bwMode="auto">
            <a:xfrm>
              <a:off x="2289175" y="3351213"/>
              <a:ext cx="233363" cy="233362"/>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6" name="Freeform 175"/>
            <p:cNvSpPr>
              <a:spLocks/>
            </p:cNvSpPr>
            <p:nvPr/>
          </p:nvSpPr>
          <p:spPr bwMode="auto">
            <a:xfrm>
              <a:off x="1054100" y="36607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7" name="Freeform 176"/>
            <p:cNvSpPr>
              <a:spLocks/>
            </p:cNvSpPr>
            <p:nvPr/>
          </p:nvSpPr>
          <p:spPr bwMode="auto">
            <a:xfrm>
              <a:off x="1363663" y="3660776"/>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8" name="Freeform 177"/>
            <p:cNvSpPr>
              <a:spLocks/>
            </p:cNvSpPr>
            <p:nvPr/>
          </p:nvSpPr>
          <p:spPr bwMode="auto">
            <a:xfrm>
              <a:off x="1671638" y="366077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79" name="Freeform 178"/>
            <p:cNvSpPr>
              <a:spLocks/>
            </p:cNvSpPr>
            <p:nvPr/>
          </p:nvSpPr>
          <p:spPr bwMode="auto">
            <a:xfrm>
              <a:off x="1981200" y="36607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0" name="Freeform 179"/>
            <p:cNvSpPr>
              <a:spLocks/>
            </p:cNvSpPr>
            <p:nvPr/>
          </p:nvSpPr>
          <p:spPr bwMode="auto">
            <a:xfrm>
              <a:off x="2289175" y="366077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1" name="Freeform 180"/>
            <p:cNvSpPr>
              <a:spLocks/>
            </p:cNvSpPr>
            <p:nvPr/>
          </p:nvSpPr>
          <p:spPr bwMode="auto">
            <a:xfrm>
              <a:off x="1054100" y="39719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2" name="Freeform 181"/>
            <p:cNvSpPr>
              <a:spLocks/>
            </p:cNvSpPr>
            <p:nvPr/>
          </p:nvSpPr>
          <p:spPr bwMode="auto">
            <a:xfrm>
              <a:off x="1363663" y="3971926"/>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2"/>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3" name="Freeform 182"/>
            <p:cNvSpPr>
              <a:spLocks/>
            </p:cNvSpPr>
            <p:nvPr/>
          </p:nvSpPr>
          <p:spPr bwMode="auto">
            <a:xfrm>
              <a:off x="1671638" y="397192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2"/>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4" name="Freeform 183"/>
            <p:cNvSpPr>
              <a:spLocks/>
            </p:cNvSpPr>
            <p:nvPr/>
          </p:nvSpPr>
          <p:spPr bwMode="auto">
            <a:xfrm>
              <a:off x="1981200" y="39719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5" name="Freeform 184"/>
            <p:cNvSpPr>
              <a:spLocks/>
            </p:cNvSpPr>
            <p:nvPr/>
          </p:nvSpPr>
          <p:spPr bwMode="auto">
            <a:xfrm>
              <a:off x="2289175" y="397192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6" name="Freeform 185"/>
            <p:cNvSpPr>
              <a:spLocks/>
            </p:cNvSpPr>
            <p:nvPr/>
          </p:nvSpPr>
          <p:spPr bwMode="auto">
            <a:xfrm>
              <a:off x="1054100" y="42799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7" name="Freeform 186"/>
            <p:cNvSpPr>
              <a:spLocks/>
            </p:cNvSpPr>
            <p:nvPr/>
          </p:nvSpPr>
          <p:spPr bwMode="auto">
            <a:xfrm>
              <a:off x="1363663" y="4279901"/>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5"/>
                    <a:pt x="4" y="0"/>
                    <a:pt x="9"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8" name="Freeform 187"/>
            <p:cNvSpPr>
              <a:spLocks/>
            </p:cNvSpPr>
            <p:nvPr/>
          </p:nvSpPr>
          <p:spPr bwMode="auto">
            <a:xfrm>
              <a:off x="1671638" y="4279901"/>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5"/>
                    <a:pt x="5"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89" name="Freeform 188"/>
            <p:cNvSpPr>
              <a:spLocks/>
            </p:cNvSpPr>
            <p:nvPr/>
          </p:nvSpPr>
          <p:spPr bwMode="auto">
            <a:xfrm>
              <a:off x="1981200" y="42799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0" name="Freeform 189"/>
            <p:cNvSpPr>
              <a:spLocks/>
            </p:cNvSpPr>
            <p:nvPr/>
          </p:nvSpPr>
          <p:spPr bwMode="auto">
            <a:xfrm>
              <a:off x="2289175" y="4279901"/>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1" name="Freeform 190"/>
            <p:cNvSpPr>
              <a:spLocks/>
            </p:cNvSpPr>
            <p:nvPr/>
          </p:nvSpPr>
          <p:spPr bwMode="auto">
            <a:xfrm>
              <a:off x="1054100" y="45894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2" name="Freeform 191"/>
            <p:cNvSpPr>
              <a:spLocks/>
            </p:cNvSpPr>
            <p:nvPr/>
          </p:nvSpPr>
          <p:spPr bwMode="auto">
            <a:xfrm>
              <a:off x="1363663" y="4589463"/>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3" name="Freeform 192"/>
            <p:cNvSpPr>
              <a:spLocks/>
            </p:cNvSpPr>
            <p:nvPr/>
          </p:nvSpPr>
          <p:spPr bwMode="auto">
            <a:xfrm>
              <a:off x="1671638" y="4589463"/>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4" name="Freeform 193"/>
            <p:cNvSpPr>
              <a:spLocks/>
            </p:cNvSpPr>
            <p:nvPr/>
          </p:nvSpPr>
          <p:spPr bwMode="auto">
            <a:xfrm>
              <a:off x="1981200" y="45894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5" name="Freeform 194"/>
            <p:cNvSpPr>
              <a:spLocks/>
            </p:cNvSpPr>
            <p:nvPr/>
          </p:nvSpPr>
          <p:spPr bwMode="auto">
            <a:xfrm>
              <a:off x="2289175" y="4589463"/>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6" name="Freeform 195"/>
            <p:cNvSpPr>
              <a:spLocks/>
            </p:cNvSpPr>
            <p:nvPr/>
          </p:nvSpPr>
          <p:spPr bwMode="auto">
            <a:xfrm>
              <a:off x="1054100" y="48974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7" name="Freeform 196"/>
            <p:cNvSpPr>
              <a:spLocks/>
            </p:cNvSpPr>
            <p:nvPr/>
          </p:nvSpPr>
          <p:spPr bwMode="auto">
            <a:xfrm>
              <a:off x="1363663" y="4897438"/>
              <a:ext cx="231775" cy="234950"/>
            </a:xfrm>
            <a:custGeom>
              <a:avLst/>
              <a:gdLst>
                <a:gd name="T0" fmla="*/ 87 w 97"/>
                <a:gd name="T1" fmla="*/ 98 h 98"/>
                <a:gd name="T2" fmla="*/ 9 w 97"/>
                <a:gd name="T3" fmla="*/ 98 h 98"/>
                <a:gd name="T4" fmla="*/ 0 w 97"/>
                <a:gd name="T5" fmla="*/ 88 h 98"/>
                <a:gd name="T6" fmla="*/ 0 w 97"/>
                <a:gd name="T7" fmla="*/ 10 h 98"/>
                <a:gd name="T8" fmla="*/ 9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9" y="98"/>
                    <a:pt x="9" y="98"/>
                    <a:pt x="9" y="98"/>
                  </a:cubicBezTo>
                  <a:cubicBezTo>
                    <a:pt x="4" y="98"/>
                    <a:pt x="0" y="93"/>
                    <a:pt x="0" y="88"/>
                  </a:cubicBezTo>
                  <a:cubicBezTo>
                    <a:pt x="0" y="10"/>
                    <a:pt x="0" y="10"/>
                    <a:pt x="0" y="10"/>
                  </a:cubicBezTo>
                  <a:cubicBezTo>
                    <a:pt x="0" y="5"/>
                    <a:pt x="4" y="0"/>
                    <a:pt x="9"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8" name="Freeform 197"/>
            <p:cNvSpPr>
              <a:spLocks/>
            </p:cNvSpPr>
            <p:nvPr/>
          </p:nvSpPr>
          <p:spPr bwMode="auto">
            <a:xfrm>
              <a:off x="1671638" y="4897438"/>
              <a:ext cx="230188"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199" name="Freeform 198"/>
            <p:cNvSpPr>
              <a:spLocks/>
            </p:cNvSpPr>
            <p:nvPr/>
          </p:nvSpPr>
          <p:spPr bwMode="auto">
            <a:xfrm>
              <a:off x="1981200" y="48974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200" name="Freeform 199"/>
            <p:cNvSpPr>
              <a:spLocks/>
            </p:cNvSpPr>
            <p:nvPr/>
          </p:nvSpPr>
          <p:spPr bwMode="auto">
            <a:xfrm>
              <a:off x="2289175" y="4897438"/>
              <a:ext cx="233363" cy="234950"/>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201" name="Freeform 200"/>
            <p:cNvSpPr>
              <a:spLocks/>
            </p:cNvSpPr>
            <p:nvPr/>
          </p:nvSpPr>
          <p:spPr bwMode="auto">
            <a:xfrm>
              <a:off x="1054100" y="52085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202" name="Freeform 201"/>
            <p:cNvSpPr>
              <a:spLocks/>
            </p:cNvSpPr>
            <p:nvPr/>
          </p:nvSpPr>
          <p:spPr bwMode="auto">
            <a:xfrm>
              <a:off x="1363663" y="5208588"/>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203" name="Freeform 202"/>
            <p:cNvSpPr>
              <a:spLocks/>
            </p:cNvSpPr>
            <p:nvPr/>
          </p:nvSpPr>
          <p:spPr bwMode="auto">
            <a:xfrm>
              <a:off x="1671638" y="520858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204" name="Freeform 203"/>
            <p:cNvSpPr>
              <a:spLocks/>
            </p:cNvSpPr>
            <p:nvPr/>
          </p:nvSpPr>
          <p:spPr bwMode="auto">
            <a:xfrm>
              <a:off x="1981200" y="52085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sp>
          <p:nvSpPr>
            <p:cNvPr id="205" name="Freeform 204"/>
            <p:cNvSpPr>
              <a:spLocks/>
            </p:cNvSpPr>
            <p:nvPr/>
          </p:nvSpPr>
          <p:spPr bwMode="auto">
            <a:xfrm>
              <a:off x="2289175" y="520858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grpFill/>
            <a:ln>
              <a:noFill/>
            </a:ln>
          </p:spPr>
          <p:txBody>
            <a:bodyPr vert="horz" wrap="square" lIns="182832" tIns="91416" rIns="182832" bIns="91416" numCol="1" anchor="t" anchorCtr="0" compatLnSpc="1">
              <a:prstTxWarp prst="textNoShape">
                <a:avLst/>
              </a:prstTxWarp>
            </a:bodyPr>
            <a:lstStyle/>
            <a:p>
              <a:endParaRPr lang="en-US" sz="7198"/>
            </a:p>
          </p:txBody>
        </p:sp>
      </p:grpSp>
      <p:sp>
        <p:nvSpPr>
          <p:cNvPr id="207" name="TextBox 956"/>
          <p:cNvSpPr txBox="1">
            <a:spLocks noChangeArrowheads="1"/>
          </p:cNvSpPr>
          <p:nvPr/>
        </p:nvSpPr>
        <p:spPr bwMode="auto">
          <a:xfrm>
            <a:off x="2133044" y="1942873"/>
            <a:ext cx="2894846" cy="10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r>
              <a:rPr lang="en-US" altLang="ru-RU" sz="2099" dirty="0" err="1">
                <a:latin typeface="Montserrat Light" panose="00000400000000000000" pitchFamily="50" charset="0"/>
                <a:cs typeface="Open Sans" panose="020B0606030504020204" pitchFamily="34" charset="0"/>
              </a:rPr>
              <a:t>consectetur</a:t>
            </a:r>
            <a:r>
              <a:rPr lang="en-US" altLang="ru-RU" sz="2099" dirty="0">
                <a:latin typeface="Montserrat Light" panose="00000400000000000000" pitchFamily="50" charset="0"/>
                <a:cs typeface="Open Sans" panose="020B0606030504020204" pitchFamily="34" charset="0"/>
              </a:rPr>
              <a:t> </a:t>
            </a:r>
            <a:r>
              <a:rPr lang="en-US" altLang="ru-RU" sz="2099" dirty="0" err="1">
                <a:latin typeface="Montserrat Light" panose="00000400000000000000" pitchFamily="50" charset="0"/>
                <a:cs typeface="Open Sans" panose="020B0606030504020204" pitchFamily="34" charset="0"/>
              </a:rPr>
              <a:t>adipisci</a:t>
            </a:r>
            <a:endParaRPr lang="ru-RU" altLang="ru-RU" sz="2099" dirty="0">
              <a:latin typeface="Montserrat Light" panose="00000400000000000000" pitchFamily="50" charset="0"/>
              <a:cs typeface="Open Sans" panose="020B0606030504020204" pitchFamily="34" charset="0"/>
            </a:endParaRPr>
          </a:p>
        </p:txBody>
      </p:sp>
      <p:sp>
        <p:nvSpPr>
          <p:cNvPr id="208" name="TextBox 956"/>
          <p:cNvSpPr txBox="1">
            <a:spLocks noChangeArrowheads="1"/>
          </p:cNvSpPr>
          <p:nvPr/>
        </p:nvSpPr>
        <p:spPr bwMode="auto">
          <a:xfrm>
            <a:off x="2151887" y="3342330"/>
            <a:ext cx="2876003" cy="1323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998" dirty="0">
                <a:solidFill>
                  <a:schemeClr val="tx2"/>
                </a:solidFill>
                <a:latin typeface="+mj-lt"/>
                <a:cs typeface="Open Sans" panose="020B0606030504020204" pitchFamily="34" charset="0"/>
              </a:rPr>
              <a:t>20%</a:t>
            </a:r>
            <a:endParaRPr lang="ru-RU" altLang="ru-RU" sz="7998" dirty="0">
              <a:solidFill>
                <a:schemeClr val="tx2"/>
              </a:solidFill>
              <a:latin typeface="+mj-lt"/>
              <a:cs typeface="Open Sans" panose="020B0606030504020204" pitchFamily="34" charset="0"/>
            </a:endParaRPr>
          </a:p>
        </p:txBody>
      </p:sp>
      <p:sp>
        <p:nvSpPr>
          <p:cNvPr id="209" name="TextBox 956"/>
          <p:cNvSpPr txBox="1">
            <a:spLocks noChangeArrowheads="1"/>
          </p:cNvSpPr>
          <p:nvPr/>
        </p:nvSpPr>
        <p:spPr bwMode="auto">
          <a:xfrm>
            <a:off x="7821163" y="1917480"/>
            <a:ext cx="2894846" cy="10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r>
              <a:rPr lang="en-US" altLang="ru-RU" sz="2099" dirty="0" err="1">
                <a:latin typeface="Montserrat Light" panose="00000400000000000000" pitchFamily="50" charset="0"/>
                <a:cs typeface="Open Sans" panose="020B0606030504020204" pitchFamily="34" charset="0"/>
              </a:rPr>
              <a:t>consectetur</a:t>
            </a:r>
            <a:r>
              <a:rPr lang="en-US" altLang="ru-RU" sz="2099" dirty="0">
                <a:latin typeface="Montserrat Light" panose="00000400000000000000" pitchFamily="50" charset="0"/>
                <a:cs typeface="Open Sans" panose="020B0606030504020204" pitchFamily="34" charset="0"/>
              </a:rPr>
              <a:t> </a:t>
            </a:r>
            <a:r>
              <a:rPr lang="en-US" altLang="ru-RU" sz="2099" dirty="0" err="1">
                <a:latin typeface="Montserrat Light" panose="00000400000000000000" pitchFamily="50" charset="0"/>
                <a:cs typeface="Open Sans" panose="020B0606030504020204" pitchFamily="34" charset="0"/>
              </a:rPr>
              <a:t>adipisci</a:t>
            </a:r>
            <a:endParaRPr lang="ru-RU" altLang="ru-RU" sz="2099" dirty="0">
              <a:latin typeface="Montserrat Light" panose="00000400000000000000" pitchFamily="50" charset="0"/>
              <a:cs typeface="Open Sans" panose="020B0606030504020204" pitchFamily="34" charset="0"/>
            </a:endParaRPr>
          </a:p>
        </p:txBody>
      </p:sp>
      <p:sp>
        <p:nvSpPr>
          <p:cNvPr id="210" name="TextBox 956"/>
          <p:cNvSpPr txBox="1">
            <a:spLocks noChangeArrowheads="1"/>
          </p:cNvSpPr>
          <p:nvPr/>
        </p:nvSpPr>
        <p:spPr bwMode="auto">
          <a:xfrm>
            <a:off x="7840006" y="3316936"/>
            <a:ext cx="2876003" cy="1323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998" dirty="0">
                <a:solidFill>
                  <a:schemeClr val="accent2"/>
                </a:solidFill>
                <a:latin typeface="+mj-lt"/>
                <a:cs typeface="Open Sans" panose="020B0606030504020204" pitchFamily="34" charset="0"/>
              </a:rPr>
              <a:t>40%</a:t>
            </a:r>
            <a:endParaRPr lang="ru-RU" altLang="ru-RU" sz="7998" dirty="0">
              <a:solidFill>
                <a:schemeClr val="accent2"/>
              </a:solidFill>
              <a:latin typeface="+mj-lt"/>
              <a:cs typeface="Open Sans" panose="020B0606030504020204" pitchFamily="34" charset="0"/>
            </a:endParaRPr>
          </a:p>
        </p:txBody>
      </p:sp>
      <p:sp>
        <p:nvSpPr>
          <p:cNvPr id="211" name="TextBox 956"/>
          <p:cNvSpPr txBox="1">
            <a:spLocks noChangeArrowheads="1"/>
          </p:cNvSpPr>
          <p:nvPr/>
        </p:nvSpPr>
        <p:spPr bwMode="auto">
          <a:xfrm>
            <a:off x="13712428" y="1917480"/>
            <a:ext cx="2894846" cy="10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r>
              <a:rPr lang="en-US" altLang="ru-RU" sz="2099" dirty="0" err="1">
                <a:latin typeface="Montserrat Light" panose="00000400000000000000" pitchFamily="50" charset="0"/>
                <a:cs typeface="Open Sans" panose="020B0606030504020204" pitchFamily="34" charset="0"/>
              </a:rPr>
              <a:t>consectetur</a:t>
            </a:r>
            <a:r>
              <a:rPr lang="en-US" altLang="ru-RU" sz="2099" dirty="0">
                <a:latin typeface="Montserrat Light" panose="00000400000000000000" pitchFamily="50" charset="0"/>
                <a:cs typeface="Open Sans" panose="020B0606030504020204" pitchFamily="34" charset="0"/>
              </a:rPr>
              <a:t> </a:t>
            </a:r>
            <a:r>
              <a:rPr lang="en-US" altLang="ru-RU" sz="2099" dirty="0" err="1">
                <a:latin typeface="Montserrat Light" panose="00000400000000000000" pitchFamily="50" charset="0"/>
                <a:cs typeface="Open Sans" panose="020B0606030504020204" pitchFamily="34" charset="0"/>
              </a:rPr>
              <a:t>adipisci</a:t>
            </a:r>
            <a:endParaRPr lang="ru-RU" altLang="ru-RU" sz="2099" dirty="0">
              <a:latin typeface="Montserrat Light" panose="00000400000000000000" pitchFamily="50" charset="0"/>
              <a:cs typeface="Open Sans" panose="020B0606030504020204" pitchFamily="34" charset="0"/>
            </a:endParaRPr>
          </a:p>
        </p:txBody>
      </p:sp>
      <p:sp>
        <p:nvSpPr>
          <p:cNvPr id="212" name="TextBox 956"/>
          <p:cNvSpPr txBox="1">
            <a:spLocks noChangeArrowheads="1"/>
          </p:cNvSpPr>
          <p:nvPr/>
        </p:nvSpPr>
        <p:spPr bwMode="auto">
          <a:xfrm>
            <a:off x="13731271" y="3316936"/>
            <a:ext cx="2876003" cy="1323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998" dirty="0">
                <a:solidFill>
                  <a:schemeClr val="accent1"/>
                </a:solidFill>
                <a:latin typeface="+mj-lt"/>
                <a:cs typeface="Open Sans" panose="020B0606030504020204" pitchFamily="34" charset="0"/>
              </a:rPr>
              <a:t>60%</a:t>
            </a:r>
            <a:endParaRPr lang="ru-RU" altLang="ru-RU" sz="7998" dirty="0">
              <a:solidFill>
                <a:schemeClr val="accent1"/>
              </a:solidFill>
              <a:latin typeface="+mj-lt"/>
              <a:cs typeface="Open Sans" panose="020B0606030504020204" pitchFamily="34" charset="0"/>
            </a:endParaRPr>
          </a:p>
        </p:txBody>
      </p:sp>
      <p:sp>
        <p:nvSpPr>
          <p:cNvPr id="213" name="TextBox 956"/>
          <p:cNvSpPr txBox="1">
            <a:spLocks noChangeArrowheads="1"/>
          </p:cNvSpPr>
          <p:nvPr/>
        </p:nvSpPr>
        <p:spPr bwMode="auto">
          <a:xfrm>
            <a:off x="19400546" y="1866693"/>
            <a:ext cx="2894846" cy="10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2099" dirty="0">
                <a:latin typeface="Montserrat Light" panose="00000400000000000000" pitchFamily="50" charset="0"/>
                <a:cs typeface="Open Sans" panose="020B0606030504020204" pitchFamily="34" charset="0"/>
              </a:rPr>
              <a:t>Lorem ipsum dolor sit amet, </a:t>
            </a:r>
            <a:r>
              <a:rPr lang="en-US" altLang="ru-RU" sz="2099" dirty="0" err="1">
                <a:latin typeface="Montserrat Light" panose="00000400000000000000" pitchFamily="50" charset="0"/>
                <a:cs typeface="Open Sans" panose="020B0606030504020204" pitchFamily="34" charset="0"/>
              </a:rPr>
              <a:t>consectetur</a:t>
            </a:r>
            <a:r>
              <a:rPr lang="en-US" altLang="ru-RU" sz="2099" dirty="0">
                <a:latin typeface="Montserrat Light" panose="00000400000000000000" pitchFamily="50" charset="0"/>
                <a:cs typeface="Open Sans" panose="020B0606030504020204" pitchFamily="34" charset="0"/>
              </a:rPr>
              <a:t> </a:t>
            </a:r>
            <a:r>
              <a:rPr lang="en-US" altLang="ru-RU" sz="2099" dirty="0" err="1">
                <a:latin typeface="Montserrat Light" panose="00000400000000000000" pitchFamily="50" charset="0"/>
                <a:cs typeface="Open Sans" panose="020B0606030504020204" pitchFamily="34" charset="0"/>
              </a:rPr>
              <a:t>adipisci</a:t>
            </a:r>
            <a:endParaRPr lang="ru-RU" altLang="ru-RU" sz="2099" dirty="0">
              <a:latin typeface="Montserrat Light" panose="00000400000000000000" pitchFamily="50" charset="0"/>
              <a:cs typeface="Open Sans" panose="020B0606030504020204" pitchFamily="34" charset="0"/>
            </a:endParaRPr>
          </a:p>
        </p:txBody>
      </p:sp>
      <p:sp>
        <p:nvSpPr>
          <p:cNvPr id="214" name="TextBox 956"/>
          <p:cNvSpPr txBox="1">
            <a:spLocks noChangeArrowheads="1"/>
          </p:cNvSpPr>
          <p:nvPr/>
        </p:nvSpPr>
        <p:spPr bwMode="auto">
          <a:xfrm>
            <a:off x="19419389" y="3266150"/>
            <a:ext cx="2876003" cy="1323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7998" dirty="0">
                <a:solidFill>
                  <a:schemeClr val="accent4"/>
                </a:solidFill>
                <a:latin typeface="+mj-lt"/>
                <a:cs typeface="Open Sans" panose="020B0606030504020204" pitchFamily="34" charset="0"/>
              </a:rPr>
              <a:t>80%</a:t>
            </a:r>
            <a:endParaRPr lang="ru-RU" altLang="ru-RU" sz="7998" dirty="0">
              <a:solidFill>
                <a:schemeClr val="accent4"/>
              </a:solidFill>
              <a:latin typeface="+mj-lt"/>
              <a:cs typeface="Open Sans" panose="020B0606030504020204" pitchFamily="34" charset="0"/>
            </a:endParaRPr>
          </a:p>
        </p:txBody>
      </p:sp>
      <p:grpSp>
        <p:nvGrpSpPr>
          <p:cNvPr id="3" name="Grupo 2"/>
          <p:cNvGrpSpPr/>
          <p:nvPr/>
        </p:nvGrpSpPr>
        <p:grpSpPr>
          <a:xfrm>
            <a:off x="2132359" y="9802348"/>
            <a:ext cx="2936111" cy="1085567"/>
            <a:chOff x="1066457" y="4901557"/>
            <a:chExt cx="1468438" cy="542925"/>
          </a:xfrm>
        </p:grpSpPr>
        <p:sp>
          <p:nvSpPr>
            <p:cNvPr id="215" name="Freeform 195"/>
            <p:cNvSpPr>
              <a:spLocks/>
            </p:cNvSpPr>
            <p:nvPr/>
          </p:nvSpPr>
          <p:spPr bwMode="auto">
            <a:xfrm>
              <a:off x="1066457" y="4901557"/>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16" name="Freeform 196"/>
            <p:cNvSpPr>
              <a:spLocks/>
            </p:cNvSpPr>
            <p:nvPr/>
          </p:nvSpPr>
          <p:spPr bwMode="auto">
            <a:xfrm>
              <a:off x="1376020" y="4901557"/>
              <a:ext cx="231775" cy="234950"/>
            </a:xfrm>
            <a:custGeom>
              <a:avLst/>
              <a:gdLst>
                <a:gd name="T0" fmla="*/ 87 w 97"/>
                <a:gd name="T1" fmla="*/ 98 h 98"/>
                <a:gd name="T2" fmla="*/ 9 w 97"/>
                <a:gd name="T3" fmla="*/ 98 h 98"/>
                <a:gd name="T4" fmla="*/ 0 w 97"/>
                <a:gd name="T5" fmla="*/ 88 h 98"/>
                <a:gd name="T6" fmla="*/ 0 w 97"/>
                <a:gd name="T7" fmla="*/ 10 h 98"/>
                <a:gd name="T8" fmla="*/ 9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9" y="98"/>
                    <a:pt x="9" y="98"/>
                    <a:pt x="9" y="98"/>
                  </a:cubicBezTo>
                  <a:cubicBezTo>
                    <a:pt x="4" y="98"/>
                    <a:pt x="0" y="93"/>
                    <a:pt x="0" y="88"/>
                  </a:cubicBezTo>
                  <a:cubicBezTo>
                    <a:pt x="0" y="10"/>
                    <a:pt x="0" y="10"/>
                    <a:pt x="0" y="10"/>
                  </a:cubicBezTo>
                  <a:cubicBezTo>
                    <a:pt x="0" y="5"/>
                    <a:pt x="4" y="0"/>
                    <a:pt x="9"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17" name="Freeform 197"/>
            <p:cNvSpPr>
              <a:spLocks/>
            </p:cNvSpPr>
            <p:nvPr/>
          </p:nvSpPr>
          <p:spPr bwMode="auto">
            <a:xfrm>
              <a:off x="1683995" y="4901557"/>
              <a:ext cx="230188"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18" name="Freeform 198"/>
            <p:cNvSpPr>
              <a:spLocks/>
            </p:cNvSpPr>
            <p:nvPr/>
          </p:nvSpPr>
          <p:spPr bwMode="auto">
            <a:xfrm>
              <a:off x="1993557" y="4901557"/>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19" name="Freeform 199"/>
            <p:cNvSpPr>
              <a:spLocks/>
            </p:cNvSpPr>
            <p:nvPr/>
          </p:nvSpPr>
          <p:spPr bwMode="auto">
            <a:xfrm>
              <a:off x="2301532" y="4901557"/>
              <a:ext cx="233363" cy="234950"/>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0" name="Freeform 200"/>
            <p:cNvSpPr>
              <a:spLocks/>
            </p:cNvSpPr>
            <p:nvPr/>
          </p:nvSpPr>
          <p:spPr bwMode="auto">
            <a:xfrm>
              <a:off x="1066457" y="5212707"/>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1" name="Freeform 201"/>
            <p:cNvSpPr>
              <a:spLocks/>
            </p:cNvSpPr>
            <p:nvPr/>
          </p:nvSpPr>
          <p:spPr bwMode="auto">
            <a:xfrm>
              <a:off x="1376020" y="5212707"/>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2" name="Freeform 202"/>
            <p:cNvSpPr>
              <a:spLocks/>
            </p:cNvSpPr>
            <p:nvPr/>
          </p:nvSpPr>
          <p:spPr bwMode="auto">
            <a:xfrm>
              <a:off x="1683995" y="5212707"/>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3" name="Freeform 203"/>
            <p:cNvSpPr>
              <a:spLocks/>
            </p:cNvSpPr>
            <p:nvPr/>
          </p:nvSpPr>
          <p:spPr bwMode="auto">
            <a:xfrm>
              <a:off x="1993557" y="5212707"/>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4" name="Freeform 204"/>
            <p:cNvSpPr>
              <a:spLocks/>
            </p:cNvSpPr>
            <p:nvPr/>
          </p:nvSpPr>
          <p:spPr bwMode="auto">
            <a:xfrm>
              <a:off x="2301532" y="5212707"/>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tx2"/>
            </a:solidFill>
            <a:ln>
              <a:noFill/>
            </a:ln>
          </p:spPr>
          <p:txBody>
            <a:bodyPr vert="horz" wrap="square" lIns="182832" tIns="91416" rIns="182832" bIns="91416" numCol="1" anchor="t" anchorCtr="0" compatLnSpc="1">
              <a:prstTxWarp prst="textNoShape">
                <a:avLst/>
              </a:prstTxWarp>
            </a:bodyPr>
            <a:lstStyle/>
            <a:p>
              <a:endParaRPr lang="en-US" sz="7198"/>
            </a:p>
          </p:txBody>
        </p:sp>
      </p:grpSp>
      <p:grpSp>
        <p:nvGrpSpPr>
          <p:cNvPr id="5" name="Grupo 4"/>
          <p:cNvGrpSpPr/>
          <p:nvPr/>
        </p:nvGrpSpPr>
        <p:grpSpPr>
          <a:xfrm>
            <a:off x="7819883" y="8562154"/>
            <a:ext cx="2936111" cy="2320320"/>
            <a:chOff x="4070350" y="4432301"/>
            <a:chExt cx="1468438" cy="1160462"/>
          </a:xfrm>
        </p:grpSpPr>
        <p:sp>
          <p:nvSpPr>
            <p:cNvPr id="225" name="Freeform 135"/>
            <p:cNvSpPr>
              <a:spLocks/>
            </p:cNvSpPr>
            <p:nvPr/>
          </p:nvSpPr>
          <p:spPr bwMode="auto">
            <a:xfrm>
              <a:off x="4070350" y="44323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5"/>
                    <a:pt x="5"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6" name="Freeform 136"/>
            <p:cNvSpPr>
              <a:spLocks/>
            </p:cNvSpPr>
            <p:nvPr/>
          </p:nvSpPr>
          <p:spPr bwMode="auto">
            <a:xfrm>
              <a:off x="4379913" y="44323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7" name="Freeform 137"/>
            <p:cNvSpPr>
              <a:spLocks/>
            </p:cNvSpPr>
            <p:nvPr/>
          </p:nvSpPr>
          <p:spPr bwMode="auto">
            <a:xfrm>
              <a:off x="4687888" y="4432301"/>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8" name="Freeform 138"/>
            <p:cNvSpPr>
              <a:spLocks/>
            </p:cNvSpPr>
            <p:nvPr/>
          </p:nvSpPr>
          <p:spPr bwMode="auto">
            <a:xfrm>
              <a:off x="4997450" y="44323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29" name="Freeform 139"/>
            <p:cNvSpPr>
              <a:spLocks/>
            </p:cNvSpPr>
            <p:nvPr/>
          </p:nvSpPr>
          <p:spPr bwMode="auto">
            <a:xfrm>
              <a:off x="5307013" y="4432301"/>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5"/>
                    <a:pt x="4" y="0"/>
                    <a:pt x="9"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0" name="Freeform 140"/>
            <p:cNvSpPr>
              <a:spLocks/>
            </p:cNvSpPr>
            <p:nvPr/>
          </p:nvSpPr>
          <p:spPr bwMode="auto">
            <a:xfrm>
              <a:off x="4070350" y="47418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1" name="Freeform 141"/>
            <p:cNvSpPr>
              <a:spLocks/>
            </p:cNvSpPr>
            <p:nvPr/>
          </p:nvSpPr>
          <p:spPr bwMode="auto">
            <a:xfrm>
              <a:off x="4379913" y="47418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2" name="Freeform 142"/>
            <p:cNvSpPr>
              <a:spLocks/>
            </p:cNvSpPr>
            <p:nvPr/>
          </p:nvSpPr>
          <p:spPr bwMode="auto">
            <a:xfrm>
              <a:off x="4687888" y="4741863"/>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3" name="Freeform 143"/>
            <p:cNvSpPr>
              <a:spLocks/>
            </p:cNvSpPr>
            <p:nvPr/>
          </p:nvSpPr>
          <p:spPr bwMode="auto">
            <a:xfrm>
              <a:off x="4997450" y="47418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4" name="Freeform 144"/>
            <p:cNvSpPr>
              <a:spLocks/>
            </p:cNvSpPr>
            <p:nvPr/>
          </p:nvSpPr>
          <p:spPr bwMode="auto">
            <a:xfrm>
              <a:off x="5307013" y="4741863"/>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5" name="Freeform 145"/>
            <p:cNvSpPr>
              <a:spLocks/>
            </p:cNvSpPr>
            <p:nvPr/>
          </p:nvSpPr>
          <p:spPr bwMode="auto">
            <a:xfrm>
              <a:off x="4070350" y="50498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6" name="Freeform 146"/>
            <p:cNvSpPr>
              <a:spLocks/>
            </p:cNvSpPr>
            <p:nvPr/>
          </p:nvSpPr>
          <p:spPr bwMode="auto">
            <a:xfrm>
              <a:off x="4379913" y="50498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7" name="Freeform 147"/>
            <p:cNvSpPr>
              <a:spLocks/>
            </p:cNvSpPr>
            <p:nvPr/>
          </p:nvSpPr>
          <p:spPr bwMode="auto">
            <a:xfrm>
              <a:off x="4687888" y="5049838"/>
              <a:ext cx="233363" cy="234950"/>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8" name="Freeform 148"/>
            <p:cNvSpPr>
              <a:spLocks/>
            </p:cNvSpPr>
            <p:nvPr/>
          </p:nvSpPr>
          <p:spPr bwMode="auto">
            <a:xfrm>
              <a:off x="4997450" y="50498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39" name="Freeform 149"/>
            <p:cNvSpPr>
              <a:spLocks/>
            </p:cNvSpPr>
            <p:nvPr/>
          </p:nvSpPr>
          <p:spPr bwMode="auto">
            <a:xfrm>
              <a:off x="5307013" y="5049838"/>
              <a:ext cx="231775" cy="234950"/>
            </a:xfrm>
            <a:custGeom>
              <a:avLst/>
              <a:gdLst>
                <a:gd name="T0" fmla="*/ 87 w 97"/>
                <a:gd name="T1" fmla="*/ 98 h 98"/>
                <a:gd name="T2" fmla="*/ 9 w 97"/>
                <a:gd name="T3" fmla="*/ 98 h 98"/>
                <a:gd name="T4" fmla="*/ 0 w 97"/>
                <a:gd name="T5" fmla="*/ 88 h 98"/>
                <a:gd name="T6" fmla="*/ 0 w 97"/>
                <a:gd name="T7" fmla="*/ 10 h 98"/>
                <a:gd name="T8" fmla="*/ 9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9" y="98"/>
                    <a:pt x="9" y="98"/>
                    <a:pt x="9" y="98"/>
                  </a:cubicBezTo>
                  <a:cubicBezTo>
                    <a:pt x="4" y="98"/>
                    <a:pt x="0" y="93"/>
                    <a:pt x="0" y="88"/>
                  </a:cubicBezTo>
                  <a:cubicBezTo>
                    <a:pt x="0" y="10"/>
                    <a:pt x="0" y="10"/>
                    <a:pt x="0" y="10"/>
                  </a:cubicBezTo>
                  <a:cubicBezTo>
                    <a:pt x="0" y="5"/>
                    <a:pt x="4" y="0"/>
                    <a:pt x="9"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0" name="Freeform 150"/>
            <p:cNvSpPr>
              <a:spLocks/>
            </p:cNvSpPr>
            <p:nvPr/>
          </p:nvSpPr>
          <p:spPr bwMode="auto">
            <a:xfrm>
              <a:off x="4070350" y="53609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1" name="Freeform 151"/>
            <p:cNvSpPr>
              <a:spLocks/>
            </p:cNvSpPr>
            <p:nvPr/>
          </p:nvSpPr>
          <p:spPr bwMode="auto">
            <a:xfrm>
              <a:off x="4379913" y="53609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2" name="Freeform 152"/>
            <p:cNvSpPr>
              <a:spLocks/>
            </p:cNvSpPr>
            <p:nvPr/>
          </p:nvSpPr>
          <p:spPr bwMode="auto">
            <a:xfrm>
              <a:off x="4687888" y="536098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3" name="Freeform 153"/>
            <p:cNvSpPr>
              <a:spLocks/>
            </p:cNvSpPr>
            <p:nvPr/>
          </p:nvSpPr>
          <p:spPr bwMode="auto">
            <a:xfrm>
              <a:off x="4997450" y="53609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4" name="Freeform 154"/>
            <p:cNvSpPr>
              <a:spLocks/>
            </p:cNvSpPr>
            <p:nvPr/>
          </p:nvSpPr>
          <p:spPr bwMode="auto">
            <a:xfrm>
              <a:off x="5307013" y="5360988"/>
              <a:ext cx="231775" cy="231775"/>
            </a:xfrm>
            <a:custGeom>
              <a:avLst/>
              <a:gdLst>
                <a:gd name="T0" fmla="*/ 87 w 97"/>
                <a:gd name="T1" fmla="*/ 97 h 97"/>
                <a:gd name="T2" fmla="*/ 9 w 97"/>
                <a:gd name="T3" fmla="*/ 97 h 97"/>
                <a:gd name="T4" fmla="*/ 0 w 97"/>
                <a:gd name="T5" fmla="*/ 87 h 97"/>
                <a:gd name="T6" fmla="*/ 0 w 97"/>
                <a:gd name="T7" fmla="*/ 10 h 97"/>
                <a:gd name="T8" fmla="*/ 9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9" y="97"/>
                    <a:pt x="9" y="97"/>
                    <a:pt x="9" y="97"/>
                  </a:cubicBezTo>
                  <a:cubicBezTo>
                    <a:pt x="4" y="97"/>
                    <a:pt x="0" y="93"/>
                    <a:pt x="0" y="87"/>
                  </a:cubicBezTo>
                  <a:cubicBezTo>
                    <a:pt x="0" y="10"/>
                    <a:pt x="0" y="10"/>
                    <a:pt x="0" y="10"/>
                  </a:cubicBezTo>
                  <a:cubicBezTo>
                    <a:pt x="0" y="4"/>
                    <a:pt x="4" y="0"/>
                    <a:pt x="9"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2"/>
            </a:solidFill>
            <a:ln>
              <a:noFill/>
            </a:ln>
          </p:spPr>
          <p:txBody>
            <a:bodyPr vert="horz" wrap="square" lIns="182832" tIns="91416" rIns="182832" bIns="91416" numCol="1" anchor="t" anchorCtr="0" compatLnSpc="1">
              <a:prstTxWarp prst="textNoShape">
                <a:avLst/>
              </a:prstTxWarp>
            </a:bodyPr>
            <a:lstStyle/>
            <a:p>
              <a:endParaRPr lang="en-US" sz="7198"/>
            </a:p>
          </p:txBody>
        </p:sp>
      </p:grpSp>
      <p:grpSp>
        <p:nvGrpSpPr>
          <p:cNvPr id="275" name="Grupo 274"/>
          <p:cNvGrpSpPr/>
          <p:nvPr/>
        </p:nvGrpSpPr>
        <p:grpSpPr>
          <a:xfrm>
            <a:off x="13582812" y="7324228"/>
            <a:ext cx="2932936" cy="3558247"/>
            <a:chOff x="6793175" y="3662174"/>
            <a:chExt cx="1466850" cy="1779587"/>
          </a:xfrm>
        </p:grpSpPr>
        <p:sp>
          <p:nvSpPr>
            <p:cNvPr id="245" name="Freeform 75"/>
            <p:cNvSpPr>
              <a:spLocks/>
            </p:cNvSpPr>
            <p:nvPr/>
          </p:nvSpPr>
          <p:spPr bwMode="auto">
            <a:xfrm>
              <a:off x="6793175" y="3662174"/>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6" name="Freeform 76"/>
            <p:cNvSpPr>
              <a:spLocks/>
            </p:cNvSpPr>
            <p:nvPr/>
          </p:nvSpPr>
          <p:spPr bwMode="auto">
            <a:xfrm>
              <a:off x="7102737" y="3662174"/>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7" name="Freeform 77"/>
            <p:cNvSpPr>
              <a:spLocks/>
            </p:cNvSpPr>
            <p:nvPr/>
          </p:nvSpPr>
          <p:spPr bwMode="auto">
            <a:xfrm>
              <a:off x="7409125" y="3662174"/>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8" name="Freeform 78"/>
            <p:cNvSpPr>
              <a:spLocks/>
            </p:cNvSpPr>
            <p:nvPr/>
          </p:nvSpPr>
          <p:spPr bwMode="auto">
            <a:xfrm>
              <a:off x="7718687" y="3662174"/>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49" name="Freeform 79"/>
            <p:cNvSpPr>
              <a:spLocks/>
            </p:cNvSpPr>
            <p:nvPr/>
          </p:nvSpPr>
          <p:spPr bwMode="auto">
            <a:xfrm>
              <a:off x="8029837" y="3662174"/>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0" name="Freeform 80"/>
            <p:cNvSpPr>
              <a:spLocks/>
            </p:cNvSpPr>
            <p:nvPr/>
          </p:nvSpPr>
          <p:spPr bwMode="auto">
            <a:xfrm>
              <a:off x="6793175" y="3973324"/>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2"/>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1" name="Freeform 81"/>
            <p:cNvSpPr>
              <a:spLocks/>
            </p:cNvSpPr>
            <p:nvPr/>
          </p:nvSpPr>
          <p:spPr bwMode="auto">
            <a:xfrm>
              <a:off x="7102737" y="3973324"/>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2" name="Freeform 82"/>
            <p:cNvSpPr>
              <a:spLocks/>
            </p:cNvSpPr>
            <p:nvPr/>
          </p:nvSpPr>
          <p:spPr bwMode="auto">
            <a:xfrm>
              <a:off x="7409125" y="3973324"/>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3" name="Freeform 83"/>
            <p:cNvSpPr>
              <a:spLocks/>
            </p:cNvSpPr>
            <p:nvPr/>
          </p:nvSpPr>
          <p:spPr bwMode="auto">
            <a:xfrm>
              <a:off x="7718687" y="3973324"/>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2"/>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4" name="Freeform 84"/>
            <p:cNvSpPr>
              <a:spLocks/>
            </p:cNvSpPr>
            <p:nvPr/>
          </p:nvSpPr>
          <p:spPr bwMode="auto">
            <a:xfrm>
              <a:off x="8029837" y="3973324"/>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5" name="Freeform 85"/>
            <p:cNvSpPr>
              <a:spLocks/>
            </p:cNvSpPr>
            <p:nvPr/>
          </p:nvSpPr>
          <p:spPr bwMode="auto">
            <a:xfrm>
              <a:off x="6793175" y="4281299"/>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7" y="5"/>
                    <a:pt x="97" y="10"/>
                  </a:cubicBezTo>
                  <a:cubicBezTo>
                    <a:pt x="97" y="87"/>
                    <a:pt x="97" y="87"/>
                    <a:pt x="97" y="87"/>
                  </a:cubicBezTo>
                  <a:cubicBezTo>
                    <a:pt x="97" y="93"/>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6" name="Freeform 86"/>
            <p:cNvSpPr>
              <a:spLocks/>
            </p:cNvSpPr>
            <p:nvPr/>
          </p:nvSpPr>
          <p:spPr bwMode="auto">
            <a:xfrm>
              <a:off x="7102737" y="4281299"/>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7" name="Freeform 87"/>
            <p:cNvSpPr>
              <a:spLocks/>
            </p:cNvSpPr>
            <p:nvPr/>
          </p:nvSpPr>
          <p:spPr bwMode="auto">
            <a:xfrm>
              <a:off x="7409125" y="4281299"/>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8" name="Freeform 88"/>
            <p:cNvSpPr>
              <a:spLocks/>
            </p:cNvSpPr>
            <p:nvPr/>
          </p:nvSpPr>
          <p:spPr bwMode="auto">
            <a:xfrm>
              <a:off x="7718687" y="4281299"/>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5"/>
                    <a:pt x="5"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59" name="Freeform 89"/>
            <p:cNvSpPr>
              <a:spLocks/>
            </p:cNvSpPr>
            <p:nvPr/>
          </p:nvSpPr>
          <p:spPr bwMode="auto">
            <a:xfrm>
              <a:off x="8029837" y="4281299"/>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0" name="Freeform 90"/>
            <p:cNvSpPr>
              <a:spLocks/>
            </p:cNvSpPr>
            <p:nvPr/>
          </p:nvSpPr>
          <p:spPr bwMode="auto">
            <a:xfrm>
              <a:off x="6793175" y="4590861"/>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1" name="Freeform 91"/>
            <p:cNvSpPr>
              <a:spLocks/>
            </p:cNvSpPr>
            <p:nvPr/>
          </p:nvSpPr>
          <p:spPr bwMode="auto">
            <a:xfrm>
              <a:off x="7102737" y="4590861"/>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2" name="Freeform 92"/>
            <p:cNvSpPr>
              <a:spLocks/>
            </p:cNvSpPr>
            <p:nvPr/>
          </p:nvSpPr>
          <p:spPr bwMode="auto">
            <a:xfrm>
              <a:off x="7409125" y="4590861"/>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3" name="Freeform 93"/>
            <p:cNvSpPr>
              <a:spLocks/>
            </p:cNvSpPr>
            <p:nvPr/>
          </p:nvSpPr>
          <p:spPr bwMode="auto">
            <a:xfrm>
              <a:off x="7718687" y="459086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4" name="Freeform 94"/>
            <p:cNvSpPr>
              <a:spLocks/>
            </p:cNvSpPr>
            <p:nvPr/>
          </p:nvSpPr>
          <p:spPr bwMode="auto">
            <a:xfrm>
              <a:off x="8029837" y="4590861"/>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5" name="Freeform 95"/>
            <p:cNvSpPr>
              <a:spLocks/>
            </p:cNvSpPr>
            <p:nvPr/>
          </p:nvSpPr>
          <p:spPr bwMode="auto">
            <a:xfrm>
              <a:off x="6793175" y="4898836"/>
              <a:ext cx="230188" cy="234950"/>
            </a:xfrm>
            <a:custGeom>
              <a:avLst/>
              <a:gdLst>
                <a:gd name="T0" fmla="*/ 88 w 97"/>
                <a:gd name="T1" fmla="*/ 98 h 98"/>
                <a:gd name="T2" fmla="*/ 10 w 97"/>
                <a:gd name="T3" fmla="*/ 98 h 98"/>
                <a:gd name="T4" fmla="*/ 0 w 97"/>
                <a:gd name="T5" fmla="*/ 88 h 98"/>
                <a:gd name="T6" fmla="*/ 0 w 97"/>
                <a:gd name="T7" fmla="*/ 10 h 98"/>
                <a:gd name="T8" fmla="*/ 10 w 97"/>
                <a:gd name="T9" fmla="*/ 0 h 98"/>
                <a:gd name="T10" fmla="*/ 88 w 97"/>
                <a:gd name="T11" fmla="*/ 0 h 98"/>
                <a:gd name="T12" fmla="*/ 97 w 97"/>
                <a:gd name="T13" fmla="*/ 10 h 98"/>
                <a:gd name="T14" fmla="*/ 97 w 97"/>
                <a:gd name="T15" fmla="*/ 88 h 98"/>
                <a:gd name="T16" fmla="*/ 88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7" y="5"/>
                    <a:pt x="97" y="10"/>
                  </a:cubicBezTo>
                  <a:cubicBezTo>
                    <a:pt x="97" y="88"/>
                    <a:pt x="97" y="88"/>
                    <a:pt x="97" y="88"/>
                  </a:cubicBezTo>
                  <a:cubicBezTo>
                    <a:pt x="97" y="93"/>
                    <a:pt x="93" y="98"/>
                    <a:pt x="88" y="98"/>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6" name="Freeform 96"/>
            <p:cNvSpPr>
              <a:spLocks/>
            </p:cNvSpPr>
            <p:nvPr/>
          </p:nvSpPr>
          <p:spPr bwMode="auto">
            <a:xfrm>
              <a:off x="7102737" y="4898836"/>
              <a:ext cx="230188"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7" name="Freeform 97"/>
            <p:cNvSpPr>
              <a:spLocks/>
            </p:cNvSpPr>
            <p:nvPr/>
          </p:nvSpPr>
          <p:spPr bwMode="auto">
            <a:xfrm>
              <a:off x="7409125" y="4898836"/>
              <a:ext cx="233363" cy="234950"/>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8" name="Freeform 98"/>
            <p:cNvSpPr>
              <a:spLocks/>
            </p:cNvSpPr>
            <p:nvPr/>
          </p:nvSpPr>
          <p:spPr bwMode="auto">
            <a:xfrm>
              <a:off x="7718687" y="4898836"/>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5" y="98"/>
                    <a:pt x="0" y="93"/>
                    <a:pt x="0" y="88"/>
                  </a:cubicBezTo>
                  <a:cubicBezTo>
                    <a:pt x="0" y="10"/>
                    <a:pt x="0" y="10"/>
                    <a:pt x="0" y="10"/>
                  </a:cubicBezTo>
                  <a:cubicBezTo>
                    <a:pt x="0" y="5"/>
                    <a:pt x="5"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69" name="Freeform 99"/>
            <p:cNvSpPr>
              <a:spLocks/>
            </p:cNvSpPr>
            <p:nvPr/>
          </p:nvSpPr>
          <p:spPr bwMode="auto">
            <a:xfrm>
              <a:off x="8029837" y="4898836"/>
              <a:ext cx="230188"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70" name="Freeform 100"/>
            <p:cNvSpPr>
              <a:spLocks/>
            </p:cNvSpPr>
            <p:nvPr/>
          </p:nvSpPr>
          <p:spPr bwMode="auto">
            <a:xfrm>
              <a:off x="6793175" y="5209986"/>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71" name="Freeform 101"/>
            <p:cNvSpPr>
              <a:spLocks/>
            </p:cNvSpPr>
            <p:nvPr/>
          </p:nvSpPr>
          <p:spPr bwMode="auto">
            <a:xfrm>
              <a:off x="7102737" y="520998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72" name="Freeform 102"/>
            <p:cNvSpPr>
              <a:spLocks/>
            </p:cNvSpPr>
            <p:nvPr/>
          </p:nvSpPr>
          <p:spPr bwMode="auto">
            <a:xfrm>
              <a:off x="7409125" y="520998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73" name="Freeform 103"/>
            <p:cNvSpPr>
              <a:spLocks/>
            </p:cNvSpPr>
            <p:nvPr/>
          </p:nvSpPr>
          <p:spPr bwMode="auto">
            <a:xfrm>
              <a:off x="7718687" y="520998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5" y="97"/>
                    <a:pt x="0" y="93"/>
                    <a:pt x="0" y="87"/>
                  </a:cubicBezTo>
                  <a:cubicBezTo>
                    <a:pt x="0" y="10"/>
                    <a:pt x="0" y="10"/>
                    <a:pt x="0" y="10"/>
                  </a:cubicBezTo>
                  <a:cubicBezTo>
                    <a:pt x="0" y="4"/>
                    <a:pt x="5"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74" name="Freeform 104"/>
            <p:cNvSpPr>
              <a:spLocks/>
            </p:cNvSpPr>
            <p:nvPr/>
          </p:nvSpPr>
          <p:spPr bwMode="auto">
            <a:xfrm>
              <a:off x="8029837" y="520998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7198"/>
            </a:p>
          </p:txBody>
        </p:sp>
      </p:grpSp>
      <p:grpSp>
        <p:nvGrpSpPr>
          <p:cNvPr id="317" name="Grupo 316"/>
          <p:cNvGrpSpPr/>
          <p:nvPr/>
        </p:nvGrpSpPr>
        <p:grpSpPr>
          <a:xfrm>
            <a:off x="19292247" y="6072702"/>
            <a:ext cx="2932936" cy="4793001"/>
            <a:chOff x="9799638" y="3195638"/>
            <a:chExt cx="1466850" cy="2397125"/>
          </a:xfrm>
        </p:grpSpPr>
        <p:sp>
          <p:nvSpPr>
            <p:cNvPr id="277" name="Freeform 15"/>
            <p:cNvSpPr>
              <a:spLocks/>
            </p:cNvSpPr>
            <p:nvPr/>
          </p:nvSpPr>
          <p:spPr bwMode="auto">
            <a:xfrm>
              <a:off x="9799638" y="319563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78" name="Freeform 16"/>
            <p:cNvSpPr>
              <a:spLocks/>
            </p:cNvSpPr>
            <p:nvPr/>
          </p:nvSpPr>
          <p:spPr bwMode="auto">
            <a:xfrm>
              <a:off x="10109200" y="31956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79" name="Freeform 17"/>
            <p:cNvSpPr>
              <a:spLocks/>
            </p:cNvSpPr>
            <p:nvPr/>
          </p:nvSpPr>
          <p:spPr bwMode="auto">
            <a:xfrm>
              <a:off x="10418763" y="319563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0" name="Freeform 18"/>
            <p:cNvSpPr>
              <a:spLocks/>
            </p:cNvSpPr>
            <p:nvPr/>
          </p:nvSpPr>
          <p:spPr bwMode="auto">
            <a:xfrm>
              <a:off x="10726738" y="3195638"/>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1" name="Freeform 19"/>
            <p:cNvSpPr>
              <a:spLocks/>
            </p:cNvSpPr>
            <p:nvPr/>
          </p:nvSpPr>
          <p:spPr bwMode="auto">
            <a:xfrm>
              <a:off x="11036300" y="319563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2" name="Freeform 20"/>
            <p:cNvSpPr>
              <a:spLocks/>
            </p:cNvSpPr>
            <p:nvPr/>
          </p:nvSpPr>
          <p:spPr bwMode="auto">
            <a:xfrm>
              <a:off x="9799638" y="3503613"/>
              <a:ext cx="233363" cy="233362"/>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3" name="Freeform 21"/>
            <p:cNvSpPr>
              <a:spLocks/>
            </p:cNvSpPr>
            <p:nvPr/>
          </p:nvSpPr>
          <p:spPr bwMode="auto">
            <a:xfrm>
              <a:off x="10109200" y="35036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4" name="Freeform 22"/>
            <p:cNvSpPr>
              <a:spLocks/>
            </p:cNvSpPr>
            <p:nvPr/>
          </p:nvSpPr>
          <p:spPr bwMode="auto">
            <a:xfrm>
              <a:off x="10418763" y="3503613"/>
              <a:ext cx="231775"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5" name="Freeform 23"/>
            <p:cNvSpPr>
              <a:spLocks/>
            </p:cNvSpPr>
            <p:nvPr/>
          </p:nvSpPr>
          <p:spPr bwMode="auto">
            <a:xfrm>
              <a:off x="10726738" y="3503613"/>
              <a:ext cx="230188" cy="233362"/>
            </a:xfrm>
            <a:custGeom>
              <a:avLst/>
              <a:gdLst>
                <a:gd name="T0" fmla="*/ 88 w 97"/>
                <a:gd name="T1" fmla="*/ 98 h 98"/>
                <a:gd name="T2" fmla="*/ 10 w 97"/>
                <a:gd name="T3" fmla="*/ 98 h 98"/>
                <a:gd name="T4" fmla="*/ 0 w 97"/>
                <a:gd name="T5" fmla="*/ 88 h 98"/>
                <a:gd name="T6" fmla="*/ 0 w 97"/>
                <a:gd name="T7" fmla="*/ 10 h 98"/>
                <a:gd name="T8" fmla="*/ 10 w 97"/>
                <a:gd name="T9" fmla="*/ 0 h 98"/>
                <a:gd name="T10" fmla="*/ 88 w 97"/>
                <a:gd name="T11" fmla="*/ 0 h 98"/>
                <a:gd name="T12" fmla="*/ 97 w 97"/>
                <a:gd name="T13" fmla="*/ 10 h 98"/>
                <a:gd name="T14" fmla="*/ 97 w 97"/>
                <a:gd name="T15" fmla="*/ 88 h 98"/>
                <a:gd name="T16" fmla="*/ 88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7" y="5"/>
                    <a:pt x="97" y="10"/>
                  </a:cubicBezTo>
                  <a:cubicBezTo>
                    <a:pt x="97" y="88"/>
                    <a:pt x="97" y="88"/>
                    <a:pt x="97" y="88"/>
                  </a:cubicBezTo>
                  <a:cubicBezTo>
                    <a:pt x="97" y="93"/>
                    <a:pt x="93" y="98"/>
                    <a:pt x="88"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6" name="Freeform 24"/>
            <p:cNvSpPr>
              <a:spLocks/>
            </p:cNvSpPr>
            <p:nvPr/>
          </p:nvSpPr>
          <p:spPr bwMode="auto">
            <a:xfrm>
              <a:off x="11036300" y="3503613"/>
              <a:ext cx="230188" cy="233362"/>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7" name="Freeform 25"/>
            <p:cNvSpPr>
              <a:spLocks/>
            </p:cNvSpPr>
            <p:nvPr/>
          </p:nvSpPr>
          <p:spPr bwMode="auto">
            <a:xfrm>
              <a:off x="9799638" y="381317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8" name="Freeform 26"/>
            <p:cNvSpPr>
              <a:spLocks/>
            </p:cNvSpPr>
            <p:nvPr/>
          </p:nvSpPr>
          <p:spPr bwMode="auto">
            <a:xfrm>
              <a:off x="10109200" y="38131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89" name="Freeform 27"/>
            <p:cNvSpPr>
              <a:spLocks/>
            </p:cNvSpPr>
            <p:nvPr/>
          </p:nvSpPr>
          <p:spPr bwMode="auto">
            <a:xfrm>
              <a:off x="10418763" y="381317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0" name="Freeform 28"/>
            <p:cNvSpPr>
              <a:spLocks/>
            </p:cNvSpPr>
            <p:nvPr/>
          </p:nvSpPr>
          <p:spPr bwMode="auto">
            <a:xfrm>
              <a:off x="10726738" y="3813176"/>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1" name="Freeform 29"/>
            <p:cNvSpPr>
              <a:spLocks/>
            </p:cNvSpPr>
            <p:nvPr/>
          </p:nvSpPr>
          <p:spPr bwMode="auto">
            <a:xfrm>
              <a:off x="11036300" y="381317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2" name="Freeform 30"/>
            <p:cNvSpPr>
              <a:spLocks/>
            </p:cNvSpPr>
            <p:nvPr/>
          </p:nvSpPr>
          <p:spPr bwMode="auto">
            <a:xfrm>
              <a:off x="9799638" y="4124326"/>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2"/>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3" name="Freeform 31"/>
            <p:cNvSpPr>
              <a:spLocks/>
            </p:cNvSpPr>
            <p:nvPr/>
          </p:nvSpPr>
          <p:spPr bwMode="auto">
            <a:xfrm>
              <a:off x="10109200" y="41243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4" name="Freeform 32"/>
            <p:cNvSpPr>
              <a:spLocks/>
            </p:cNvSpPr>
            <p:nvPr/>
          </p:nvSpPr>
          <p:spPr bwMode="auto">
            <a:xfrm>
              <a:off x="10418763" y="4124326"/>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2"/>
                    <a:pt x="92"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5" name="Freeform 33"/>
            <p:cNvSpPr>
              <a:spLocks/>
            </p:cNvSpPr>
            <p:nvPr/>
          </p:nvSpPr>
          <p:spPr bwMode="auto">
            <a:xfrm>
              <a:off x="10726738" y="4124326"/>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2"/>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2"/>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6" name="Freeform 34"/>
            <p:cNvSpPr>
              <a:spLocks/>
            </p:cNvSpPr>
            <p:nvPr/>
          </p:nvSpPr>
          <p:spPr bwMode="auto">
            <a:xfrm>
              <a:off x="11036300" y="4124326"/>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2"/>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2"/>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7" name="Freeform 35"/>
            <p:cNvSpPr>
              <a:spLocks/>
            </p:cNvSpPr>
            <p:nvPr/>
          </p:nvSpPr>
          <p:spPr bwMode="auto">
            <a:xfrm>
              <a:off x="9799638" y="4432301"/>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8" y="5"/>
                    <a:pt x="98" y="10"/>
                  </a:cubicBezTo>
                  <a:cubicBezTo>
                    <a:pt x="98" y="87"/>
                    <a:pt x="98" y="87"/>
                    <a:pt x="98" y="87"/>
                  </a:cubicBezTo>
                  <a:cubicBezTo>
                    <a:pt x="98"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8" name="Freeform 36"/>
            <p:cNvSpPr>
              <a:spLocks/>
            </p:cNvSpPr>
            <p:nvPr/>
          </p:nvSpPr>
          <p:spPr bwMode="auto">
            <a:xfrm>
              <a:off x="10109200" y="44323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299" name="Freeform 37"/>
            <p:cNvSpPr>
              <a:spLocks/>
            </p:cNvSpPr>
            <p:nvPr/>
          </p:nvSpPr>
          <p:spPr bwMode="auto">
            <a:xfrm>
              <a:off x="10418763" y="4432301"/>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2" y="0"/>
                    <a:pt x="97" y="5"/>
                    <a:pt x="97" y="10"/>
                  </a:cubicBezTo>
                  <a:cubicBezTo>
                    <a:pt x="97" y="87"/>
                    <a:pt x="97" y="87"/>
                    <a:pt x="97" y="87"/>
                  </a:cubicBezTo>
                  <a:cubicBezTo>
                    <a:pt x="97" y="93"/>
                    <a:pt x="92"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0" name="Freeform 38"/>
            <p:cNvSpPr>
              <a:spLocks/>
            </p:cNvSpPr>
            <p:nvPr/>
          </p:nvSpPr>
          <p:spPr bwMode="auto">
            <a:xfrm>
              <a:off x="10726738" y="4432301"/>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5"/>
                    <a:pt x="5" y="0"/>
                    <a:pt x="10" y="0"/>
                  </a:cubicBezTo>
                  <a:cubicBezTo>
                    <a:pt x="88" y="0"/>
                    <a:pt x="88" y="0"/>
                    <a:pt x="88" y="0"/>
                  </a:cubicBezTo>
                  <a:cubicBezTo>
                    <a:pt x="93" y="0"/>
                    <a:pt x="97" y="5"/>
                    <a:pt x="97" y="10"/>
                  </a:cubicBezTo>
                  <a:cubicBezTo>
                    <a:pt x="97" y="87"/>
                    <a:pt x="97" y="87"/>
                    <a:pt x="97" y="87"/>
                  </a:cubicBezTo>
                  <a:cubicBezTo>
                    <a:pt x="97"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1" name="Freeform 39"/>
            <p:cNvSpPr>
              <a:spLocks/>
            </p:cNvSpPr>
            <p:nvPr/>
          </p:nvSpPr>
          <p:spPr bwMode="auto">
            <a:xfrm>
              <a:off x="11036300" y="4432301"/>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5"/>
                    <a:pt x="4" y="0"/>
                    <a:pt x="10" y="0"/>
                  </a:cubicBezTo>
                  <a:cubicBezTo>
                    <a:pt x="87" y="0"/>
                    <a:pt x="87" y="0"/>
                    <a:pt x="87" y="0"/>
                  </a:cubicBezTo>
                  <a:cubicBezTo>
                    <a:pt x="93" y="0"/>
                    <a:pt x="97" y="5"/>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2" name="Freeform 40"/>
            <p:cNvSpPr>
              <a:spLocks/>
            </p:cNvSpPr>
            <p:nvPr/>
          </p:nvSpPr>
          <p:spPr bwMode="auto">
            <a:xfrm>
              <a:off x="9799638" y="4741863"/>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3" name="Freeform 41"/>
            <p:cNvSpPr>
              <a:spLocks/>
            </p:cNvSpPr>
            <p:nvPr/>
          </p:nvSpPr>
          <p:spPr bwMode="auto">
            <a:xfrm>
              <a:off x="10109200" y="47418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4" name="Freeform 42"/>
            <p:cNvSpPr>
              <a:spLocks/>
            </p:cNvSpPr>
            <p:nvPr/>
          </p:nvSpPr>
          <p:spPr bwMode="auto">
            <a:xfrm>
              <a:off x="10418763" y="4741863"/>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5" name="Freeform 43"/>
            <p:cNvSpPr>
              <a:spLocks/>
            </p:cNvSpPr>
            <p:nvPr/>
          </p:nvSpPr>
          <p:spPr bwMode="auto">
            <a:xfrm>
              <a:off x="10726738" y="4741863"/>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6" name="Freeform 44"/>
            <p:cNvSpPr>
              <a:spLocks/>
            </p:cNvSpPr>
            <p:nvPr/>
          </p:nvSpPr>
          <p:spPr bwMode="auto">
            <a:xfrm>
              <a:off x="11036300" y="4741863"/>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7" name="Freeform 45"/>
            <p:cNvSpPr>
              <a:spLocks/>
            </p:cNvSpPr>
            <p:nvPr/>
          </p:nvSpPr>
          <p:spPr bwMode="auto">
            <a:xfrm>
              <a:off x="9799638" y="5049838"/>
              <a:ext cx="233363" cy="234950"/>
            </a:xfrm>
            <a:custGeom>
              <a:avLst/>
              <a:gdLst>
                <a:gd name="T0" fmla="*/ 88 w 98"/>
                <a:gd name="T1" fmla="*/ 98 h 98"/>
                <a:gd name="T2" fmla="*/ 10 w 98"/>
                <a:gd name="T3" fmla="*/ 98 h 98"/>
                <a:gd name="T4" fmla="*/ 0 w 98"/>
                <a:gd name="T5" fmla="*/ 88 h 98"/>
                <a:gd name="T6" fmla="*/ 0 w 98"/>
                <a:gd name="T7" fmla="*/ 10 h 98"/>
                <a:gd name="T8" fmla="*/ 10 w 98"/>
                <a:gd name="T9" fmla="*/ 0 h 98"/>
                <a:gd name="T10" fmla="*/ 88 w 98"/>
                <a:gd name="T11" fmla="*/ 0 h 98"/>
                <a:gd name="T12" fmla="*/ 98 w 98"/>
                <a:gd name="T13" fmla="*/ 10 h 98"/>
                <a:gd name="T14" fmla="*/ 98 w 98"/>
                <a:gd name="T15" fmla="*/ 88 h 98"/>
                <a:gd name="T16" fmla="*/ 88 w 98"/>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8" y="5"/>
                    <a:pt x="98" y="10"/>
                  </a:cubicBezTo>
                  <a:cubicBezTo>
                    <a:pt x="98" y="88"/>
                    <a:pt x="98" y="88"/>
                    <a:pt x="98" y="88"/>
                  </a:cubicBezTo>
                  <a:cubicBezTo>
                    <a:pt x="98" y="93"/>
                    <a:pt x="93" y="98"/>
                    <a:pt x="88"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8" name="Freeform 46"/>
            <p:cNvSpPr>
              <a:spLocks/>
            </p:cNvSpPr>
            <p:nvPr/>
          </p:nvSpPr>
          <p:spPr bwMode="auto">
            <a:xfrm>
              <a:off x="10109200" y="50498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09" name="Freeform 47"/>
            <p:cNvSpPr>
              <a:spLocks/>
            </p:cNvSpPr>
            <p:nvPr/>
          </p:nvSpPr>
          <p:spPr bwMode="auto">
            <a:xfrm>
              <a:off x="10418763" y="5049838"/>
              <a:ext cx="231775"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2" y="0"/>
                    <a:pt x="97" y="5"/>
                    <a:pt x="97" y="10"/>
                  </a:cubicBezTo>
                  <a:cubicBezTo>
                    <a:pt x="97" y="88"/>
                    <a:pt x="97" y="88"/>
                    <a:pt x="97" y="88"/>
                  </a:cubicBezTo>
                  <a:cubicBezTo>
                    <a:pt x="97" y="93"/>
                    <a:pt x="92" y="98"/>
                    <a:pt x="87"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10" name="Freeform 48"/>
            <p:cNvSpPr>
              <a:spLocks/>
            </p:cNvSpPr>
            <p:nvPr/>
          </p:nvSpPr>
          <p:spPr bwMode="auto">
            <a:xfrm>
              <a:off x="10726738" y="5049838"/>
              <a:ext cx="230188" cy="234950"/>
            </a:xfrm>
            <a:custGeom>
              <a:avLst/>
              <a:gdLst>
                <a:gd name="T0" fmla="*/ 88 w 97"/>
                <a:gd name="T1" fmla="*/ 98 h 98"/>
                <a:gd name="T2" fmla="*/ 10 w 97"/>
                <a:gd name="T3" fmla="*/ 98 h 98"/>
                <a:gd name="T4" fmla="*/ 0 w 97"/>
                <a:gd name="T5" fmla="*/ 88 h 98"/>
                <a:gd name="T6" fmla="*/ 0 w 97"/>
                <a:gd name="T7" fmla="*/ 10 h 98"/>
                <a:gd name="T8" fmla="*/ 10 w 97"/>
                <a:gd name="T9" fmla="*/ 0 h 98"/>
                <a:gd name="T10" fmla="*/ 88 w 97"/>
                <a:gd name="T11" fmla="*/ 0 h 98"/>
                <a:gd name="T12" fmla="*/ 97 w 97"/>
                <a:gd name="T13" fmla="*/ 10 h 98"/>
                <a:gd name="T14" fmla="*/ 97 w 97"/>
                <a:gd name="T15" fmla="*/ 88 h 98"/>
                <a:gd name="T16" fmla="*/ 88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8" y="98"/>
                  </a:moveTo>
                  <a:cubicBezTo>
                    <a:pt x="10" y="98"/>
                    <a:pt x="10" y="98"/>
                    <a:pt x="10" y="98"/>
                  </a:cubicBezTo>
                  <a:cubicBezTo>
                    <a:pt x="5" y="98"/>
                    <a:pt x="0" y="93"/>
                    <a:pt x="0" y="88"/>
                  </a:cubicBezTo>
                  <a:cubicBezTo>
                    <a:pt x="0" y="10"/>
                    <a:pt x="0" y="10"/>
                    <a:pt x="0" y="10"/>
                  </a:cubicBezTo>
                  <a:cubicBezTo>
                    <a:pt x="0" y="5"/>
                    <a:pt x="5" y="0"/>
                    <a:pt x="10" y="0"/>
                  </a:cubicBezTo>
                  <a:cubicBezTo>
                    <a:pt x="88" y="0"/>
                    <a:pt x="88" y="0"/>
                    <a:pt x="88" y="0"/>
                  </a:cubicBezTo>
                  <a:cubicBezTo>
                    <a:pt x="93" y="0"/>
                    <a:pt x="97" y="5"/>
                    <a:pt x="97" y="10"/>
                  </a:cubicBezTo>
                  <a:cubicBezTo>
                    <a:pt x="97" y="88"/>
                    <a:pt x="97" y="88"/>
                    <a:pt x="97" y="88"/>
                  </a:cubicBezTo>
                  <a:cubicBezTo>
                    <a:pt x="97" y="93"/>
                    <a:pt x="93" y="98"/>
                    <a:pt x="88"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11" name="Freeform 49"/>
            <p:cNvSpPr>
              <a:spLocks/>
            </p:cNvSpPr>
            <p:nvPr/>
          </p:nvSpPr>
          <p:spPr bwMode="auto">
            <a:xfrm>
              <a:off x="11036300" y="5049838"/>
              <a:ext cx="230188" cy="234950"/>
            </a:xfrm>
            <a:custGeom>
              <a:avLst/>
              <a:gdLst>
                <a:gd name="T0" fmla="*/ 87 w 97"/>
                <a:gd name="T1" fmla="*/ 98 h 98"/>
                <a:gd name="T2" fmla="*/ 10 w 97"/>
                <a:gd name="T3" fmla="*/ 98 h 98"/>
                <a:gd name="T4" fmla="*/ 0 w 97"/>
                <a:gd name="T5" fmla="*/ 88 h 98"/>
                <a:gd name="T6" fmla="*/ 0 w 97"/>
                <a:gd name="T7" fmla="*/ 10 h 98"/>
                <a:gd name="T8" fmla="*/ 10 w 97"/>
                <a:gd name="T9" fmla="*/ 0 h 98"/>
                <a:gd name="T10" fmla="*/ 87 w 97"/>
                <a:gd name="T11" fmla="*/ 0 h 98"/>
                <a:gd name="T12" fmla="*/ 97 w 97"/>
                <a:gd name="T13" fmla="*/ 10 h 98"/>
                <a:gd name="T14" fmla="*/ 97 w 97"/>
                <a:gd name="T15" fmla="*/ 88 h 98"/>
                <a:gd name="T16" fmla="*/ 87 w 9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8">
                  <a:moveTo>
                    <a:pt x="87" y="98"/>
                  </a:moveTo>
                  <a:cubicBezTo>
                    <a:pt x="10" y="98"/>
                    <a:pt x="10" y="98"/>
                    <a:pt x="10" y="98"/>
                  </a:cubicBezTo>
                  <a:cubicBezTo>
                    <a:pt x="4" y="98"/>
                    <a:pt x="0" y="93"/>
                    <a:pt x="0" y="88"/>
                  </a:cubicBezTo>
                  <a:cubicBezTo>
                    <a:pt x="0" y="10"/>
                    <a:pt x="0" y="10"/>
                    <a:pt x="0" y="10"/>
                  </a:cubicBezTo>
                  <a:cubicBezTo>
                    <a:pt x="0" y="5"/>
                    <a:pt x="4" y="0"/>
                    <a:pt x="10" y="0"/>
                  </a:cubicBezTo>
                  <a:cubicBezTo>
                    <a:pt x="87" y="0"/>
                    <a:pt x="87" y="0"/>
                    <a:pt x="87" y="0"/>
                  </a:cubicBezTo>
                  <a:cubicBezTo>
                    <a:pt x="93" y="0"/>
                    <a:pt x="97" y="5"/>
                    <a:pt x="97" y="10"/>
                  </a:cubicBezTo>
                  <a:cubicBezTo>
                    <a:pt x="97" y="88"/>
                    <a:pt x="97" y="88"/>
                    <a:pt x="97" y="88"/>
                  </a:cubicBezTo>
                  <a:cubicBezTo>
                    <a:pt x="97" y="93"/>
                    <a:pt x="93" y="98"/>
                    <a:pt x="87" y="98"/>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12" name="Freeform 50"/>
            <p:cNvSpPr>
              <a:spLocks/>
            </p:cNvSpPr>
            <p:nvPr/>
          </p:nvSpPr>
          <p:spPr bwMode="auto">
            <a:xfrm>
              <a:off x="9799638" y="5360988"/>
              <a:ext cx="233363" cy="231775"/>
            </a:xfrm>
            <a:custGeom>
              <a:avLst/>
              <a:gdLst>
                <a:gd name="T0" fmla="*/ 88 w 98"/>
                <a:gd name="T1" fmla="*/ 97 h 97"/>
                <a:gd name="T2" fmla="*/ 10 w 98"/>
                <a:gd name="T3" fmla="*/ 97 h 97"/>
                <a:gd name="T4" fmla="*/ 0 w 98"/>
                <a:gd name="T5" fmla="*/ 87 h 97"/>
                <a:gd name="T6" fmla="*/ 0 w 98"/>
                <a:gd name="T7" fmla="*/ 10 h 97"/>
                <a:gd name="T8" fmla="*/ 10 w 98"/>
                <a:gd name="T9" fmla="*/ 0 h 97"/>
                <a:gd name="T10" fmla="*/ 88 w 98"/>
                <a:gd name="T11" fmla="*/ 0 h 97"/>
                <a:gd name="T12" fmla="*/ 98 w 98"/>
                <a:gd name="T13" fmla="*/ 10 h 97"/>
                <a:gd name="T14" fmla="*/ 98 w 98"/>
                <a:gd name="T15" fmla="*/ 87 h 97"/>
                <a:gd name="T16" fmla="*/ 88 w 98"/>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8" y="4"/>
                    <a:pt x="98" y="10"/>
                  </a:cubicBezTo>
                  <a:cubicBezTo>
                    <a:pt x="98" y="87"/>
                    <a:pt x="98" y="87"/>
                    <a:pt x="98" y="87"/>
                  </a:cubicBezTo>
                  <a:cubicBezTo>
                    <a:pt x="98"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13" name="Freeform 51"/>
            <p:cNvSpPr>
              <a:spLocks/>
            </p:cNvSpPr>
            <p:nvPr/>
          </p:nvSpPr>
          <p:spPr bwMode="auto">
            <a:xfrm>
              <a:off x="10109200" y="53609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14" name="Freeform 52"/>
            <p:cNvSpPr>
              <a:spLocks/>
            </p:cNvSpPr>
            <p:nvPr/>
          </p:nvSpPr>
          <p:spPr bwMode="auto">
            <a:xfrm>
              <a:off x="10418763" y="5360988"/>
              <a:ext cx="231775"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2" y="0"/>
                    <a:pt x="97" y="4"/>
                    <a:pt x="97" y="10"/>
                  </a:cubicBezTo>
                  <a:cubicBezTo>
                    <a:pt x="97" y="87"/>
                    <a:pt x="97" y="87"/>
                    <a:pt x="97" y="87"/>
                  </a:cubicBezTo>
                  <a:cubicBezTo>
                    <a:pt x="97" y="93"/>
                    <a:pt x="92"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15" name="Freeform 53"/>
            <p:cNvSpPr>
              <a:spLocks/>
            </p:cNvSpPr>
            <p:nvPr/>
          </p:nvSpPr>
          <p:spPr bwMode="auto">
            <a:xfrm>
              <a:off x="10726738" y="5360988"/>
              <a:ext cx="230188" cy="231775"/>
            </a:xfrm>
            <a:custGeom>
              <a:avLst/>
              <a:gdLst>
                <a:gd name="T0" fmla="*/ 88 w 97"/>
                <a:gd name="T1" fmla="*/ 97 h 97"/>
                <a:gd name="T2" fmla="*/ 10 w 97"/>
                <a:gd name="T3" fmla="*/ 97 h 97"/>
                <a:gd name="T4" fmla="*/ 0 w 97"/>
                <a:gd name="T5" fmla="*/ 87 h 97"/>
                <a:gd name="T6" fmla="*/ 0 w 97"/>
                <a:gd name="T7" fmla="*/ 10 h 97"/>
                <a:gd name="T8" fmla="*/ 10 w 97"/>
                <a:gd name="T9" fmla="*/ 0 h 97"/>
                <a:gd name="T10" fmla="*/ 88 w 97"/>
                <a:gd name="T11" fmla="*/ 0 h 97"/>
                <a:gd name="T12" fmla="*/ 97 w 97"/>
                <a:gd name="T13" fmla="*/ 10 h 97"/>
                <a:gd name="T14" fmla="*/ 97 w 97"/>
                <a:gd name="T15" fmla="*/ 87 h 97"/>
                <a:gd name="T16" fmla="*/ 88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8" y="97"/>
                  </a:moveTo>
                  <a:cubicBezTo>
                    <a:pt x="10" y="97"/>
                    <a:pt x="10" y="97"/>
                    <a:pt x="10" y="97"/>
                  </a:cubicBezTo>
                  <a:cubicBezTo>
                    <a:pt x="5" y="97"/>
                    <a:pt x="0" y="93"/>
                    <a:pt x="0" y="87"/>
                  </a:cubicBezTo>
                  <a:cubicBezTo>
                    <a:pt x="0" y="10"/>
                    <a:pt x="0" y="10"/>
                    <a:pt x="0" y="10"/>
                  </a:cubicBezTo>
                  <a:cubicBezTo>
                    <a:pt x="0" y="4"/>
                    <a:pt x="5" y="0"/>
                    <a:pt x="10" y="0"/>
                  </a:cubicBezTo>
                  <a:cubicBezTo>
                    <a:pt x="88" y="0"/>
                    <a:pt x="88" y="0"/>
                    <a:pt x="88" y="0"/>
                  </a:cubicBezTo>
                  <a:cubicBezTo>
                    <a:pt x="93" y="0"/>
                    <a:pt x="97" y="4"/>
                    <a:pt x="97" y="10"/>
                  </a:cubicBezTo>
                  <a:cubicBezTo>
                    <a:pt x="97" y="87"/>
                    <a:pt x="97" y="87"/>
                    <a:pt x="97" y="87"/>
                  </a:cubicBezTo>
                  <a:cubicBezTo>
                    <a:pt x="97" y="93"/>
                    <a:pt x="93" y="97"/>
                    <a:pt x="88"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316" name="Freeform 54"/>
            <p:cNvSpPr>
              <a:spLocks/>
            </p:cNvSpPr>
            <p:nvPr/>
          </p:nvSpPr>
          <p:spPr bwMode="auto">
            <a:xfrm>
              <a:off x="11036300" y="5360988"/>
              <a:ext cx="230188" cy="231775"/>
            </a:xfrm>
            <a:custGeom>
              <a:avLst/>
              <a:gdLst>
                <a:gd name="T0" fmla="*/ 87 w 97"/>
                <a:gd name="T1" fmla="*/ 97 h 97"/>
                <a:gd name="T2" fmla="*/ 10 w 97"/>
                <a:gd name="T3" fmla="*/ 97 h 97"/>
                <a:gd name="T4" fmla="*/ 0 w 97"/>
                <a:gd name="T5" fmla="*/ 87 h 97"/>
                <a:gd name="T6" fmla="*/ 0 w 97"/>
                <a:gd name="T7" fmla="*/ 10 h 97"/>
                <a:gd name="T8" fmla="*/ 10 w 97"/>
                <a:gd name="T9" fmla="*/ 0 h 97"/>
                <a:gd name="T10" fmla="*/ 87 w 97"/>
                <a:gd name="T11" fmla="*/ 0 h 97"/>
                <a:gd name="T12" fmla="*/ 97 w 97"/>
                <a:gd name="T13" fmla="*/ 10 h 97"/>
                <a:gd name="T14" fmla="*/ 97 w 97"/>
                <a:gd name="T15" fmla="*/ 87 h 97"/>
                <a:gd name="T16" fmla="*/ 87 w 97"/>
                <a:gd name="T17"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87" y="97"/>
                  </a:moveTo>
                  <a:cubicBezTo>
                    <a:pt x="10" y="97"/>
                    <a:pt x="10" y="97"/>
                    <a:pt x="10" y="97"/>
                  </a:cubicBezTo>
                  <a:cubicBezTo>
                    <a:pt x="4" y="97"/>
                    <a:pt x="0" y="93"/>
                    <a:pt x="0" y="87"/>
                  </a:cubicBezTo>
                  <a:cubicBezTo>
                    <a:pt x="0" y="10"/>
                    <a:pt x="0" y="10"/>
                    <a:pt x="0" y="10"/>
                  </a:cubicBezTo>
                  <a:cubicBezTo>
                    <a:pt x="0" y="4"/>
                    <a:pt x="4" y="0"/>
                    <a:pt x="10" y="0"/>
                  </a:cubicBezTo>
                  <a:cubicBezTo>
                    <a:pt x="87" y="0"/>
                    <a:pt x="87" y="0"/>
                    <a:pt x="87" y="0"/>
                  </a:cubicBezTo>
                  <a:cubicBezTo>
                    <a:pt x="93" y="0"/>
                    <a:pt x="97" y="4"/>
                    <a:pt x="97" y="10"/>
                  </a:cubicBezTo>
                  <a:cubicBezTo>
                    <a:pt x="97" y="87"/>
                    <a:pt x="97" y="87"/>
                    <a:pt x="97" y="87"/>
                  </a:cubicBezTo>
                  <a:cubicBezTo>
                    <a:pt x="97" y="93"/>
                    <a:pt x="93" y="97"/>
                    <a:pt x="87" y="97"/>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7198"/>
            </a:p>
          </p:txBody>
        </p:sp>
      </p:grpSp>
    </p:spTree>
    <p:extLst>
      <p:ext uri="{BB962C8B-B14F-4D97-AF65-F5344CB8AC3E}">
        <p14:creationId xmlns:p14="http://schemas.microsoft.com/office/powerpoint/2010/main" val="348463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208"/>
                                        </p:tgtEl>
                                        <p:attrNameLst>
                                          <p:attrName>style.visibility</p:attrName>
                                        </p:attrNameLst>
                                      </p:cBhvr>
                                      <p:to>
                                        <p:strVal val="visible"/>
                                      </p:to>
                                    </p:set>
                                    <p:anim calcmode="lin" valueType="num">
                                      <p:cBhvr>
                                        <p:cTn id="17" dur="500" fill="hold"/>
                                        <p:tgtEl>
                                          <p:spTgt spid="208"/>
                                        </p:tgtEl>
                                        <p:attrNameLst>
                                          <p:attrName>ppt_w</p:attrName>
                                        </p:attrNameLst>
                                      </p:cBhvr>
                                      <p:tavLst>
                                        <p:tav tm="0">
                                          <p:val>
                                            <p:fltVal val="0"/>
                                          </p:val>
                                        </p:tav>
                                        <p:tav tm="100000">
                                          <p:val>
                                            <p:strVal val="#ppt_w"/>
                                          </p:val>
                                        </p:tav>
                                      </p:tavLst>
                                    </p:anim>
                                    <p:anim calcmode="lin" valueType="num">
                                      <p:cBhvr>
                                        <p:cTn id="18" dur="500" fill="hold"/>
                                        <p:tgtEl>
                                          <p:spTgt spid="208"/>
                                        </p:tgtEl>
                                        <p:attrNameLst>
                                          <p:attrName>ppt_h</p:attrName>
                                        </p:attrNameLst>
                                      </p:cBhvr>
                                      <p:tavLst>
                                        <p:tav tm="0">
                                          <p:val>
                                            <p:fltVal val="0"/>
                                          </p:val>
                                        </p:tav>
                                        <p:tav tm="100000">
                                          <p:val>
                                            <p:strVal val="#ppt_h"/>
                                          </p:val>
                                        </p:tav>
                                      </p:tavLst>
                                    </p:anim>
                                    <p:animEffect transition="in" filter="fade">
                                      <p:cBhvr>
                                        <p:cTn id="19" dur="500"/>
                                        <p:tgtEl>
                                          <p:spTgt spid="20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7"/>
                                        </p:tgtEl>
                                        <p:attrNameLst>
                                          <p:attrName>style.visibility</p:attrName>
                                        </p:attrNameLst>
                                      </p:cBhvr>
                                      <p:to>
                                        <p:strVal val="visible"/>
                                      </p:to>
                                    </p:set>
                                    <p:animEffect transition="in" filter="randombar(horizontal)">
                                      <p:cBhvr>
                                        <p:cTn id="22" dur="500"/>
                                        <p:tgtEl>
                                          <p:spTgt spid="207"/>
                                        </p:tgtEl>
                                      </p:cBhvr>
                                    </p:animEffect>
                                  </p:childTnLst>
                                </p:cTn>
                              </p:par>
                            </p:childTnLst>
                          </p:cTn>
                        </p:par>
                        <p:par>
                          <p:cTn id="23" fill="hold">
                            <p:stCondLst>
                              <p:cond delay="1500"/>
                            </p:stCondLst>
                            <p:childTnLst>
                              <p:par>
                                <p:cTn id="24" presetID="53" presetClass="entr" presetSubtype="16"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par>
                          <p:cTn id="29" fill="hold">
                            <p:stCondLst>
                              <p:cond delay="2000"/>
                            </p:stCondLst>
                            <p:childTnLst>
                              <p:par>
                                <p:cTn id="30" presetID="22" presetClass="entr" presetSubtype="4"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par>
                          <p:cTn id="33" fill="hold">
                            <p:stCondLst>
                              <p:cond delay="2500"/>
                            </p:stCondLst>
                            <p:childTnLst>
                              <p:par>
                                <p:cTn id="34" presetID="53" presetClass="entr" presetSubtype="16" fill="hold" grpId="0" nodeType="afterEffect">
                                  <p:stCondLst>
                                    <p:cond delay="0"/>
                                  </p:stCondLst>
                                  <p:childTnLst>
                                    <p:set>
                                      <p:cBhvr>
                                        <p:cTn id="35" dur="1" fill="hold">
                                          <p:stCondLst>
                                            <p:cond delay="0"/>
                                          </p:stCondLst>
                                        </p:cTn>
                                        <p:tgtEl>
                                          <p:spTgt spid="210"/>
                                        </p:tgtEl>
                                        <p:attrNameLst>
                                          <p:attrName>style.visibility</p:attrName>
                                        </p:attrNameLst>
                                      </p:cBhvr>
                                      <p:to>
                                        <p:strVal val="visible"/>
                                      </p:to>
                                    </p:set>
                                    <p:anim calcmode="lin" valueType="num">
                                      <p:cBhvr>
                                        <p:cTn id="36" dur="500" fill="hold"/>
                                        <p:tgtEl>
                                          <p:spTgt spid="210"/>
                                        </p:tgtEl>
                                        <p:attrNameLst>
                                          <p:attrName>ppt_w</p:attrName>
                                        </p:attrNameLst>
                                      </p:cBhvr>
                                      <p:tavLst>
                                        <p:tav tm="0">
                                          <p:val>
                                            <p:fltVal val="0"/>
                                          </p:val>
                                        </p:tav>
                                        <p:tav tm="100000">
                                          <p:val>
                                            <p:strVal val="#ppt_w"/>
                                          </p:val>
                                        </p:tav>
                                      </p:tavLst>
                                    </p:anim>
                                    <p:anim calcmode="lin" valueType="num">
                                      <p:cBhvr>
                                        <p:cTn id="37" dur="500" fill="hold"/>
                                        <p:tgtEl>
                                          <p:spTgt spid="210"/>
                                        </p:tgtEl>
                                        <p:attrNameLst>
                                          <p:attrName>ppt_h</p:attrName>
                                        </p:attrNameLst>
                                      </p:cBhvr>
                                      <p:tavLst>
                                        <p:tav tm="0">
                                          <p:val>
                                            <p:fltVal val="0"/>
                                          </p:val>
                                        </p:tav>
                                        <p:tav tm="100000">
                                          <p:val>
                                            <p:strVal val="#ppt_h"/>
                                          </p:val>
                                        </p:tav>
                                      </p:tavLst>
                                    </p:anim>
                                    <p:animEffect transition="in" filter="fade">
                                      <p:cBhvr>
                                        <p:cTn id="38" dur="500"/>
                                        <p:tgtEl>
                                          <p:spTgt spid="210"/>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09"/>
                                        </p:tgtEl>
                                        <p:attrNameLst>
                                          <p:attrName>style.visibility</p:attrName>
                                        </p:attrNameLst>
                                      </p:cBhvr>
                                      <p:to>
                                        <p:strVal val="visible"/>
                                      </p:to>
                                    </p:set>
                                    <p:animEffect transition="in" filter="randombar(horizontal)">
                                      <p:cBhvr>
                                        <p:cTn id="41" dur="500"/>
                                        <p:tgtEl>
                                          <p:spTgt spid="209"/>
                                        </p:tgtEl>
                                      </p:cBhvr>
                                    </p:animEffect>
                                  </p:childTnLst>
                                </p:cTn>
                              </p:par>
                            </p:childTnLst>
                          </p:cTn>
                        </p:par>
                        <p:par>
                          <p:cTn id="42" fill="hold">
                            <p:stCondLst>
                              <p:cond delay="3000"/>
                            </p:stCondLst>
                            <p:childTnLst>
                              <p:par>
                                <p:cTn id="43" presetID="53" presetClass="entr" presetSubtype="16" fill="hold" nodeType="afterEffect">
                                  <p:stCondLst>
                                    <p:cond delay="0"/>
                                  </p:stCondLst>
                                  <p:childTnLst>
                                    <p:set>
                                      <p:cBhvr>
                                        <p:cTn id="44" dur="1" fill="hold">
                                          <p:stCondLst>
                                            <p:cond delay="0"/>
                                          </p:stCondLst>
                                        </p:cTn>
                                        <p:tgtEl>
                                          <p:spTgt spid="206"/>
                                        </p:tgtEl>
                                        <p:attrNameLst>
                                          <p:attrName>style.visibility</p:attrName>
                                        </p:attrNameLst>
                                      </p:cBhvr>
                                      <p:to>
                                        <p:strVal val="visible"/>
                                      </p:to>
                                    </p:set>
                                    <p:anim calcmode="lin" valueType="num">
                                      <p:cBhvr>
                                        <p:cTn id="45" dur="500" fill="hold"/>
                                        <p:tgtEl>
                                          <p:spTgt spid="206"/>
                                        </p:tgtEl>
                                        <p:attrNameLst>
                                          <p:attrName>ppt_w</p:attrName>
                                        </p:attrNameLst>
                                      </p:cBhvr>
                                      <p:tavLst>
                                        <p:tav tm="0">
                                          <p:val>
                                            <p:fltVal val="0"/>
                                          </p:val>
                                        </p:tav>
                                        <p:tav tm="100000">
                                          <p:val>
                                            <p:strVal val="#ppt_w"/>
                                          </p:val>
                                        </p:tav>
                                      </p:tavLst>
                                    </p:anim>
                                    <p:anim calcmode="lin" valueType="num">
                                      <p:cBhvr>
                                        <p:cTn id="46" dur="500" fill="hold"/>
                                        <p:tgtEl>
                                          <p:spTgt spid="206"/>
                                        </p:tgtEl>
                                        <p:attrNameLst>
                                          <p:attrName>ppt_h</p:attrName>
                                        </p:attrNameLst>
                                      </p:cBhvr>
                                      <p:tavLst>
                                        <p:tav tm="0">
                                          <p:val>
                                            <p:fltVal val="0"/>
                                          </p:val>
                                        </p:tav>
                                        <p:tav tm="100000">
                                          <p:val>
                                            <p:strVal val="#ppt_h"/>
                                          </p:val>
                                        </p:tav>
                                      </p:tavLst>
                                    </p:anim>
                                    <p:animEffect transition="in" filter="fade">
                                      <p:cBhvr>
                                        <p:cTn id="47" dur="500"/>
                                        <p:tgtEl>
                                          <p:spTgt spid="206"/>
                                        </p:tgtEl>
                                      </p:cBhvr>
                                    </p:animEffect>
                                  </p:childTnLst>
                                </p:cTn>
                              </p:par>
                            </p:childTnLst>
                          </p:cTn>
                        </p:par>
                        <p:par>
                          <p:cTn id="48" fill="hold">
                            <p:stCondLst>
                              <p:cond delay="3500"/>
                            </p:stCondLst>
                            <p:childTnLst>
                              <p:par>
                                <p:cTn id="49" presetID="22" presetClass="entr" presetSubtype="4" fill="hold" nodeType="afterEffect">
                                  <p:stCondLst>
                                    <p:cond delay="0"/>
                                  </p:stCondLst>
                                  <p:childTnLst>
                                    <p:set>
                                      <p:cBhvr>
                                        <p:cTn id="50" dur="1" fill="hold">
                                          <p:stCondLst>
                                            <p:cond delay="0"/>
                                          </p:stCondLst>
                                        </p:cTn>
                                        <p:tgtEl>
                                          <p:spTgt spid="275"/>
                                        </p:tgtEl>
                                        <p:attrNameLst>
                                          <p:attrName>style.visibility</p:attrName>
                                        </p:attrNameLst>
                                      </p:cBhvr>
                                      <p:to>
                                        <p:strVal val="visible"/>
                                      </p:to>
                                    </p:set>
                                    <p:animEffect transition="in" filter="wipe(down)">
                                      <p:cBhvr>
                                        <p:cTn id="51" dur="500"/>
                                        <p:tgtEl>
                                          <p:spTgt spid="275"/>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212"/>
                                        </p:tgtEl>
                                        <p:attrNameLst>
                                          <p:attrName>style.visibility</p:attrName>
                                        </p:attrNameLst>
                                      </p:cBhvr>
                                      <p:to>
                                        <p:strVal val="visible"/>
                                      </p:to>
                                    </p:set>
                                    <p:anim calcmode="lin" valueType="num">
                                      <p:cBhvr>
                                        <p:cTn id="55" dur="500" fill="hold"/>
                                        <p:tgtEl>
                                          <p:spTgt spid="212"/>
                                        </p:tgtEl>
                                        <p:attrNameLst>
                                          <p:attrName>ppt_w</p:attrName>
                                        </p:attrNameLst>
                                      </p:cBhvr>
                                      <p:tavLst>
                                        <p:tav tm="0">
                                          <p:val>
                                            <p:fltVal val="0"/>
                                          </p:val>
                                        </p:tav>
                                        <p:tav tm="100000">
                                          <p:val>
                                            <p:strVal val="#ppt_w"/>
                                          </p:val>
                                        </p:tav>
                                      </p:tavLst>
                                    </p:anim>
                                    <p:anim calcmode="lin" valueType="num">
                                      <p:cBhvr>
                                        <p:cTn id="56" dur="500" fill="hold"/>
                                        <p:tgtEl>
                                          <p:spTgt spid="212"/>
                                        </p:tgtEl>
                                        <p:attrNameLst>
                                          <p:attrName>ppt_h</p:attrName>
                                        </p:attrNameLst>
                                      </p:cBhvr>
                                      <p:tavLst>
                                        <p:tav tm="0">
                                          <p:val>
                                            <p:fltVal val="0"/>
                                          </p:val>
                                        </p:tav>
                                        <p:tav tm="100000">
                                          <p:val>
                                            <p:strVal val="#ppt_h"/>
                                          </p:val>
                                        </p:tav>
                                      </p:tavLst>
                                    </p:anim>
                                    <p:animEffect transition="in" filter="fade">
                                      <p:cBhvr>
                                        <p:cTn id="57" dur="500"/>
                                        <p:tgtEl>
                                          <p:spTgt spid="212"/>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211"/>
                                        </p:tgtEl>
                                        <p:attrNameLst>
                                          <p:attrName>style.visibility</p:attrName>
                                        </p:attrNameLst>
                                      </p:cBhvr>
                                      <p:to>
                                        <p:strVal val="visible"/>
                                      </p:to>
                                    </p:set>
                                    <p:animEffect transition="in" filter="randombar(horizontal)">
                                      <p:cBhvr>
                                        <p:cTn id="60" dur="500"/>
                                        <p:tgtEl>
                                          <p:spTgt spid="211"/>
                                        </p:tgtEl>
                                      </p:cBhvr>
                                    </p:animEffect>
                                  </p:childTnLst>
                                </p:cTn>
                              </p:par>
                            </p:childTnLst>
                          </p:cTn>
                        </p:par>
                        <p:par>
                          <p:cTn id="61" fill="hold">
                            <p:stCondLst>
                              <p:cond delay="4500"/>
                            </p:stCondLst>
                            <p:childTnLst>
                              <p:par>
                                <p:cTn id="62" presetID="53" presetClass="entr" presetSubtype="16" fill="hold" nodeType="afterEffect">
                                  <p:stCondLst>
                                    <p:cond delay="0"/>
                                  </p:stCondLst>
                                  <p:childTnLst>
                                    <p:set>
                                      <p:cBhvr>
                                        <p:cTn id="63" dur="1" fill="hold">
                                          <p:stCondLst>
                                            <p:cond delay="0"/>
                                          </p:stCondLst>
                                        </p:cTn>
                                        <p:tgtEl>
                                          <p:spTgt spid="276"/>
                                        </p:tgtEl>
                                        <p:attrNameLst>
                                          <p:attrName>style.visibility</p:attrName>
                                        </p:attrNameLst>
                                      </p:cBhvr>
                                      <p:to>
                                        <p:strVal val="visible"/>
                                      </p:to>
                                    </p:set>
                                    <p:anim calcmode="lin" valueType="num">
                                      <p:cBhvr>
                                        <p:cTn id="64" dur="500" fill="hold"/>
                                        <p:tgtEl>
                                          <p:spTgt spid="276"/>
                                        </p:tgtEl>
                                        <p:attrNameLst>
                                          <p:attrName>ppt_w</p:attrName>
                                        </p:attrNameLst>
                                      </p:cBhvr>
                                      <p:tavLst>
                                        <p:tav tm="0">
                                          <p:val>
                                            <p:fltVal val="0"/>
                                          </p:val>
                                        </p:tav>
                                        <p:tav tm="100000">
                                          <p:val>
                                            <p:strVal val="#ppt_w"/>
                                          </p:val>
                                        </p:tav>
                                      </p:tavLst>
                                    </p:anim>
                                    <p:anim calcmode="lin" valueType="num">
                                      <p:cBhvr>
                                        <p:cTn id="65" dur="500" fill="hold"/>
                                        <p:tgtEl>
                                          <p:spTgt spid="276"/>
                                        </p:tgtEl>
                                        <p:attrNameLst>
                                          <p:attrName>ppt_h</p:attrName>
                                        </p:attrNameLst>
                                      </p:cBhvr>
                                      <p:tavLst>
                                        <p:tav tm="0">
                                          <p:val>
                                            <p:fltVal val="0"/>
                                          </p:val>
                                        </p:tav>
                                        <p:tav tm="100000">
                                          <p:val>
                                            <p:strVal val="#ppt_h"/>
                                          </p:val>
                                        </p:tav>
                                      </p:tavLst>
                                    </p:anim>
                                    <p:animEffect transition="in" filter="fade">
                                      <p:cBhvr>
                                        <p:cTn id="66" dur="500"/>
                                        <p:tgtEl>
                                          <p:spTgt spid="276"/>
                                        </p:tgtEl>
                                      </p:cBhvr>
                                    </p:animEffect>
                                  </p:childTnLst>
                                </p:cTn>
                              </p:par>
                            </p:childTnLst>
                          </p:cTn>
                        </p:par>
                        <p:par>
                          <p:cTn id="67" fill="hold">
                            <p:stCondLst>
                              <p:cond delay="5000"/>
                            </p:stCondLst>
                            <p:childTnLst>
                              <p:par>
                                <p:cTn id="68" presetID="22" presetClass="entr" presetSubtype="4" fill="hold" nodeType="afterEffect">
                                  <p:stCondLst>
                                    <p:cond delay="0"/>
                                  </p:stCondLst>
                                  <p:childTnLst>
                                    <p:set>
                                      <p:cBhvr>
                                        <p:cTn id="69" dur="1" fill="hold">
                                          <p:stCondLst>
                                            <p:cond delay="0"/>
                                          </p:stCondLst>
                                        </p:cTn>
                                        <p:tgtEl>
                                          <p:spTgt spid="317"/>
                                        </p:tgtEl>
                                        <p:attrNameLst>
                                          <p:attrName>style.visibility</p:attrName>
                                        </p:attrNameLst>
                                      </p:cBhvr>
                                      <p:to>
                                        <p:strVal val="visible"/>
                                      </p:to>
                                    </p:set>
                                    <p:animEffect transition="in" filter="wipe(down)">
                                      <p:cBhvr>
                                        <p:cTn id="70" dur="500"/>
                                        <p:tgtEl>
                                          <p:spTgt spid="317"/>
                                        </p:tgtEl>
                                      </p:cBhvr>
                                    </p:animEffect>
                                  </p:childTnLst>
                                </p:cTn>
                              </p:par>
                            </p:childTnLst>
                          </p:cTn>
                        </p:par>
                        <p:par>
                          <p:cTn id="71" fill="hold">
                            <p:stCondLst>
                              <p:cond delay="5500"/>
                            </p:stCondLst>
                            <p:childTnLst>
                              <p:par>
                                <p:cTn id="72" presetID="53" presetClass="entr" presetSubtype="16" fill="hold" grpId="0" nodeType="afterEffect">
                                  <p:stCondLst>
                                    <p:cond delay="0"/>
                                  </p:stCondLst>
                                  <p:childTnLst>
                                    <p:set>
                                      <p:cBhvr>
                                        <p:cTn id="73" dur="1" fill="hold">
                                          <p:stCondLst>
                                            <p:cond delay="0"/>
                                          </p:stCondLst>
                                        </p:cTn>
                                        <p:tgtEl>
                                          <p:spTgt spid="214"/>
                                        </p:tgtEl>
                                        <p:attrNameLst>
                                          <p:attrName>style.visibility</p:attrName>
                                        </p:attrNameLst>
                                      </p:cBhvr>
                                      <p:to>
                                        <p:strVal val="visible"/>
                                      </p:to>
                                    </p:set>
                                    <p:anim calcmode="lin" valueType="num">
                                      <p:cBhvr>
                                        <p:cTn id="74" dur="500" fill="hold"/>
                                        <p:tgtEl>
                                          <p:spTgt spid="214"/>
                                        </p:tgtEl>
                                        <p:attrNameLst>
                                          <p:attrName>ppt_w</p:attrName>
                                        </p:attrNameLst>
                                      </p:cBhvr>
                                      <p:tavLst>
                                        <p:tav tm="0">
                                          <p:val>
                                            <p:fltVal val="0"/>
                                          </p:val>
                                        </p:tav>
                                        <p:tav tm="100000">
                                          <p:val>
                                            <p:strVal val="#ppt_w"/>
                                          </p:val>
                                        </p:tav>
                                      </p:tavLst>
                                    </p:anim>
                                    <p:anim calcmode="lin" valueType="num">
                                      <p:cBhvr>
                                        <p:cTn id="75" dur="500" fill="hold"/>
                                        <p:tgtEl>
                                          <p:spTgt spid="214"/>
                                        </p:tgtEl>
                                        <p:attrNameLst>
                                          <p:attrName>ppt_h</p:attrName>
                                        </p:attrNameLst>
                                      </p:cBhvr>
                                      <p:tavLst>
                                        <p:tav tm="0">
                                          <p:val>
                                            <p:fltVal val="0"/>
                                          </p:val>
                                        </p:tav>
                                        <p:tav tm="100000">
                                          <p:val>
                                            <p:strVal val="#ppt_h"/>
                                          </p:val>
                                        </p:tav>
                                      </p:tavLst>
                                    </p:anim>
                                    <p:animEffect transition="in" filter="fade">
                                      <p:cBhvr>
                                        <p:cTn id="76" dur="500"/>
                                        <p:tgtEl>
                                          <p:spTgt spid="214"/>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213"/>
                                        </p:tgtEl>
                                        <p:attrNameLst>
                                          <p:attrName>style.visibility</p:attrName>
                                        </p:attrNameLst>
                                      </p:cBhvr>
                                      <p:to>
                                        <p:strVal val="visible"/>
                                      </p:to>
                                    </p:set>
                                    <p:animEffect transition="in" filter="randombar(horizontal)">
                                      <p:cBhvr>
                                        <p:cTn id="79" dur="500"/>
                                        <p:tgtEl>
                                          <p:spTgt spid="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p:bldP spid="208" grpId="0"/>
      <p:bldP spid="209" grpId="0"/>
      <p:bldP spid="210" grpId="0"/>
      <p:bldP spid="211" grpId="0"/>
      <p:bldP spid="212" grpId="0"/>
      <p:bldP spid="213" grpId="0"/>
      <p:bldP spid="2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2488552" y="2053550"/>
            <a:ext cx="19273580" cy="10464961"/>
            <a:chOff x="1244600" y="1026149"/>
            <a:chExt cx="9639300" cy="5233843"/>
          </a:xfrm>
        </p:grpSpPr>
        <p:sp>
          <p:nvSpPr>
            <p:cNvPr id="5" name="Line 5"/>
            <p:cNvSpPr>
              <a:spLocks noChangeShapeType="1"/>
            </p:cNvSpPr>
            <p:nvPr/>
          </p:nvSpPr>
          <p:spPr bwMode="auto">
            <a:xfrm>
              <a:off x="2084827" y="4496587"/>
              <a:ext cx="8597188" cy="0"/>
            </a:xfrm>
            <a:prstGeom prst="line">
              <a:avLst/>
            </a:prstGeom>
            <a:noFill/>
            <a:ln w="1588"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6" name="Line 6"/>
            <p:cNvSpPr>
              <a:spLocks noChangeShapeType="1"/>
            </p:cNvSpPr>
            <p:nvPr/>
          </p:nvSpPr>
          <p:spPr bwMode="auto">
            <a:xfrm>
              <a:off x="2084827" y="3501377"/>
              <a:ext cx="8597188" cy="0"/>
            </a:xfrm>
            <a:prstGeom prst="line">
              <a:avLst/>
            </a:prstGeom>
            <a:noFill/>
            <a:ln w="1588"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7" name="Line 7"/>
            <p:cNvSpPr>
              <a:spLocks noChangeShapeType="1"/>
            </p:cNvSpPr>
            <p:nvPr/>
          </p:nvSpPr>
          <p:spPr bwMode="auto">
            <a:xfrm>
              <a:off x="2084827" y="2506168"/>
              <a:ext cx="8597188" cy="0"/>
            </a:xfrm>
            <a:prstGeom prst="line">
              <a:avLst/>
            </a:prstGeom>
            <a:noFill/>
            <a:ln w="1588"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8" name="Freeform 8"/>
            <p:cNvSpPr>
              <a:spLocks/>
            </p:cNvSpPr>
            <p:nvPr/>
          </p:nvSpPr>
          <p:spPr bwMode="auto">
            <a:xfrm>
              <a:off x="2111839" y="1199600"/>
              <a:ext cx="8597188" cy="4553794"/>
            </a:xfrm>
            <a:custGeom>
              <a:avLst/>
              <a:gdLst>
                <a:gd name="T0" fmla="*/ 0 w 6047"/>
                <a:gd name="T1" fmla="*/ 0 h 3203"/>
                <a:gd name="T2" fmla="*/ 0 w 6047"/>
                <a:gd name="T3" fmla="*/ 3203 h 3203"/>
                <a:gd name="T4" fmla="*/ 6047 w 6047"/>
                <a:gd name="T5" fmla="*/ 3203 h 3203"/>
              </a:gdLst>
              <a:ahLst/>
              <a:cxnLst>
                <a:cxn ang="0">
                  <a:pos x="T0" y="T1"/>
                </a:cxn>
                <a:cxn ang="0">
                  <a:pos x="T2" y="T3"/>
                </a:cxn>
                <a:cxn ang="0">
                  <a:pos x="T4" y="T5"/>
                </a:cxn>
              </a:cxnLst>
              <a:rect l="0" t="0" r="r" b="b"/>
              <a:pathLst>
                <a:path w="6047" h="3203">
                  <a:moveTo>
                    <a:pt x="0" y="0"/>
                  </a:moveTo>
                  <a:lnTo>
                    <a:pt x="0" y="3203"/>
                  </a:lnTo>
                  <a:lnTo>
                    <a:pt x="6047" y="3203"/>
                  </a:lnTo>
                </a:path>
              </a:pathLst>
            </a:custGeom>
            <a:noFill/>
            <a:ln w="4763"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9" name="Freeform 9"/>
            <p:cNvSpPr>
              <a:spLocks/>
            </p:cNvSpPr>
            <p:nvPr/>
          </p:nvSpPr>
          <p:spPr bwMode="auto">
            <a:xfrm>
              <a:off x="1884363" y="1026149"/>
              <a:ext cx="439314" cy="272972"/>
            </a:xfrm>
            <a:custGeom>
              <a:avLst/>
              <a:gdLst>
                <a:gd name="T0" fmla="*/ 0 w 309"/>
                <a:gd name="T1" fmla="*/ 192 h 192"/>
                <a:gd name="T2" fmla="*/ 158 w 309"/>
                <a:gd name="T3" fmla="*/ 0 h 192"/>
                <a:gd name="T4" fmla="*/ 309 w 309"/>
                <a:gd name="T5" fmla="*/ 192 h 192"/>
              </a:gdLst>
              <a:ahLst/>
              <a:cxnLst>
                <a:cxn ang="0">
                  <a:pos x="T0" y="T1"/>
                </a:cxn>
                <a:cxn ang="0">
                  <a:pos x="T2" y="T3"/>
                </a:cxn>
                <a:cxn ang="0">
                  <a:pos x="T4" y="T5"/>
                </a:cxn>
              </a:cxnLst>
              <a:rect l="0" t="0" r="r" b="b"/>
              <a:pathLst>
                <a:path w="309" h="192">
                  <a:moveTo>
                    <a:pt x="0" y="192"/>
                  </a:moveTo>
                  <a:lnTo>
                    <a:pt x="158" y="0"/>
                  </a:lnTo>
                  <a:lnTo>
                    <a:pt x="309" y="192"/>
                  </a:lnTo>
                </a:path>
              </a:pathLst>
            </a:custGeom>
            <a:noFill/>
            <a:ln w="4763"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10" name="Freeform 10"/>
            <p:cNvSpPr>
              <a:spLocks/>
            </p:cNvSpPr>
            <p:nvPr/>
          </p:nvSpPr>
          <p:spPr bwMode="auto">
            <a:xfrm>
              <a:off x="10612350" y="5531605"/>
              <a:ext cx="271550" cy="442157"/>
            </a:xfrm>
            <a:custGeom>
              <a:avLst/>
              <a:gdLst>
                <a:gd name="T0" fmla="*/ 0 w 191"/>
                <a:gd name="T1" fmla="*/ 0 h 311"/>
                <a:gd name="T2" fmla="*/ 191 w 191"/>
                <a:gd name="T3" fmla="*/ 160 h 311"/>
                <a:gd name="T4" fmla="*/ 0 w 191"/>
                <a:gd name="T5" fmla="*/ 311 h 311"/>
              </a:gdLst>
              <a:ahLst/>
              <a:cxnLst>
                <a:cxn ang="0">
                  <a:pos x="T0" y="T1"/>
                </a:cxn>
                <a:cxn ang="0">
                  <a:pos x="T2" y="T3"/>
                </a:cxn>
                <a:cxn ang="0">
                  <a:pos x="T4" y="T5"/>
                </a:cxn>
              </a:cxnLst>
              <a:rect l="0" t="0" r="r" b="b"/>
              <a:pathLst>
                <a:path w="191" h="311">
                  <a:moveTo>
                    <a:pt x="0" y="0"/>
                  </a:moveTo>
                  <a:lnTo>
                    <a:pt x="191" y="160"/>
                  </a:lnTo>
                  <a:lnTo>
                    <a:pt x="0" y="311"/>
                  </a:lnTo>
                </a:path>
              </a:pathLst>
            </a:custGeom>
            <a:noFill/>
            <a:ln w="4763"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82832" tIns="91416" rIns="182832" bIns="91416" numCol="1" anchor="t" anchorCtr="0" compatLnSpc="1">
              <a:prstTxWarp prst="textNoShape">
                <a:avLst/>
              </a:prstTxWarp>
            </a:bodyPr>
            <a:lstStyle/>
            <a:p>
              <a:endParaRPr lang="en-US" sz="7198"/>
            </a:p>
          </p:txBody>
        </p:sp>
        <p:sp>
          <p:nvSpPr>
            <p:cNvPr id="23" name="TextBox 956"/>
            <p:cNvSpPr txBox="1">
              <a:spLocks noChangeArrowheads="1"/>
            </p:cNvSpPr>
            <p:nvPr/>
          </p:nvSpPr>
          <p:spPr bwMode="auto">
            <a:xfrm>
              <a:off x="1257300" y="2432707"/>
              <a:ext cx="812447"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5400" dirty="0">
                  <a:solidFill>
                    <a:schemeClr val="tx1">
                      <a:lumMod val="50000"/>
                      <a:lumOff val="50000"/>
                    </a:schemeClr>
                  </a:solidFill>
                  <a:latin typeface="+mj-lt"/>
                  <a:cs typeface="Open Sans" panose="020B0606030504020204" pitchFamily="34" charset="0"/>
                </a:rPr>
                <a:t>75%</a:t>
              </a:r>
              <a:endParaRPr lang="ru-RU" altLang="ru-RU" sz="5400" dirty="0">
                <a:solidFill>
                  <a:schemeClr val="tx1">
                    <a:lumMod val="50000"/>
                    <a:lumOff val="50000"/>
                  </a:schemeClr>
                </a:solidFill>
                <a:latin typeface="+mj-lt"/>
                <a:cs typeface="Open Sans" panose="020B0606030504020204" pitchFamily="34" charset="0"/>
              </a:endParaRPr>
            </a:p>
          </p:txBody>
        </p:sp>
        <p:sp>
          <p:nvSpPr>
            <p:cNvPr id="24" name="TextBox 956"/>
            <p:cNvSpPr txBox="1">
              <a:spLocks noChangeArrowheads="1"/>
            </p:cNvSpPr>
            <p:nvPr/>
          </p:nvSpPr>
          <p:spPr bwMode="auto">
            <a:xfrm>
              <a:off x="1295400" y="4210707"/>
              <a:ext cx="812447"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5400" dirty="0">
                  <a:solidFill>
                    <a:schemeClr val="tx1">
                      <a:lumMod val="50000"/>
                      <a:lumOff val="50000"/>
                    </a:schemeClr>
                  </a:solidFill>
                  <a:latin typeface="+mj-lt"/>
                  <a:cs typeface="Open Sans" panose="020B0606030504020204" pitchFamily="34" charset="0"/>
                </a:rPr>
                <a:t>25%</a:t>
              </a:r>
              <a:endParaRPr lang="ru-RU" altLang="ru-RU" sz="5400" dirty="0">
                <a:solidFill>
                  <a:schemeClr val="tx1">
                    <a:lumMod val="50000"/>
                    <a:lumOff val="50000"/>
                  </a:schemeClr>
                </a:solidFill>
                <a:latin typeface="+mj-lt"/>
                <a:cs typeface="Open Sans" panose="020B0606030504020204" pitchFamily="34" charset="0"/>
              </a:endParaRPr>
            </a:p>
          </p:txBody>
        </p:sp>
        <p:sp>
          <p:nvSpPr>
            <p:cNvPr id="25" name="TextBox 956"/>
            <p:cNvSpPr txBox="1">
              <a:spLocks noChangeArrowheads="1"/>
            </p:cNvSpPr>
            <p:nvPr/>
          </p:nvSpPr>
          <p:spPr bwMode="auto">
            <a:xfrm>
              <a:off x="1244600" y="3347107"/>
              <a:ext cx="812447"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5400" dirty="0">
                  <a:solidFill>
                    <a:schemeClr val="tx1">
                      <a:lumMod val="50000"/>
                      <a:lumOff val="50000"/>
                    </a:schemeClr>
                  </a:solidFill>
                  <a:latin typeface="+mj-lt"/>
                  <a:cs typeface="Open Sans" panose="020B0606030504020204" pitchFamily="34" charset="0"/>
                </a:rPr>
                <a:t>50%</a:t>
              </a:r>
              <a:endParaRPr lang="ru-RU" altLang="ru-RU" sz="5400" dirty="0">
                <a:solidFill>
                  <a:schemeClr val="tx1">
                    <a:lumMod val="50000"/>
                    <a:lumOff val="50000"/>
                  </a:schemeClr>
                </a:solidFill>
                <a:latin typeface="+mj-lt"/>
                <a:cs typeface="Open Sans" panose="020B0606030504020204" pitchFamily="34" charset="0"/>
              </a:endParaRPr>
            </a:p>
          </p:txBody>
        </p:sp>
        <p:sp>
          <p:nvSpPr>
            <p:cNvPr id="26" name="TextBox 956"/>
            <p:cNvSpPr txBox="1">
              <a:spLocks noChangeArrowheads="1"/>
            </p:cNvSpPr>
            <p:nvPr/>
          </p:nvSpPr>
          <p:spPr bwMode="auto">
            <a:xfrm>
              <a:off x="3035300" y="5798207"/>
              <a:ext cx="812447"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5400" dirty="0">
                  <a:solidFill>
                    <a:schemeClr val="tx1">
                      <a:lumMod val="50000"/>
                      <a:lumOff val="50000"/>
                    </a:schemeClr>
                  </a:solidFill>
                  <a:latin typeface="+mj-lt"/>
                  <a:cs typeface="Open Sans" panose="020B0606030504020204" pitchFamily="34" charset="0"/>
                </a:rPr>
                <a:t>2019</a:t>
              </a:r>
              <a:endParaRPr lang="ru-RU" altLang="ru-RU" sz="5400" dirty="0">
                <a:solidFill>
                  <a:schemeClr val="tx1">
                    <a:lumMod val="50000"/>
                    <a:lumOff val="50000"/>
                  </a:schemeClr>
                </a:solidFill>
                <a:latin typeface="+mj-lt"/>
                <a:cs typeface="Open Sans" panose="020B0606030504020204" pitchFamily="34" charset="0"/>
              </a:endParaRPr>
            </a:p>
          </p:txBody>
        </p:sp>
        <p:sp>
          <p:nvSpPr>
            <p:cNvPr id="27" name="TextBox 956"/>
            <p:cNvSpPr txBox="1">
              <a:spLocks noChangeArrowheads="1"/>
            </p:cNvSpPr>
            <p:nvPr/>
          </p:nvSpPr>
          <p:spPr bwMode="auto">
            <a:xfrm>
              <a:off x="5003800" y="5798207"/>
              <a:ext cx="812447"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5400" dirty="0">
                  <a:solidFill>
                    <a:schemeClr val="tx1">
                      <a:lumMod val="50000"/>
                      <a:lumOff val="50000"/>
                    </a:schemeClr>
                  </a:solidFill>
                  <a:latin typeface="+mj-lt"/>
                  <a:cs typeface="Open Sans" panose="020B0606030504020204" pitchFamily="34" charset="0"/>
                </a:rPr>
                <a:t>2020</a:t>
              </a:r>
              <a:endParaRPr lang="ru-RU" altLang="ru-RU" sz="5400" dirty="0">
                <a:solidFill>
                  <a:schemeClr val="tx1">
                    <a:lumMod val="50000"/>
                    <a:lumOff val="50000"/>
                  </a:schemeClr>
                </a:solidFill>
                <a:latin typeface="+mj-lt"/>
                <a:cs typeface="Open Sans" panose="020B0606030504020204" pitchFamily="34" charset="0"/>
              </a:endParaRPr>
            </a:p>
          </p:txBody>
        </p:sp>
        <p:sp>
          <p:nvSpPr>
            <p:cNvPr id="28" name="TextBox 956"/>
            <p:cNvSpPr txBox="1">
              <a:spLocks noChangeArrowheads="1"/>
            </p:cNvSpPr>
            <p:nvPr/>
          </p:nvSpPr>
          <p:spPr bwMode="auto">
            <a:xfrm>
              <a:off x="7086600" y="5798207"/>
              <a:ext cx="812447"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5400" dirty="0">
                  <a:solidFill>
                    <a:schemeClr val="tx1">
                      <a:lumMod val="50000"/>
                      <a:lumOff val="50000"/>
                    </a:schemeClr>
                  </a:solidFill>
                  <a:latin typeface="+mj-lt"/>
                  <a:cs typeface="Open Sans" panose="020B0606030504020204" pitchFamily="34" charset="0"/>
                </a:rPr>
                <a:t>2021</a:t>
              </a:r>
              <a:endParaRPr lang="ru-RU" altLang="ru-RU" sz="5400" dirty="0">
                <a:solidFill>
                  <a:schemeClr val="tx1">
                    <a:lumMod val="50000"/>
                    <a:lumOff val="50000"/>
                  </a:schemeClr>
                </a:solidFill>
                <a:latin typeface="+mj-lt"/>
                <a:cs typeface="Open Sans" panose="020B0606030504020204" pitchFamily="34" charset="0"/>
              </a:endParaRPr>
            </a:p>
          </p:txBody>
        </p:sp>
        <p:sp>
          <p:nvSpPr>
            <p:cNvPr id="29" name="TextBox 956"/>
            <p:cNvSpPr txBox="1">
              <a:spLocks noChangeArrowheads="1"/>
            </p:cNvSpPr>
            <p:nvPr/>
          </p:nvSpPr>
          <p:spPr bwMode="auto">
            <a:xfrm>
              <a:off x="9017000" y="5798207"/>
              <a:ext cx="812447" cy="46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5400" dirty="0">
                  <a:solidFill>
                    <a:schemeClr val="tx1">
                      <a:lumMod val="50000"/>
                      <a:lumOff val="50000"/>
                    </a:schemeClr>
                  </a:solidFill>
                  <a:latin typeface="+mj-lt"/>
                  <a:cs typeface="Open Sans" panose="020B0606030504020204" pitchFamily="34" charset="0"/>
                </a:rPr>
                <a:t>2022</a:t>
              </a:r>
              <a:endParaRPr lang="ru-RU" altLang="ru-RU" sz="5400" dirty="0">
                <a:solidFill>
                  <a:schemeClr val="tx1">
                    <a:lumMod val="50000"/>
                    <a:lumOff val="50000"/>
                  </a:schemeClr>
                </a:solidFill>
                <a:latin typeface="+mj-lt"/>
                <a:cs typeface="Open Sans" panose="020B0606030504020204" pitchFamily="34" charset="0"/>
              </a:endParaRPr>
            </a:p>
          </p:txBody>
        </p:sp>
      </p:grpSp>
      <p:sp>
        <p:nvSpPr>
          <p:cNvPr id="11" name="Rectangle 11"/>
          <p:cNvSpPr>
            <a:spLocks noChangeArrowheads="1"/>
          </p:cNvSpPr>
          <p:nvPr/>
        </p:nvSpPr>
        <p:spPr bwMode="auto">
          <a:xfrm>
            <a:off x="5891254" y="6078835"/>
            <a:ext cx="614026" cy="501170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2" name="Rectangle 12"/>
          <p:cNvSpPr>
            <a:spLocks noChangeArrowheads="1"/>
          </p:cNvSpPr>
          <p:nvPr/>
        </p:nvSpPr>
        <p:spPr bwMode="auto">
          <a:xfrm>
            <a:off x="6505281" y="3611358"/>
            <a:ext cx="616869" cy="747918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3" name="Rectangle 13"/>
          <p:cNvSpPr>
            <a:spLocks noChangeArrowheads="1"/>
          </p:cNvSpPr>
          <p:nvPr/>
        </p:nvSpPr>
        <p:spPr bwMode="auto">
          <a:xfrm>
            <a:off x="7122150" y="4205486"/>
            <a:ext cx="614026" cy="688505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4" name="Rectangle 14"/>
          <p:cNvSpPr>
            <a:spLocks noChangeArrowheads="1"/>
          </p:cNvSpPr>
          <p:nvPr/>
        </p:nvSpPr>
        <p:spPr bwMode="auto">
          <a:xfrm>
            <a:off x="9933595" y="4651791"/>
            <a:ext cx="619713" cy="643875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5" name="Rectangle 15"/>
          <p:cNvSpPr>
            <a:spLocks noChangeArrowheads="1"/>
          </p:cNvSpPr>
          <p:nvPr/>
        </p:nvSpPr>
        <p:spPr bwMode="auto">
          <a:xfrm>
            <a:off x="10553306" y="5717809"/>
            <a:ext cx="614026" cy="537273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6" name="Rectangle 16"/>
          <p:cNvSpPr>
            <a:spLocks noChangeArrowheads="1"/>
          </p:cNvSpPr>
          <p:nvPr/>
        </p:nvSpPr>
        <p:spPr bwMode="auto">
          <a:xfrm>
            <a:off x="11167332" y="2909208"/>
            <a:ext cx="614026" cy="818133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7" name="Rectangle 17"/>
          <p:cNvSpPr>
            <a:spLocks noChangeArrowheads="1"/>
          </p:cNvSpPr>
          <p:nvPr/>
        </p:nvSpPr>
        <p:spPr bwMode="auto">
          <a:xfrm>
            <a:off x="13785474" y="5100941"/>
            <a:ext cx="616869" cy="598960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8" name="Rectangle 18"/>
          <p:cNvSpPr>
            <a:spLocks noChangeArrowheads="1"/>
          </p:cNvSpPr>
          <p:nvPr/>
        </p:nvSpPr>
        <p:spPr bwMode="auto">
          <a:xfrm>
            <a:off x="14402343" y="6465445"/>
            <a:ext cx="614026" cy="462509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9" name="Rectangle 19"/>
          <p:cNvSpPr>
            <a:spLocks noChangeArrowheads="1"/>
          </p:cNvSpPr>
          <p:nvPr/>
        </p:nvSpPr>
        <p:spPr bwMode="auto">
          <a:xfrm>
            <a:off x="15016369" y="6223813"/>
            <a:ext cx="614026" cy="486672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20" name="Rectangle 20"/>
          <p:cNvSpPr>
            <a:spLocks noChangeArrowheads="1"/>
          </p:cNvSpPr>
          <p:nvPr/>
        </p:nvSpPr>
        <p:spPr bwMode="auto">
          <a:xfrm>
            <a:off x="17790859" y="5811620"/>
            <a:ext cx="614026" cy="527892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21" name="Rectangle 21"/>
          <p:cNvSpPr>
            <a:spLocks noChangeArrowheads="1"/>
          </p:cNvSpPr>
          <p:nvPr/>
        </p:nvSpPr>
        <p:spPr bwMode="auto">
          <a:xfrm>
            <a:off x="18404885" y="5058300"/>
            <a:ext cx="614026" cy="6032243"/>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22" name="Rectangle 22"/>
          <p:cNvSpPr>
            <a:spLocks noChangeArrowheads="1"/>
          </p:cNvSpPr>
          <p:nvPr/>
        </p:nvSpPr>
        <p:spPr bwMode="auto">
          <a:xfrm>
            <a:off x="19018913" y="4117360"/>
            <a:ext cx="616869" cy="697318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Tree>
    <p:extLst>
      <p:ext uri="{BB962C8B-B14F-4D97-AF65-F5344CB8AC3E}">
        <p14:creationId xmlns:p14="http://schemas.microsoft.com/office/powerpoint/2010/main" val="364024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par>
                          <p:cTn id="12" fill="hold">
                            <p:stCondLst>
                              <p:cond delay="1500"/>
                            </p:stCondLst>
                            <p:childTnLst>
                              <p:par>
                                <p:cTn id="13" presetID="22" presetClass="entr" presetSubtype="4"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par>
                          <p:cTn id="16" fill="hold">
                            <p:stCondLst>
                              <p:cond delay="2000"/>
                            </p:stCondLst>
                            <p:childTnLst>
                              <p:par>
                                <p:cTn id="17" presetID="22" presetClass="entr" presetSubtype="4"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p:stCondLst>
                              <p:cond delay="2500"/>
                            </p:stCondLst>
                            <p:childTnLst>
                              <p:par>
                                <p:cTn id="21" presetID="22" presetClass="entr" presetSubtype="4"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par>
                          <p:cTn id="24" fill="hold">
                            <p:stCondLst>
                              <p:cond delay="3000"/>
                            </p:stCondLst>
                            <p:childTnLst>
                              <p:par>
                                <p:cTn id="25" presetID="22" presetClass="entr" presetSubtype="4"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par>
                          <p:cTn id="28" fill="hold">
                            <p:stCondLst>
                              <p:cond delay="3500"/>
                            </p:stCondLst>
                            <p:childTnLst>
                              <p:par>
                                <p:cTn id="29" presetID="22" presetClass="entr" presetSubtype="4"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00"/>
                                        <p:tgtEl>
                                          <p:spTgt spid="16"/>
                                        </p:tgtEl>
                                      </p:cBhvr>
                                    </p:animEffect>
                                  </p:childTnLst>
                                </p:cTn>
                              </p:par>
                            </p:childTnLst>
                          </p:cTn>
                        </p:par>
                        <p:par>
                          <p:cTn id="32" fill="hold">
                            <p:stCondLst>
                              <p:cond delay="4000"/>
                            </p:stCondLst>
                            <p:childTnLst>
                              <p:par>
                                <p:cTn id="33" presetID="22" presetClass="entr" presetSubtype="4"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down)">
                                      <p:cBhvr>
                                        <p:cTn id="35" dur="500"/>
                                        <p:tgtEl>
                                          <p:spTgt spid="17"/>
                                        </p:tgtEl>
                                      </p:cBhvr>
                                    </p:animEffect>
                                  </p:childTnLst>
                                </p:cTn>
                              </p:par>
                            </p:childTnLst>
                          </p:cTn>
                        </p:par>
                        <p:par>
                          <p:cTn id="36" fill="hold">
                            <p:stCondLst>
                              <p:cond delay="4500"/>
                            </p:stCondLst>
                            <p:childTnLst>
                              <p:par>
                                <p:cTn id="37" presetID="22" presetClass="entr" presetSubtype="4"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par>
                          <p:cTn id="40" fill="hold">
                            <p:stCondLst>
                              <p:cond delay="5000"/>
                            </p:stCondLst>
                            <p:childTnLst>
                              <p:par>
                                <p:cTn id="41" presetID="22" presetClass="entr" presetSubtype="4"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00"/>
                                        <p:tgtEl>
                                          <p:spTgt spid="19"/>
                                        </p:tgtEl>
                                      </p:cBhvr>
                                    </p:animEffect>
                                  </p:childTnLst>
                                </p:cTn>
                              </p:par>
                            </p:childTnLst>
                          </p:cTn>
                        </p:par>
                        <p:par>
                          <p:cTn id="44" fill="hold">
                            <p:stCondLst>
                              <p:cond delay="5500"/>
                            </p:stCondLst>
                            <p:childTnLst>
                              <p:par>
                                <p:cTn id="45" presetID="22" presetClass="entr" presetSubtype="4"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down)">
                                      <p:cBhvr>
                                        <p:cTn id="47" dur="500"/>
                                        <p:tgtEl>
                                          <p:spTgt spid="20"/>
                                        </p:tgtEl>
                                      </p:cBhvr>
                                    </p:animEffect>
                                  </p:childTnLst>
                                </p:cTn>
                              </p:par>
                            </p:childTnLst>
                          </p:cTn>
                        </p:par>
                        <p:par>
                          <p:cTn id="48" fill="hold">
                            <p:stCondLst>
                              <p:cond delay="6000"/>
                            </p:stCondLst>
                            <p:childTnLst>
                              <p:par>
                                <p:cTn id="49" presetID="22" presetClass="entr" presetSubtype="4"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down)">
                                      <p:cBhvr>
                                        <p:cTn id="51" dur="500"/>
                                        <p:tgtEl>
                                          <p:spTgt spid="21"/>
                                        </p:tgtEl>
                                      </p:cBhvr>
                                    </p:animEffect>
                                  </p:childTnLst>
                                </p:cTn>
                              </p:par>
                            </p:childTnLst>
                          </p:cTn>
                        </p:par>
                        <p:par>
                          <p:cTn id="52" fill="hold">
                            <p:stCondLst>
                              <p:cond delay="6500"/>
                            </p:stCondLst>
                            <p:childTnLst>
                              <p:par>
                                <p:cTn id="53" presetID="22" presetClass="entr" presetSubtype="4"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down)">
                                      <p:cBhvr>
                                        <p:cTn id="5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theme/theme1.xml><?xml version="1.0" encoding="utf-8"?>
<a:theme xmlns:a="http://schemas.openxmlformats.org/drawingml/2006/main" name="Default Theme">
  <a:themeElements>
    <a:clrScheme name="Psychology">
      <a:dk1>
        <a:srgbClr val="000000"/>
      </a:dk1>
      <a:lt1>
        <a:srgbClr val="FFFFFF"/>
      </a:lt1>
      <a:dk2>
        <a:srgbClr val="44546A"/>
      </a:dk2>
      <a:lt2>
        <a:srgbClr val="FFFFFF"/>
      </a:lt2>
      <a:accent1>
        <a:srgbClr val="F4B42C"/>
      </a:accent1>
      <a:accent2>
        <a:srgbClr val="ED327E"/>
      </a:accent2>
      <a:accent3>
        <a:srgbClr val="283E87"/>
      </a:accent3>
      <a:accent4>
        <a:srgbClr val="2CC2F7"/>
      </a:accent4>
      <a:accent5>
        <a:srgbClr val="DBB5A4"/>
      </a:accent5>
      <a:accent6>
        <a:srgbClr val="93CDD0"/>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86151</TotalTime>
  <Words>690</Words>
  <Application>Microsoft Office PowerPoint</Application>
  <PresentationFormat>Custom</PresentationFormat>
  <Paragraphs>169</Paragraphs>
  <Slides>14</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Arial</vt:lpstr>
      <vt:lpstr>Calibri</vt:lpstr>
      <vt:lpstr>Calibri Light</vt:lpstr>
      <vt:lpstr>Gill Sans</vt:lpstr>
      <vt:lpstr>Lato</vt:lpstr>
      <vt:lpstr>Lato Black</vt:lpstr>
      <vt:lpstr>Lato Light</vt:lpstr>
      <vt:lpstr>Montserrat Light</vt:lpstr>
      <vt:lpstr>Nunito Sans</vt:lpstr>
      <vt:lpstr>Nunito Sans ExtraLight</vt:lpstr>
      <vt:lpstr>Nunito Sans SemiBold</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10007</cp:revision>
  <cp:lastPrinted>2019-09-18T23:04:43Z</cp:lastPrinted>
  <dcterms:created xsi:type="dcterms:W3CDTF">2014-11-12T21:47:38Z</dcterms:created>
  <dcterms:modified xsi:type="dcterms:W3CDTF">2025-05-01T21:23:36Z</dcterms:modified>
  <cp:category/>
</cp:coreProperties>
</file>