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129" r:id="rId2"/>
    <p:sldId id="256" r:id="rId3"/>
    <p:sldId id="326" r:id="rId4"/>
    <p:sldId id="1385" r:id="rId5"/>
    <p:sldId id="1387" r:id="rId6"/>
    <p:sldId id="1417" r:id="rId7"/>
    <p:sldId id="1426" r:id="rId8"/>
    <p:sldId id="1414" r:id="rId9"/>
    <p:sldId id="1397" r:id="rId10"/>
    <p:sldId id="1403" r:id="rId11"/>
    <p:sldId id="1396" r:id="rId12"/>
    <p:sldId id="266" r:id="rId13"/>
    <p:sldId id="17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4174"/>
    <a:srgbClr val="38C5A9"/>
    <a:srgbClr val="27182A"/>
    <a:srgbClr val="268E75"/>
    <a:srgbClr val="FFC000"/>
    <a:srgbClr val="249F85"/>
    <a:srgbClr val="327EC4"/>
    <a:srgbClr val="5B9BD5"/>
    <a:srgbClr val="FDF9FB"/>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3B998-0676-4567-BF0D-F4E2C6FF2CDF}" v="3" dt="2025-06-11T19:57:01.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D5C3B998-0676-4567-BF0D-F4E2C6FF2CDF}"/>
    <pc:docChg chg="addSld delSld modSld sldOrd">
      <pc:chgData name="Jolie Serrano Delgado" userId="d52b4219-5c60-4a0c-87ad-b1ec335c0c37" providerId="ADAL" clId="{D5C3B998-0676-4567-BF0D-F4E2C6FF2CDF}" dt="2025-06-11T19:57:01.977" v="7" actId="47"/>
      <pc:docMkLst>
        <pc:docMk/>
      </pc:docMkLst>
      <pc:sldChg chg="del">
        <pc:chgData name="Jolie Serrano Delgado" userId="d52b4219-5c60-4a0c-87ad-b1ec335c0c37" providerId="ADAL" clId="{D5C3B998-0676-4567-BF0D-F4E2C6FF2CDF}" dt="2025-06-11T19:56:46.703" v="3" actId="47"/>
        <pc:sldMkLst>
          <pc:docMk/>
          <pc:sldMk cId="3746168901" sldId="350"/>
        </pc:sldMkLst>
      </pc:sldChg>
      <pc:sldChg chg="modSp del mod">
        <pc:chgData name="Jolie Serrano Delgado" userId="d52b4219-5c60-4a0c-87ad-b1ec335c0c37" providerId="ADAL" clId="{D5C3B998-0676-4567-BF0D-F4E2C6FF2CDF}" dt="2025-06-11T19:57:01.977" v="7" actId="47"/>
        <pc:sldMkLst>
          <pc:docMk/>
          <pc:sldMk cId="0" sldId="1420"/>
        </pc:sldMkLst>
        <pc:spChg chg="mod">
          <ac:chgData name="Jolie Serrano Delgado" userId="d52b4219-5c60-4a0c-87ad-b1ec335c0c37" providerId="ADAL" clId="{D5C3B998-0676-4567-BF0D-F4E2C6FF2CDF}" dt="2025-06-11T19:56:52.628" v="4" actId="21"/>
          <ac:spMkLst>
            <pc:docMk/>
            <pc:sldMk cId="0" sldId="1420"/>
            <ac:spMk id="18" creationId="{04B1575D-6ECB-4BE8-8197-C9E9FB03D8F9}"/>
          </ac:spMkLst>
        </pc:spChg>
      </pc:sldChg>
      <pc:sldChg chg="add ord">
        <pc:chgData name="Jolie Serrano Delgado" userId="d52b4219-5c60-4a0c-87ad-b1ec335c0c37" providerId="ADAL" clId="{D5C3B998-0676-4567-BF0D-F4E2C6FF2CDF}" dt="2025-06-11T19:56:46.051" v="2"/>
        <pc:sldMkLst>
          <pc:docMk/>
          <pc:sldMk cId="3573392034" sldId="1791"/>
        </pc:sldMkLst>
      </pc:sldChg>
      <pc:sldChg chg="modSp add">
        <pc:chgData name="Jolie Serrano Delgado" userId="d52b4219-5c60-4a0c-87ad-b1ec335c0c37" providerId="ADAL" clId="{D5C3B998-0676-4567-BF0D-F4E2C6FF2CDF}" dt="2025-06-11T19:57:01.160" v="6" actId="207"/>
        <pc:sldMkLst>
          <pc:docMk/>
          <pc:sldMk cId="0" sldId="4129"/>
        </pc:sldMkLst>
        <pc:spChg chg="mod">
          <ac:chgData name="Jolie Serrano Delgado" userId="d52b4219-5c60-4a0c-87ad-b1ec335c0c37" providerId="ADAL" clId="{D5C3B998-0676-4567-BF0D-F4E2C6FF2CDF}" dt="2025-06-11T19:57:01.160" v="6" actId="207"/>
          <ac:spMkLst>
            <pc:docMk/>
            <pc:sldMk cId="0" sldId="4129"/>
            <ac:spMk id="55309"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gradFill rotWithShape="0">
              <a:gsLst>
                <a:gs pos="0">
                  <a:srgbClr val="4C9E83"/>
                </a:gs>
                <a:gs pos="50000">
                  <a:srgbClr val="1A9675"/>
                </a:gs>
                <a:gs pos="100000">
                  <a:srgbClr val="118969"/>
                </a:gs>
              </a:gsLst>
              <a:lin ang="5400000"/>
            </a:gradFill>
            <a:ln w="13925">
              <a:noFill/>
            </a:ln>
          </c:spPr>
          <c:dPt>
            <c:idx val="0"/>
            <c:bubble3D val="0"/>
            <c:spPr>
              <a:solidFill>
                <a:schemeClr val="bg1"/>
              </a:solidFill>
              <a:ln w="13925">
                <a:noFill/>
              </a:ln>
            </c:spPr>
            <c:extLst>
              <c:ext xmlns:c16="http://schemas.microsoft.com/office/drawing/2014/chart" uri="{C3380CC4-5D6E-409C-BE32-E72D297353CC}">
                <c16:uniqueId val="{00000000-DF27-410D-9441-F47EA944CC3A}"/>
              </c:ext>
            </c:extLst>
          </c:dPt>
          <c:dPt>
            <c:idx val="1"/>
            <c:bubble3D val="0"/>
            <c:spPr>
              <a:solidFill>
                <a:srgbClr val="6D4174"/>
              </a:solidFill>
              <a:ln w="13925">
                <a:noFill/>
              </a:ln>
            </c:spPr>
            <c:extLst>
              <c:ext xmlns:c16="http://schemas.microsoft.com/office/drawing/2014/chart" uri="{C3380CC4-5D6E-409C-BE32-E72D297353CC}">
                <c16:uniqueId val="{00000001-DF27-410D-9441-F47EA944CC3A}"/>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2-DF27-410D-9441-F47EA944CC3A}"/>
            </c:ext>
          </c:extLst>
        </c:ser>
        <c:dLbls>
          <c:showLegendKey val="0"/>
          <c:showVal val="0"/>
          <c:showCatName val="0"/>
          <c:showSerName val="0"/>
          <c:showPercent val="0"/>
          <c:showBubbleSize val="0"/>
          <c:showLeaderLines val="1"/>
        </c:dLbls>
        <c:firstSliceAng val="0"/>
        <c:holeSize val="67"/>
      </c:doughnutChart>
      <c:spPr>
        <a:noFill/>
        <a:ln w="13925">
          <a:noFill/>
        </a:ln>
      </c:spPr>
    </c:plotArea>
    <c:plotVisOnly val="1"/>
    <c:dispBlanksAs val="gap"/>
    <c:showDLblsOverMax val="0"/>
  </c:chart>
  <c:spPr>
    <a:noFill/>
    <a:ln>
      <a:noFill/>
    </a:ln>
  </c:spPr>
  <c:txPr>
    <a:bodyPr/>
    <a:lstStyle/>
    <a:p>
      <a:pPr>
        <a:defRPr sz="987" b="0" i="0" u="none" strike="noStrike" baseline="0">
          <a:solidFill>
            <a:srgbClr val="333399"/>
          </a:solidFill>
          <a:latin typeface="Lato Light"/>
          <a:ea typeface="Lato Light"/>
          <a:cs typeface="Lato Ligh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6/11/2025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17E0817B-C472-4E06-A6B3-D523B3673DD6}" type="slidenum">
              <a:rPr lang="en-US" altLang="es-MX" sz="1200">
                <a:latin typeface="Calibri Light" panose="020F0302020204030204" pitchFamily="34" charset="0"/>
              </a:rPr>
              <a:pPr/>
              <a:t>5</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4175" y="693738"/>
            <a:ext cx="6081713"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25F8AEC7-6FF8-43B8-889E-483C3216FA66}" type="slidenum">
              <a:rPr lang="en-US" altLang="es-MX" sz="1200">
                <a:latin typeface="Calibri Light" panose="020F0302020204030204" pitchFamily="34" charset="0"/>
              </a:rPr>
              <a:pPr/>
              <a:t>7</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4175" y="693738"/>
            <a:ext cx="6081713"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s-MX">
                <a:latin typeface="Calibri Light" panose="020F0302020204030204" pitchFamily="34" charset="0"/>
              </a:rPr>
              <a:t>If you want to change the picture background.</a:t>
            </a:r>
          </a:p>
          <a:p>
            <a:pPr>
              <a:spcBef>
                <a:spcPct val="0"/>
              </a:spcBef>
            </a:pPr>
            <a:r>
              <a:rPr lang="en-US" altLang="es-MX">
                <a:latin typeface="Calibri Light" panose="020F0302020204030204" pitchFamily="34" charset="0"/>
              </a:rPr>
              <a:t>1) Select the shape (in front of the image) and send it to back</a:t>
            </a:r>
          </a:p>
          <a:p>
            <a:pPr>
              <a:spcBef>
                <a:spcPct val="0"/>
              </a:spcBef>
            </a:pPr>
            <a:r>
              <a:rPr lang="en-US" altLang="es-MX">
                <a:latin typeface="Calibri Light" panose="020F0302020204030204" pitchFamily="34" charset="0"/>
              </a:rPr>
              <a:t>2) Delete the image and drag and drop you own // 3) Send to back the new image</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D2699B37-8882-4A5C-A4FE-DBF4D57A3A3E}" type="slidenum">
              <a:rPr lang="en-US" altLang="es-MX" sz="1200">
                <a:latin typeface="Calibri Light" panose="020F0302020204030204" pitchFamily="34" charset="0"/>
              </a:rPr>
              <a:pPr/>
              <a:t>10</a:t>
            </a:fld>
            <a:endParaRPr lang="en-US" altLang="es-MX" sz="1200">
              <a:latin typeface="Calibri Light" panose="020F03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6997363" y="-11796713"/>
            <a:ext cx="22182138" cy="12477751"/>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txBox="1">
            <a:spLocks noGrp="1" noChangeArrowheads="1"/>
          </p:cNvSpPr>
          <p:nvPr>
            <p:ph type="body" idx="1"/>
          </p:nvPr>
        </p:nvSpPr>
        <p:spPr bwMode="auto">
          <a:xfrm>
            <a:off x="685800" y="4343400"/>
            <a:ext cx="5470525"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53D2AC9-86CA-47BD-AE68-A0520488E657}"/>
              </a:ext>
            </a:extLst>
          </p:cNvPr>
          <p:cNvSpPr>
            <a:spLocks noGrp="1"/>
          </p:cNvSpPr>
          <p:nvPr>
            <p:ph type="pic" sz="quarter" idx="10"/>
          </p:nvPr>
        </p:nvSpPr>
        <p:spPr>
          <a:xfrm>
            <a:off x="6096000" y="0"/>
            <a:ext cx="6095999" cy="6858159"/>
          </a:xfrm>
          <a:custGeom>
            <a:avLst/>
            <a:gdLst>
              <a:gd name="connsiteX0" fmla="*/ 0 w 10153650"/>
              <a:gd name="connsiteY0" fmla="*/ 3429000 h 6858000"/>
              <a:gd name="connsiteX1" fmla="*/ 5076825 w 10153650"/>
              <a:gd name="connsiteY1" fmla="*/ 0 h 6858000"/>
              <a:gd name="connsiteX2" fmla="*/ 10153650 w 10153650"/>
              <a:gd name="connsiteY2" fmla="*/ 3429000 h 6858000"/>
              <a:gd name="connsiteX3" fmla="*/ 5076825 w 10153650"/>
              <a:gd name="connsiteY3" fmla="*/ 6858000 h 6858000"/>
              <a:gd name="connsiteX4" fmla="*/ 0 w 10153650"/>
              <a:gd name="connsiteY4" fmla="*/ 3429000 h 6858000"/>
              <a:gd name="connsiteX0" fmla="*/ 0 w 5076825"/>
              <a:gd name="connsiteY0" fmla="*/ 3429000 h 6858000"/>
              <a:gd name="connsiteX1" fmla="*/ 5076825 w 5076825"/>
              <a:gd name="connsiteY1" fmla="*/ 0 h 6858000"/>
              <a:gd name="connsiteX2" fmla="*/ 5067300 w 5076825"/>
              <a:gd name="connsiteY2" fmla="*/ 3295650 h 6858000"/>
              <a:gd name="connsiteX3" fmla="*/ 5076825 w 5076825"/>
              <a:gd name="connsiteY3" fmla="*/ 6858000 h 6858000"/>
              <a:gd name="connsiteX4" fmla="*/ 0 w 5076825"/>
              <a:gd name="connsiteY4" fmla="*/ 3429000 h 6858000"/>
              <a:gd name="connsiteX0" fmla="*/ 0 w 5076825"/>
              <a:gd name="connsiteY0" fmla="*/ 3429000 h 6858159"/>
              <a:gd name="connsiteX1" fmla="*/ 5076825 w 5076825"/>
              <a:gd name="connsiteY1" fmla="*/ 0 h 6858159"/>
              <a:gd name="connsiteX2" fmla="*/ 5067300 w 5076825"/>
              <a:gd name="connsiteY2" fmla="*/ 3295650 h 6858159"/>
              <a:gd name="connsiteX3" fmla="*/ 5076825 w 5076825"/>
              <a:gd name="connsiteY3" fmla="*/ 6858000 h 6858159"/>
              <a:gd name="connsiteX4" fmla="*/ 0 w 5076825"/>
              <a:gd name="connsiteY4" fmla="*/ 3429000 h 685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6858159">
                <a:moveTo>
                  <a:pt x="0" y="3429000"/>
                </a:moveTo>
                <a:cubicBezTo>
                  <a:pt x="0" y="2286000"/>
                  <a:pt x="4232275" y="22225"/>
                  <a:pt x="5076825" y="0"/>
                </a:cubicBezTo>
                <a:lnTo>
                  <a:pt x="5067300" y="3295650"/>
                </a:lnTo>
                <a:lnTo>
                  <a:pt x="5076825" y="6858000"/>
                </a:lnTo>
                <a:cubicBezTo>
                  <a:pt x="4232275" y="6880225"/>
                  <a:pt x="0" y="4572000"/>
                  <a:pt x="0" y="3429000"/>
                </a:cubicBezTo>
                <a:close/>
              </a:path>
            </a:pathLst>
          </a:custGeom>
        </p:spPr>
        <p:txBody>
          <a:bodyPr/>
          <a:lstStyle/>
          <a:p>
            <a:endParaRPr lang="en-US"/>
          </a:p>
        </p:txBody>
      </p:sp>
    </p:spTree>
    <p:extLst>
      <p:ext uri="{BB962C8B-B14F-4D97-AF65-F5344CB8AC3E}">
        <p14:creationId xmlns:p14="http://schemas.microsoft.com/office/powerpoint/2010/main" val="53998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9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thank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BF73804-64B6-4B8E-A653-D4AB9BA1DDB7}"/>
              </a:ext>
            </a:extLst>
          </p:cNvPr>
          <p:cNvSpPr>
            <a:spLocks noGrp="1"/>
          </p:cNvSpPr>
          <p:nvPr>
            <p:ph type="pic" sz="quarter" idx="10"/>
          </p:nvPr>
        </p:nvSpPr>
        <p:spPr>
          <a:xfrm>
            <a:off x="32262" y="-1"/>
            <a:ext cx="6063738" cy="6896715"/>
          </a:xfrm>
          <a:custGeom>
            <a:avLst/>
            <a:gdLst>
              <a:gd name="connsiteX0" fmla="*/ 0 w 9544358"/>
              <a:gd name="connsiteY0" fmla="*/ 3448358 h 6896715"/>
              <a:gd name="connsiteX1" fmla="*/ 4772179 w 9544358"/>
              <a:gd name="connsiteY1" fmla="*/ 0 h 6896715"/>
              <a:gd name="connsiteX2" fmla="*/ 9544358 w 9544358"/>
              <a:gd name="connsiteY2" fmla="*/ 3448358 h 6896715"/>
              <a:gd name="connsiteX3" fmla="*/ 4772179 w 9544358"/>
              <a:gd name="connsiteY3" fmla="*/ 6896715 h 6896715"/>
              <a:gd name="connsiteX4" fmla="*/ 0 w 9544358"/>
              <a:gd name="connsiteY4" fmla="*/ 3448358 h 6896715"/>
              <a:gd name="connsiteX0" fmla="*/ 0 w 9544358"/>
              <a:gd name="connsiteY0" fmla="*/ 3448358 h 6896715"/>
              <a:gd name="connsiteX1" fmla="*/ 4772179 w 9544358"/>
              <a:gd name="connsiteY1" fmla="*/ 0 h 6896715"/>
              <a:gd name="connsiteX2" fmla="*/ 9544358 w 9544358"/>
              <a:gd name="connsiteY2" fmla="*/ 3448358 h 6896715"/>
              <a:gd name="connsiteX3" fmla="*/ 4772179 w 9544358"/>
              <a:gd name="connsiteY3" fmla="*/ 6896715 h 6896715"/>
              <a:gd name="connsiteX4" fmla="*/ 0 w 9544358"/>
              <a:gd name="connsiteY4" fmla="*/ 3448358 h 6896715"/>
              <a:gd name="connsiteX0" fmla="*/ 0 w 4795377"/>
              <a:gd name="connsiteY0" fmla="*/ 3713829 h 6896715"/>
              <a:gd name="connsiteX1" fmla="*/ 23198 w 4795377"/>
              <a:gd name="connsiteY1" fmla="*/ 0 h 6896715"/>
              <a:gd name="connsiteX2" fmla="*/ 4795377 w 4795377"/>
              <a:gd name="connsiteY2" fmla="*/ 3448358 h 6896715"/>
              <a:gd name="connsiteX3" fmla="*/ 23198 w 4795377"/>
              <a:gd name="connsiteY3" fmla="*/ 6896715 h 6896715"/>
              <a:gd name="connsiteX4" fmla="*/ 0 w 4795377"/>
              <a:gd name="connsiteY4" fmla="*/ 3713829 h 689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377" h="6896715">
                <a:moveTo>
                  <a:pt x="0" y="3713829"/>
                </a:moveTo>
                <a:lnTo>
                  <a:pt x="23198" y="0"/>
                </a:lnTo>
                <a:cubicBezTo>
                  <a:pt x="1613924" y="0"/>
                  <a:pt x="4795377" y="2298906"/>
                  <a:pt x="4795377" y="3448358"/>
                </a:cubicBezTo>
                <a:cubicBezTo>
                  <a:pt x="4795377" y="4597810"/>
                  <a:pt x="1613924" y="6896715"/>
                  <a:pt x="23198" y="6896715"/>
                </a:cubicBezTo>
                <a:lnTo>
                  <a:pt x="0" y="3713829"/>
                </a:lnTo>
                <a:close/>
              </a:path>
            </a:pathLst>
          </a:custGeom>
        </p:spPr>
        <p:txBody>
          <a:bodyPr/>
          <a:lstStyle/>
          <a:p>
            <a:endParaRPr lang="en-US"/>
          </a:p>
        </p:txBody>
      </p:sp>
    </p:spTree>
    <p:extLst>
      <p:ext uri="{BB962C8B-B14F-4D97-AF65-F5344CB8AC3E}">
        <p14:creationId xmlns:p14="http://schemas.microsoft.com/office/powerpoint/2010/main" val="26218888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88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809579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3"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ontsquirrel.com/fonts/lato" TargetMode="External"/><Relationship Id="rId2" Type="http://schemas.openxmlformats.org/officeDocument/2006/relationships/hyperlink" Target="https://www.fontsquirrel.com/fonts/montserrat" TargetMode="External"/><Relationship Id="rId1" Type="http://schemas.openxmlformats.org/officeDocument/2006/relationships/slideLayout" Target="../slideLayouts/slideLayout4.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5.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ree-powerpoint-templates-download.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es-MX" sz="1400" b="1" dirty="0">
                <a:solidFill>
                  <a:schemeClr val="bg1"/>
                </a:solidFill>
                <a:cs typeface="Arial" panose="020B0604020202020204" pitchFamily="34" charset="0"/>
                <a:hlinkClick r:id="rId2">
                  <a:extLst>
                    <a:ext uri="{A12FA001-AC4F-418D-AE19-62706E023703}">
                      <ahyp:hlinkClr xmlns:ahyp="http://schemas.microsoft.com/office/drawing/2018/hyperlinkcolor" val="tx"/>
                    </a:ext>
                  </a:extLst>
                </a:hlinkClick>
              </a:rPr>
              <a:t>Monserrat Family</a:t>
            </a:r>
            <a:r>
              <a:rPr lang="en-US" altLang="ja-JP" sz="1400" b="1" dirty="0">
                <a:solidFill>
                  <a:schemeClr val="bg1"/>
                </a:solidFill>
                <a:cs typeface="Calibri" panose="020F0502020204030204" pitchFamily="34" charset="0"/>
                <a:hlinkClick r:id="rId3">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B8431CF-EB8A-4CBD-A055-1DBC96B28314}"/>
              </a:ext>
            </a:extLst>
          </p:cNvPr>
          <p:cNvSpPr/>
          <p:nvPr/>
        </p:nvSpPr>
        <p:spPr>
          <a:xfrm>
            <a:off x="0" y="-3130"/>
            <a:ext cx="12192000" cy="6861129"/>
          </a:xfrm>
          <a:prstGeom prst="rect">
            <a:avLst/>
          </a:prstGeom>
          <a:solidFill>
            <a:srgbClr val="FDF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3" name="Picture Placeholder 15" descr="photo-1423683249427-8ca22bd873e0.jpg"/>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27399" b="39696"/>
          <a:stretch>
            <a:fillRect/>
          </a:stretch>
        </p:blipFill>
        <p:spPr>
          <a:xfrm>
            <a:off x="0" y="1811338"/>
            <a:ext cx="12188825" cy="2674937"/>
          </a:xfrm>
        </p:spPr>
      </p:pic>
      <p:sp>
        <p:nvSpPr>
          <p:cNvPr id="8" name="Rectangle 7"/>
          <p:cNvSpPr/>
          <p:nvPr/>
        </p:nvSpPr>
        <p:spPr>
          <a:xfrm>
            <a:off x="1588" y="1810544"/>
            <a:ext cx="12188825" cy="2674938"/>
          </a:xfrm>
          <a:prstGeom prst="rect">
            <a:avLst/>
          </a:prstGeom>
          <a:solidFill>
            <a:srgbClr val="6D417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latin typeface="Calibri Light"/>
            </a:endParaRPr>
          </a:p>
        </p:txBody>
      </p:sp>
      <p:graphicFrame>
        <p:nvGraphicFramePr>
          <p:cNvPr id="44035" name="Chart 3"/>
          <p:cNvGraphicFramePr>
            <a:graphicFrameLocks/>
          </p:cNvGraphicFramePr>
          <p:nvPr/>
        </p:nvGraphicFramePr>
        <p:xfrm>
          <a:off x="1146969" y="2074863"/>
          <a:ext cx="2094706" cy="2210594"/>
        </p:xfrm>
        <a:graphic>
          <a:graphicData uri="http://schemas.openxmlformats.org/presentationml/2006/ole">
            <mc:AlternateContent xmlns:mc="http://schemas.openxmlformats.org/markup-compatibility/2006">
              <mc:Choice xmlns:v="urn:schemas-microsoft-com:vml" Requires="v">
                <p:oleObj r:id="rId4" imgW="4187606" imgH="4419235" progId="Excel.Chart.8">
                  <p:embed/>
                </p:oleObj>
              </mc:Choice>
              <mc:Fallback>
                <p:oleObj r:id="rId4" imgW="4187606" imgH="4419235" progId="Excel.Chart.8">
                  <p:embed/>
                  <p:pic>
                    <p:nvPicPr>
                      <p:cNvPr id="44035"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6969" y="2074863"/>
                        <a:ext cx="2094706" cy="2210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Chart 37"/>
          <p:cNvGraphicFramePr>
            <a:graphicFrameLocks/>
          </p:cNvGraphicFramePr>
          <p:nvPr/>
        </p:nvGraphicFramePr>
        <p:xfrm>
          <a:off x="3686175" y="2074863"/>
          <a:ext cx="2093913" cy="2210594"/>
        </p:xfrm>
        <a:graphic>
          <a:graphicData uri="http://schemas.openxmlformats.org/presentationml/2006/ole">
            <mc:AlternateContent xmlns:mc="http://schemas.openxmlformats.org/markup-compatibility/2006">
              <mc:Choice xmlns:v="urn:schemas-microsoft-com:vml" Requires="v">
                <p:oleObj r:id="rId6" imgW="4187606" imgH="4419235" progId="Excel.Chart.8">
                  <p:embed/>
                </p:oleObj>
              </mc:Choice>
              <mc:Fallback>
                <p:oleObj r:id="rId6" imgW="4187606" imgH="4419235" progId="Excel.Chart.8">
                  <p:embed/>
                  <p:pic>
                    <p:nvPicPr>
                      <p:cNvPr id="44036" name="Chart 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175" y="2074863"/>
                        <a:ext cx="2093913" cy="2210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7" name="Chart 38"/>
          <p:cNvGraphicFramePr>
            <a:graphicFrameLocks/>
          </p:cNvGraphicFramePr>
          <p:nvPr/>
        </p:nvGraphicFramePr>
        <p:xfrm>
          <a:off x="6443663" y="2074863"/>
          <a:ext cx="2094707" cy="2210594"/>
        </p:xfrm>
        <a:graphic>
          <a:graphicData uri="http://schemas.openxmlformats.org/presentationml/2006/ole">
            <mc:AlternateContent xmlns:mc="http://schemas.openxmlformats.org/markup-compatibility/2006">
              <mc:Choice xmlns:v="urn:schemas-microsoft-com:vml" Requires="v">
                <p:oleObj r:id="rId8" imgW="4187606" imgH="4419235" progId="Excel.Chart.8">
                  <p:embed/>
                </p:oleObj>
              </mc:Choice>
              <mc:Fallback>
                <p:oleObj r:id="rId8" imgW="4187606" imgH="4419235" progId="Excel.Chart.8">
                  <p:embed/>
                  <p:pic>
                    <p:nvPicPr>
                      <p:cNvPr id="44037" name="Chart 3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3663" y="2074863"/>
                        <a:ext cx="2094707" cy="2210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8" name="Chart 39"/>
          <p:cNvGraphicFramePr>
            <a:graphicFrameLocks/>
          </p:cNvGraphicFramePr>
          <p:nvPr/>
        </p:nvGraphicFramePr>
        <p:xfrm>
          <a:off x="8982869" y="2074863"/>
          <a:ext cx="2094706" cy="2210594"/>
        </p:xfrm>
        <a:graphic>
          <a:graphicData uri="http://schemas.openxmlformats.org/presentationml/2006/ole">
            <mc:AlternateContent xmlns:mc="http://schemas.openxmlformats.org/markup-compatibility/2006">
              <mc:Choice xmlns:v="urn:schemas-microsoft-com:vml" Requires="v">
                <p:oleObj r:id="rId10" imgW="4187606" imgH="4419235" progId="Excel.Chart.8">
                  <p:embed/>
                </p:oleObj>
              </mc:Choice>
              <mc:Fallback>
                <p:oleObj r:id="rId10" imgW="4187606" imgH="4419235" progId="Excel.Chart.8">
                  <p:embed/>
                  <p:pic>
                    <p:nvPicPr>
                      <p:cNvPr id="44038" name="Chart 3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82869" y="2074863"/>
                        <a:ext cx="2094706" cy="2210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Title 20"/>
          <p:cNvSpPr txBox="1">
            <a:spLocks/>
          </p:cNvSpPr>
          <p:nvPr/>
        </p:nvSpPr>
        <p:spPr bwMode="auto">
          <a:xfrm>
            <a:off x="1728788" y="2713832"/>
            <a:ext cx="9874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fr-FR" altLang="es-MX" sz="2700">
                <a:solidFill>
                  <a:schemeClr val="bg1"/>
                </a:solidFill>
                <a:latin typeface="Open Sans" panose="020B0606030504020204" pitchFamily="34" charset="0"/>
                <a:cs typeface="Open Sans" panose="020B0606030504020204" pitchFamily="34" charset="0"/>
              </a:rPr>
              <a:t>80%</a:t>
            </a:r>
            <a:endParaRPr lang="en-US" altLang="es-MX" sz="2700">
              <a:solidFill>
                <a:schemeClr val="bg1"/>
              </a:solidFill>
              <a:latin typeface="Open Sans" panose="020B0606030504020204" pitchFamily="34" charset="0"/>
              <a:cs typeface="Open Sans" panose="020B0606030504020204" pitchFamily="34" charset="0"/>
            </a:endParaRPr>
          </a:p>
        </p:txBody>
      </p:sp>
      <p:sp>
        <p:nvSpPr>
          <p:cNvPr id="44040" name="Title 20"/>
          <p:cNvSpPr txBox="1">
            <a:spLocks/>
          </p:cNvSpPr>
          <p:nvPr/>
        </p:nvSpPr>
        <p:spPr bwMode="auto">
          <a:xfrm>
            <a:off x="4281488" y="2713832"/>
            <a:ext cx="9874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fr-FR" altLang="es-MX" sz="2700">
                <a:solidFill>
                  <a:schemeClr val="bg1"/>
                </a:solidFill>
                <a:latin typeface="Open Sans" panose="020B0606030504020204" pitchFamily="34" charset="0"/>
                <a:cs typeface="Open Sans" panose="020B0606030504020204" pitchFamily="34" charset="0"/>
              </a:rPr>
              <a:t>25%</a:t>
            </a:r>
            <a:endParaRPr lang="en-US" altLang="es-MX" sz="2700">
              <a:solidFill>
                <a:schemeClr val="bg1"/>
              </a:solidFill>
              <a:latin typeface="Open Sans" panose="020B0606030504020204" pitchFamily="34" charset="0"/>
              <a:cs typeface="Open Sans" panose="020B0606030504020204" pitchFamily="34" charset="0"/>
            </a:endParaRPr>
          </a:p>
        </p:txBody>
      </p:sp>
      <p:sp>
        <p:nvSpPr>
          <p:cNvPr id="44041" name="Title 20"/>
          <p:cNvSpPr txBox="1">
            <a:spLocks/>
          </p:cNvSpPr>
          <p:nvPr/>
        </p:nvSpPr>
        <p:spPr bwMode="auto">
          <a:xfrm>
            <a:off x="7023100" y="2713832"/>
            <a:ext cx="9874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fr-FR" altLang="es-MX" sz="2700">
                <a:solidFill>
                  <a:schemeClr val="bg1"/>
                </a:solidFill>
                <a:latin typeface="Open Sans" panose="020B0606030504020204" pitchFamily="34" charset="0"/>
                <a:cs typeface="Open Sans" panose="020B0606030504020204" pitchFamily="34" charset="0"/>
              </a:rPr>
              <a:t>90%</a:t>
            </a:r>
            <a:endParaRPr lang="en-US" altLang="es-MX" sz="2700">
              <a:solidFill>
                <a:schemeClr val="bg1"/>
              </a:solidFill>
              <a:latin typeface="Open Sans" panose="020B0606030504020204" pitchFamily="34" charset="0"/>
              <a:cs typeface="Open Sans" panose="020B0606030504020204" pitchFamily="34" charset="0"/>
            </a:endParaRPr>
          </a:p>
        </p:txBody>
      </p:sp>
      <p:sp>
        <p:nvSpPr>
          <p:cNvPr id="44042" name="Title 20"/>
          <p:cNvSpPr txBox="1">
            <a:spLocks/>
          </p:cNvSpPr>
          <p:nvPr/>
        </p:nvSpPr>
        <p:spPr bwMode="auto">
          <a:xfrm>
            <a:off x="9575007" y="2713832"/>
            <a:ext cx="988219"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30000"/>
              </a:lnSpc>
            </a:pPr>
            <a:r>
              <a:rPr lang="fr-FR" altLang="es-MX" sz="2700">
                <a:solidFill>
                  <a:schemeClr val="bg1"/>
                </a:solidFill>
                <a:latin typeface="Open Sans" panose="020B0606030504020204" pitchFamily="34" charset="0"/>
                <a:cs typeface="Open Sans" panose="020B0606030504020204" pitchFamily="34" charset="0"/>
              </a:rPr>
              <a:t>33%</a:t>
            </a:r>
            <a:endParaRPr lang="en-US" altLang="es-MX" sz="2700">
              <a:solidFill>
                <a:schemeClr val="bg1"/>
              </a:solidFill>
              <a:latin typeface="Open Sans" panose="020B0606030504020204" pitchFamily="34" charset="0"/>
              <a:cs typeface="Open Sans" panose="020B0606030504020204" pitchFamily="34" charset="0"/>
            </a:endParaRPr>
          </a:p>
        </p:txBody>
      </p:sp>
      <p:sp>
        <p:nvSpPr>
          <p:cNvPr id="44043" name="TextBox 53"/>
          <p:cNvSpPr txBox="1">
            <a:spLocks noChangeArrowheads="1"/>
          </p:cNvSpPr>
          <p:nvPr/>
        </p:nvSpPr>
        <p:spPr bwMode="auto">
          <a:xfrm>
            <a:off x="1439587" y="4747419"/>
            <a:ext cx="15507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800" b="1" dirty="0">
                <a:latin typeface="+mj-lt"/>
              </a:rPr>
              <a:t>Graphic Design</a:t>
            </a:r>
          </a:p>
        </p:txBody>
      </p:sp>
      <p:sp>
        <p:nvSpPr>
          <p:cNvPr id="44044" name="TextBox 54"/>
          <p:cNvSpPr txBox="1">
            <a:spLocks noChangeArrowheads="1"/>
          </p:cNvSpPr>
          <p:nvPr/>
        </p:nvSpPr>
        <p:spPr bwMode="auto">
          <a:xfrm>
            <a:off x="3711575" y="5107782"/>
            <a:ext cx="203438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pPr>
            <a:r>
              <a:rPr lang="en-US" altLang="es-MX" sz="1400" dirty="0">
                <a:latin typeface="Calibri Light" panose="020F0302020204030204" pitchFamily="34" charset="0"/>
                <a:cs typeface="Calibri Light" panose="020F0302020204030204" pitchFamily="34" charset="0"/>
              </a:rPr>
              <a:t>Lorem ipsum dolor sit amet, consectetur adipiscing elit.</a:t>
            </a:r>
          </a:p>
        </p:txBody>
      </p:sp>
      <p:sp>
        <p:nvSpPr>
          <p:cNvPr id="44045" name="TextBox 55"/>
          <p:cNvSpPr txBox="1">
            <a:spLocks noChangeArrowheads="1"/>
          </p:cNvSpPr>
          <p:nvPr/>
        </p:nvSpPr>
        <p:spPr bwMode="auto">
          <a:xfrm>
            <a:off x="3823614" y="4747419"/>
            <a:ext cx="18793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800" b="1">
                <a:latin typeface="+mj-lt"/>
              </a:rPr>
              <a:t>Web Development</a:t>
            </a:r>
          </a:p>
        </p:txBody>
      </p:sp>
      <p:sp>
        <p:nvSpPr>
          <p:cNvPr id="58" name="TextBox 57"/>
          <p:cNvSpPr txBox="1">
            <a:spLocks noChangeArrowheads="1"/>
          </p:cNvSpPr>
          <p:nvPr/>
        </p:nvSpPr>
        <p:spPr bwMode="auto">
          <a:xfrm>
            <a:off x="6838675" y="4747419"/>
            <a:ext cx="13372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defTabSz="914217">
              <a:defRPr/>
            </a:pPr>
            <a:r>
              <a:rPr lang="en-US" sz="1800" b="1" dirty="0">
                <a:latin typeface="+mj-lt"/>
                <a:cs typeface="Source Sans Pro"/>
              </a:rPr>
              <a:t>Social Media</a:t>
            </a:r>
          </a:p>
        </p:txBody>
      </p:sp>
      <p:sp>
        <p:nvSpPr>
          <p:cNvPr id="60" name="TextBox 59"/>
          <p:cNvSpPr txBox="1">
            <a:spLocks noChangeArrowheads="1"/>
          </p:cNvSpPr>
          <p:nvPr/>
        </p:nvSpPr>
        <p:spPr bwMode="auto">
          <a:xfrm>
            <a:off x="9500535" y="4747419"/>
            <a:ext cx="11101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800">
                <a:solidFill>
                  <a:schemeClr val="tx1"/>
                </a:solidFill>
                <a:latin typeface="Calibri" charset="0"/>
                <a:ea typeface="ＭＳ Ｐゴシック" charset="0"/>
                <a:cs typeface="ＭＳ Ｐゴシック" charset="0"/>
              </a:defRPr>
            </a:lvl1pPr>
            <a:lvl2pPr marL="742950" indent="-285750">
              <a:defRPr sz="4800">
                <a:solidFill>
                  <a:schemeClr val="tx1"/>
                </a:solidFill>
                <a:latin typeface="Calibri" charset="0"/>
                <a:ea typeface="ＭＳ Ｐゴシック" charset="0"/>
              </a:defRPr>
            </a:lvl2pPr>
            <a:lvl3pPr marL="1143000" indent="-228600">
              <a:defRPr sz="4800">
                <a:solidFill>
                  <a:schemeClr val="tx1"/>
                </a:solidFill>
                <a:latin typeface="Calibri" charset="0"/>
                <a:ea typeface="ＭＳ Ｐゴシック" charset="0"/>
              </a:defRPr>
            </a:lvl3pPr>
            <a:lvl4pPr marL="1600200" indent="-228600">
              <a:defRPr sz="4800">
                <a:solidFill>
                  <a:schemeClr val="tx1"/>
                </a:solidFill>
                <a:latin typeface="Calibri" charset="0"/>
                <a:ea typeface="ＭＳ Ｐゴシック" charset="0"/>
              </a:defRPr>
            </a:lvl4pPr>
            <a:lvl5pPr marL="2057400" indent="-228600">
              <a:defRPr sz="4800">
                <a:solidFill>
                  <a:schemeClr val="tx1"/>
                </a:solidFill>
                <a:latin typeface="Calibri" charset="0"/>
                <a:ea typeface="ＭＳ Ｐゴシック" charset="0"/>
              </a:defRPr>
            </a:lvl5pPr>
            <a:lvl6pPr marL="2514600" indent="-228600" defTabSz="1219200" fontAlgn="base">
              <a:spcBef>
                <a:spcPct val="0"/>
              </a:spcBef>
              <a:spcAft>
                <a:spcPct val="0"/>
              </a:spcAft>
              <a:defRPr sz="4800">
                <a:solidFill>
                  <a:schemeClr val="tx1"/>
                </a:solidFill>
                <a:latin typeface="Calibri" charset="0"/>
                <a:ea typeface="ＭＳ Ｐゴシック" charset="0"/>
              </a:defRPr>
            </a:lvl6pPr>
            <a:lvl7pPr marL="2971800" indent="-228600" defTabSz="1219200" fontAlgn="base">
              <a:spcBef>
                <a:spcPct val="0"/>
              </a:spcBef>
              <a:spcAft>
                <a:spcPct val="0"/>
              </a:spcAft>
              <a:defRPr sz="4800">
                <a:solidFill>
                  <a:schemeClr val="tx1"/>
                </a:solidFill>
                <a:latin typeface="Calibri" charset="0"/>
                <a:ea typeface="ＭＳ Ｐゴシック" charset="0"/>
              </a:defRPr>
            </a:lvl7pPr>
            <a:lvl8pPr marL="3429000" indent="-228600" defTabSz="1219200" fontAlgn="base">
              <a:spcBef>
                <a:spcPct val="0"/>
              </a:spcBef>
              <a:spcAft>
                <a:spcPct val="0"/>
              </a:spcAft>
              <a:defRPr sz="4800">
                <a:solidFill>
                  <a:schemeClr val="tx1"/>
                </a:solidFill>
                <a:latin typeface="Calibri" charset="0"/>
                <a:ea typeface="ＭＳ Ｐゴシック" charset="0"/>
              </a:defRPr>
            </a:lvl8pPr>
            <a:lvl9pPr marL="3886200" indent="-228600" defTabSz="1219200" fontAlgn="base">
              <a:spcBef>
                <a:spcPct val="0"/>
              </a:spcBef>
              <a:spcAft>
                <a:spcPct val="0"/>
              </a:spcAft>
              <a:defRPr sz="4800">
                <a:solidFill>
                  <a:schemeClr val="tx1"/>
                </a:solidFill>
                <a:latin typeface="Calibri" charset="0"/>
                <a:ea typeface="ＭＳ Ｐゴシック" charset="0"/>
              </a:defRPr>
            </a:lvl9pPr>
          </a:lstStyle>
          <a:p>
            <a:pPr algn="ctr" defTabSz="914217">
              <a:defRPr/>
            </a:pPr>
            <a:r>
              <a:rPr lang="en-US" sz="1800" b="1" dirty="0">
                <a:latin typeface="+mj-lt"/>
                <a:cs typeface="Source Sans Pro"/>
              </a:rPr>
              <a:t>Marketing</a:t>
            </a:r>
          </a:p>
        </p:txBody>
      </p:sp>
      <p:sp>
        <p:nvSpPr>
          <p:cNvPr id="44048" name="TextBox 23"/>
          <p:cNvSpPr txBox="1">
            <a:spLocks noChangeArrowheads="1"/>
          </p:cNvSpPr>
          <p:nvPr/>
        </p:nvSpPr>
        <p:spPr bwMode="auto">
          <a:xfrm>
            <a:off x="6478588" y="5107782"/>
            <a:ext cx="203438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pPr>
            <a:r>
              <a:rPr lang="en-US" altLang="es-MX" sz="1400" dirty="0">
                <a:latin typeface="Calibri Light" panose="020F0302020204030204" pitchFamily="34" charset="0"/>
                <a:cs typeface="Calibri Light" panose="020F0302020204030204" pitchFamily="34" charset="0"/>
              </a:rPr>
              <a:t>Lorem ipsum dolor sit amet, consectetur adipiscing elit.</a:t>
            </a:r>
          </a:p>
        </p:txBody>
      </p:sp>
      <p:sp>
        <p:nvSpPr>
          <p:cNvPr id="44049" name="TextBox 24"/>
          <p:cNvSpPr txBox="1">
            <a:spLocks noChangeArrowheads="1"/>
          </p:cNvSpPr>
          <p:nvPr/>
        </p:nvSpPr>
        <p:spPr bwMode="auto">
          <a:xfrm>
            <a:off x="9008269" y="5107782"/>
            <a:ext cx="2034381"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pPr>
            <a:r>
              <a:rPr lang="en-US" altLang="es-MX" sz="1400" dirty="0">
                <a:latin typeface="Calibri Light" panose="020F0302020204030204" pitchFamily="34" charset="0"/>
                <a:cs typeface="Calibri Light" panose="020F0302020204030204" pitchFamily="34" charset="0"/>
              </a:rPr>
              <a:t>Lorem ipsum dolor sit amet, consectetur adipiscing elit.</a:t>
            </a:r>
          </a:p>
        </p:txBody>
      </p:sp>
      <p:sp>
        <p:nvSpPr>
          <p:cNvPr id="44050" name="TextBox 25"/>
          <p:cNvSpPr txBox="1">
            <a:spLocks noChangeArrowheads="1"/>
          </p:cNvSpPr>
          <p:nvPr/>
        </p:nvSpPr>
        <p:spPr bwMode="auto">
          <a:xfrm>
            <a:off x="1231107" y="5107782"/>
            <a:ext cx="2034381"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20000"/>
              </a:lnSpc>
            </a:pPr>
            <a:r>
              <a:rPr lang="en-US" altLang="es-MX" sz="1400" dirty="0">
                <a:latin typeface="Calibri Light" panose="020F0302020204030204" pitchFamily="34" charset="0"/>
                <a:cs typeface="Calibri Light" panose="020F0302020204030204" pitchFamily="34" charset="0"/>
              </a:rPr>
              <a:t>Lorem ipsum dolor sit amet, consectetur adipiscing elit.</a:t>
            </a:r>
          </a:p>
        </p:txBody>
      </p:sp>
      <p:sp>
        <p:nvSpPr>
          <p:cNvPr id="29" name="Freeform 5">
            <a:extLst>
              <a:ext uri="{FF2B5EF4-FFF2-40B4-BE49-F238E27FC236}">
                <a16:creationId xmlns:a16="http://schemas.microsoft.com/office/drawing/2014/main" id="{F25852E4-C17F-4B33-8BB8-EADF4A7C27F4}"/>
              </a:ext>
            </a:extLst>
          </p:cNvPr>
          <p:cNvSpPr>
            <a:spLocks/>
          </p:cNvSpPr>
          <p:nvPr/>
        </p:nvSpPr>
        <p:spPr bwMode="auto">
          <a:xfrm rot="5400000">
            <a:off x="1105122" y="5636549"/>
            <a:ext cx="877974" cy="1669554"/>
          </a:xfrm>
          <a:custGeom>
            <a:avLst/>
            <a:gdLst>
              <a:gd name="T0" fmla="*/ 463 w 463"/>
              <a:gd name="T1" fmla="*/ 69 h 882"/>
              <a:gd name="T2" fmla="*/ 463 w 463"/>
              <a:gd name="T3" fmla="*/ 69 h 882"/>
              <a:gd name="T4" fmla="*/ 441 w 463"/>
              <a:gd name="T5" fmla="*/ 68 h 882"/>
              <a:gd name="T6" fmla="*/ 68 w 463"/>
              <a:gd name="T7" fmla="*/ 441 h 882"/>
              <a:gd name="T8" fmla="*/ 441 w 463"/>
              <a:gd name="T9" fmla="*/ 814 h 882"/>
              <a:gd name="T10" fmla="*/ 443 w 463"/>
              <a:gd name="T11" fmla="*/ 814 h 882"/>
              <a:gd name="T12" fmla="*/ 443 w 463"/>
              <a:gd name="T13" fmla="*/ 881 h 882"/>
              <a:gd name="T14" fmla="*/ 443 w 463"/>
              <a:gd name="T15" fmla="*/ 882 h 882"/>
              <a:gd name="T16" fmla="*/ 441 w 463"/>
              <a:gd name="T17" fmla="*/ 882 h 882"/>
              <a:gd name="T18" fmla="*/ 0 w 463"/>
              <a:gd name="T19" fmla="*/ 441 h 882"/>
              <a:gd name="T20" fmla="*/ 441 w 463"/>
              <a:gd name="T21" fmla="*/ 0 h 882"/>
              <a:gd name="T22" fmla="*/ 463 w 463"/>
              <a:gd name="T23" fmla="*/ 1 h 882"/>
              <a:gd name="T24" fmla="*/ 463 w 463"/>
              <a:gd name="T25" fmla="*/ 1 h 882"/>
              <a:gd name="T26" fmla="*/ 463 w 463"/>
              <a:gd name="T27" fmla="*/ 6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882">
                <a:moveTo>
                  <a:pt x="463" y="69"/>
                </a:moveTo>
                <a:cubicBezTo>
                  <a:pt x="463" y="69"/>
                  <a:pt x="463" y="69"/>
                  <a:pt x="463" y="69"/>
                </a:cubicBezTo>
                <a:cubicBezTo>
                  <a:pt x="456" y="69"/>
                  <a:pt x="449" y="68"/>
                  <a:pt x="441" y="68"/>
                </a:cubicBezTo>
                <a:cubicBezTo>
                  <a:pt x="235" y="68"/>
                  <a:pt x="68" y="235"/>
                  <a:pt x="68" y="441"/>
                </a:cubicBezTo>
                <a:cubicBezTo>
                  <a:pt x="68" y="647"/>
                  <a:pt x="235" y="814"/>
                  <a:pt x="441" y="814"/>
                </a:cubicBezTo>
                <a:cubicBezTo>
                  <a:pt x="442" y="814"/>
                  <a:pt x="442" y="814"/>
                  <a:pt x="443" y="814"/>
                </a:cubicBezTo>
                <a:cubicBezTo>
                  <a:pt x="443" y="881"/>
                  <a:pt x="443" y="881"/>
                  <a:pt x="443" y="881"/>
                </a:cubicBezTo>
                <a:cubicBezTo>
                  <a:pt x="443" y="882"/>
                  <a:pt x="443" y="882"/>
                  <a:pt x="443" y="882"/>
                </a:cubicBezTo>
                <a:cubicBezTo>
                  <a:pt x="442" y="882"/>
                  <a:pt x="442" y="882"/>
                  <a:pt x="441" y="882"/>
                </a:cubicBezTo>
                <a:cubicBezTo>
                  <a:pt x="198" y="882"/>
                  <a:pt x="0" y="685"/>
                  <a:pt x="0" y="441"/>
                </a:cubicBezTo>
                <a:cubicBezTo>
                  <a:pt x="0" y="198"/>
                  <a:pt x="198" y="0"/>
                  <a:pt x="441" y="0"/>
                </a:cubicBezTo>
                <a:cubicBezTo>
                  <a:pt x="449" y="0"/>
                  <a:pt x="456" y="1"/>
                  <a:pt x="463" y="1"/>
                </a:cubicBezTo>
                <a:cubicBezTo>
                  <a:pt x="463" y="1"/>
                  <a:pt x="463" y="1"/>
                  <a:pt x="463" y="1"/>
                </a:cubicBezTo>
                <a:lnTo>
                  <a:pt x="463" y="69"/>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8">
            <a:extLst>
              <a:ext uri="{FF2B5EF4-FFF2-40B4-BE49-F238E27FC236}">
                <a16:creationId xmlns:a16="http://schemas.microsoft.com/office/drawing/2014/main" id="{A2224FEF-937E-443E-8C58-B622D7F45844}"/>
              </a:ext>
            </a:extLst>
          </p:cNvPr>
          <p:cNvGrpSpPr>
            <a:grpSpLocks noChangeAspect="1"/>
          </p:cNvGrpSpPr>
          <p:nvPr/>
        </p:nvGrpSpPr>
        <p:grpSpPr bwMode="auto">
          <a:xfrm rot="16200000">
            <a:off x="9392441" y="-1006383"/>
            <a:ext cx="2012767" cy="2012765"/>
            <a:chOff x="3490" y="2203"/>
            <a:chExt cx="965" cy="965"/>
          </a:xfrm>
        </p:grpSpPr>
        <p:sp>
          <p:nvSpPr>
            <p:cNvPr id="32" name="Freeform 9">
              <a:extLst>
                <a:ext uri="{FF2B5EF4-FFF2-40B4-BE49-F238E27FC236}">
                  <a16:creationId xmlns:a16="http://schemas.microsoft.com/office/drawing/2014/main" id="{796D8799-F9D0-4DDE-910D-0DBD52CCAA5E}"/>
                </a:ext>
              </a:extLst>
            </p:cNvPr>
            <p:cNvSpPr>
              <a:spLocks/>
            </p:cNvSpPr>
            <p:nvPr/>
          </p:nvSpPr>
          <p:spPr bwMode="auto">
            <a:xfrm>
              <a:off x="3490" y="2203"/>
              <a:ext cx="484" cy="965"/>
            </a:xfrm>
            <a:custGeom>
              <a:avLst/>
              <a:gdLst>
                <a:gd name="T0" fmla="*/ 253 w 253"/>
                <a:gd name="T1" fmla="*/ 504 h 504"/>
                <a:gd name="T2" fmla="*/ 253 w 253"/>
                <a:gd name="T3" fmla="*/ 504 h 504"/>
                <a:gd name="T4" fmla="*/ 252 w 253"/>
                <a:gd name="T5" fmla="*/ 504 h 504"/>
                <a:gd name="T6" fmla="*/ 0 w 253"/>
                <a:gd name="T7" fmla="*/ 252 h 504"/>
                <a:gd name="T8" fmla="*/ 252 w 253"/>
                <a:gd name="T9" fmla="*/ 0 h 504"/>
                <a:gd name="T10" fmla="*/ 253 w 253"/>
                <a:gd name="T11" fmla="*/ 0 h 504"/>
                <a:gd name="T12" fmla="*/ 253 w 253"/>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253" h="504">
                  <a:moveTo>
                    <a:pt x="253" y="504"/>
                  </a:moveTo>
                  <a:cubicBezTo>
                    <a:pt x="253" y="504"/>
                    <a:pt x="253" y="504"/>
                    <a:pt x="253" y="504"/>
                  </a:cubicBezTo>
                  <a:cubicBezTo>
                    <a:pt x="253" y="504"/>
                    <a:pt x="252" y="504"/>
                    <a:pt x="252" y="504"/>
                  </a:cubicBezTo>
                  <a:cubicBezTo>
                    <a:pt x="113" y="504"/>
                    <a:pt x="0" y="391"/>
                    <a:pt x="0" y="252"/>
                  </a:cubicBezTo>
                  <a:cubicBezTo>
                    <a:pt x="0" y="113"/>
                    <a:pt x="113" y="0"/>
                    <a:pt x="252" y="0"/>
                  </a:cubicBezTo>
                  <a:cubicBezTo>
                    <a:pt x="252" y="0"/>
                    <a:pt x="253" y="0"/>
                    <a:pt x="253" y="0"/>
                  </a:cubicBezTo>
                  <a:lnTo>
                    <a:pt x="253" y="504"/>
                  </a:lnTo>
                  <a:close/>
                </a:path>
              </a:pathLst>
            </a:custGeom>
            <a:solidFill>
              <a:srgbClr val="38C5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a:extLst>
                <a:ext uri="{FF2B5EF4-FFF2-40B4-BE49-F238E27FC236}">
                  <a16:creationId xmlns:a16="http://schemas.microsoft.com/office/drawing/2014/main" id="{37212B41-E054-409F-A576-0F33A96967B9}"/>
                </a:ext>
              </a:extLst>
            </p:cNvPr>
            <p:cNvSpPr>
              <a:spLocks/>
            </p:cNvSpPr>
            <p:nvPr/>
          </p:nvSpPr>
          <p:spPr bwMode="auto">
            <a:xfrm>
              <a:off x="3490" y="2203"/>
              <a:ext cx="965" cy="965"/>
            </a:xfrm>
            <a:custGeom>
              <a:avLst/>
              <a:gdLst>
                <a:gd name="T0" fmla="*/ 253 w 504"/>
                <a:gd name="T1" fmla="*/ 0 h 504"/>
                <a:gd name="T2" fmla="*/ 504 w 504"/>
                <a:gd name="T3" fmla="*/ 252 h 504"/>
                <a:gd name="T4" fmla="*/ 253 w 504"/>
                <a:gd name="T5" fmla="*/ 504 h 504"/>
                <a:gd name="T6" fmla="*/ 252 w 504"/>
                <a:gd name="T7" fmla="*/ 504 h 504"/>
                <a:gd name="T8" fmla="*/ 0 w 504"/>
                <a:gd name="T9" fmla="*/ 252 h 504"/>
                <a:gd name="T10" fmla="*/ 252 w 504"/>
                <a:gd name="T11" fmla="*/ 0 h 504"/>
                <a:gd name="T12" fmla="*/ 253 w 504"/>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504" h="504">
                  <a:moveTo>
                    <a:pt x="253" y="0"/>
                  </a:moveTo>
                  <a:cubicBezTo>
                    <a:pt x="392" y="1"/>
                    <a:pt x="504" y="114"/>
                    <a:pt x="504" y="252"/>
                  </a:cubicBezTo>
                  <a:cubicBezTo>
                    <a:pt x="504" y="391"/>
                    <a:pt x="392" y="503"/>
                    <a:pt x="253" y="504"/>
                  </a:cubicBezTo>
                  <a:cubicBezTo>
                    <a:pt x="253" y="504"/>
                    <a:pt x="252" y="504"/>
                    <a:pt x="252" y="504"/>
                  </a:cubicBezTo>
                  <a:cubicBezTo>
                    <a:pt x="113" y="504"/>
                    <a:pt x="0" y="391"/>
                    <a:pt x="0" y="252"/>
                  </a:cubicBezTo>
                  <a:cubicBezTo>
                    <a:pt x="0" y="113"/>
                    <a:pt x="113" y="0"/>
                    <a:pt x="252" y="0"/>
                  </a:cubicBezTo>
                  <a:cubicBezTo>
                    <a:pt x="252" y="0"/>
                    <a:pt x="253" y="0"/>
                    <a:pt x="253" y="0"/>
                  </a:cubicBezTo>
                  <a:close/>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a:extLst>
                <a:ext uri="{FF2B5EF4-FFF2-40B4-BE49-F238E27FC236}">
                  <a16:creationId xmlns:a16="http://schemas.microsoft.com/office/drawing/2014/main" id="{FE051968-0701-480B-B0FC-BD8A883E8084}"/>
                </a:ext>
              </a:extLst>
            </p:cNvPr>
            <p:cNvSpPr>
              <a:spLocks/>
            </p:cNvSpPr>
            <p:nvPr/>
          </p:nvSpPr>
          <p:spPr bwMode="auto">
            <a:xfrm>
              <a:off x="3974" y="2203"/>
              <a:ext cx="0" cy="965"/>
            </a:xfrm>
            <a:custGeom>
              <a:avLst/>
              <a:gdLst>
                <a:gd name="T0" fmla="*/ 0 h 965"/>
                <a:gd name="T1" fmla="*/ 0 h 965"/>
                <a:gd name="T2" fmla="*/ 965 h 965"/>
              </a:gdLst>
              <a:ahLst/>
              <a:cxnLst>
                <a:cxn ang="0">
                  <a:pos x="0" y="T0"/>
                </a:cxn>
                <a:cxn ang="0">
                  <a:pos x="0" y="T1"/>
                </a:cxn>
                <a:cxn ang="0">
                  <a:pos x="0" y="T2"/>
                </a:cxn>
              </a:cxnLst>
              <a:rect l="0" t="0" r="r" b="b"/>
              <a:pathLst>
                <a:path h="965">
                  <a:moveTo>
                    <a:pt x="0" y="0"/>
                  </a:moveTo>
                  <a:lnTo>
                    <a:pt x="0" y="0"/>
                  </a:lnTo>
                  <a:lnTo>
                    <a:pt x="0" y="965"/>
                  </a:lnTo>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183">
            <a:extLst>
              <a:ext uri="{FF2B5EF4-FFF2-40B4-BE49-F238E27FC236}">
                <a16:creationId xmlns:a16="http://schemas.microsoft.com/office/drawing/2014/main" id="{CB18BC89-DA28-45E9-89F3-3289FB7EFE3C}"/>
              </a:ext>
            </a:extLst>
          </p:cNvPr>
          <p:cNvSpPr>
            <a:spLocks noChangeArrowheads="1"/>
          </p:cNvSpPr>
          <p:nvPr/>
        </p:nvSpPr>
        <p:spPr bwMode="auto">
          <a:xfrm>
            <a:off x="905645" y="509728"/>
            <a:ext cx="41937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rgbClr val="268E75"/>
                </a:solidFill>
                <a:latin typeface="Montserrat Medium" panose="00000600000000000000" pitchFamily="50" charset="0"/>
              </a:rPr>
              <a:t>Important </a:t>
            </a:r>
            <a:r>
              <a:rPr lang="en-US" altLang="es-MX" sz="4000" dirty="0">
                <a:latin typeface="Montserrat Medium" panose="00000600000000000000" pitchFamily="50" charset="0"/>
              </a:rPr>
              <a:t>Data</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4"/>
          <p:cNvGrpSpPr>
            <a:grpSpLocks/>
          </p:cNvGrpSpPr>
          <p:nvPr/>
        </p:nvGrpSpPr>
        <p:grpSpPr bwMode="auto">
          <a:xfrm>
            <a:off x="5688013" y="1648619"/>
            <a:ext cx="815975" cy="815975"/>
            <a:chOff x="11373433" y="2695855"/>
            <a:chExt cx="1630783" cy="1631208"/>
          </a:xfrm>
          <a:solidFill>
            <a:srgbClr val="268E75"/>
          </a:solidFill>
        </p:grpSpPr>
        <p:sp>
          <p:nvSpPr>
            <p:cNvPr id="29" name="Rectangle 2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33" name="Rectangle 32"/>
            <p:cNvSpPr/>
            <p:nvPr/>
          </p:nvSpPr>
          <p:spPr>
            <a:xfrm>
              <a:off x="11373433" y="4149344"/>
              <a:ext cx="1630783" cy="177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grpSp>
      <p:grpSp>
        <p:nvGrpSpPr>
          <p:cNvPr id="36866" name="Group 35"/>
          <p:cNvGrpSpPr>
            <a:grpSpLocks/>
          </p:cNvGrpSpPr>
          <p:nvPr/>
        </p:nvGrpSpPr>
        <p:grpSpPr bwMode="auto">
          <a:xfrm>
            <a:off x="5688013" y="2863057"/>
            <a:ext cx="815975" cy="815181"/>
            <a:chOff x="11373433" y="2695855"/>
            <a:chExt cx="1630783" cy="1631208"/>
          </a:xfrm>
          <a:solidFill>
            <a:srgbClr val="6D4174"/>
          </a:solidFill>
        </p:grpSpPr>
        <p:sp>
          <p:nvSpPr>
            <p:cNvPr id="39" name="Rectangle 38"/>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38" name="Rectangle 37"/>
            <p:cNvSpPr/>
            <p:nvPr/>
          </p:nvSpPr>
          <p:spPr>
            <a:xfrm>
              <a:off x="11373433" y="4149171"/>
              <a:ext cx="1630783" cy="177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grpSp>
      <p:grpSp>
        <p:nvGrpSpPr>
          <p:cNvPr id="36867" name="Group 40"/>
          <p:cNvGrpSpPr>
            <a:grpSpLocks/>
          </p:cNvGrpSpPr>
          <p:nvPr/>
        </p:nvGrpSpPr>
        <p:grpSpPr bwMode="auto">
          <a:xfrm>
            <a:off x="5688013" y="4110832"/>
            <a:ext cx="815975" cy="815181"/>
            <a:chOff x="11373433" y="2695855"/>
            <a:chExt cx="1630783" cy="1631208"/>
          </a:xfrm>
          <a:solidFill>
            <a:srgbClr val="38C5A9"/>
          </a:solidFill>
        </p:grpSpPr>
        <p:sp>
          <p:nvSpPr>
            <p:cNvPr id="44" name="Rectangle 43"/>
            <p:cNvSpPr/>
            <p:nvPr/>
          </p:nvSpPr>
          <p:spPr>
            <a:xfrm>
              <a:off x="11373433" y="2695855"/>
              <a:ext cx="1630783" cy="1631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43" name="Rectangle 42"/>
            <p:cNvSpPr/>
            <p:nvPr/>
          </p:nvSpPr>
          <p:spPr>
            <a:xfrm>
              <a:off x="11373433" y="4149171"/>
              <a:ext cx="1630783" cy="177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grpSp>
      <p:grpSp>
        <p:nvGrpSpPr>
          <p:cNvPr id="36868" name="Group 45"/>
          <p:cNvGrpSpPr>
            <a:grpSpLocks/>
          </p:cNvGrpSpPr>
          <p:nvPr/>
        </p:nvGrpSpPr>
        <p:grpSpPr bwMode="auto">
          <a:xfrm>
            <a:off x="5688013" y="5325269"/>
            <a:ext cx="815975" cy="815181"/>
            <a:chOff x="11373433" y="2695855"/>
            <a:chExt cx="1630783" cy="1631208"/>
          </a:xfrm>
        </p:grpSpPr>
        <p:sp>
          <p:nvSpPr>
            <p:cNvPr id="49" name="Rectangle 48"/>
            <p:cNvSpPr/>
            <p:nvPr/>
          </p:nvSpPr>
          <p:spPr>
            <a:xfrm>
              <a:off x="11373433" y="2695855"/>
              <a:ext cx="1630783" cy="1631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48" name="Rectangle 47"/>
            <p:cNvSpPr/>
            <p:nvPr/>
          </p:nvSpPr>
          <p:spPr>
            <a:xfrm>
              <a:off x="11373433" y="4149171"/>
              <a:ext cx="1630783" cy="1778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grpSp>
      <p:sp>
        <p:nvSpPr>
          <p:cNvPr id="36869" name="TextBox 58"/>
          <p:cNvSpPr txBox="1">
            <a:spLocks noChangeArrowheads="1"/>
          </p:cNvSpPr>
          <p:nvPr/>
        </p:nvSpPr>
        <p:spPr bwMode="auto">
          <a:xfrm>
            <a:off x="4674473" y="4091782"/>
            <a:ext cx="94765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000" b="1">
                <a:latin typeface="+mj-lt"/>
              </a:rPr>
              <a:t>3942</a:t>
            </a:r>
            <a:endParaRPr lang="id-ID" altLang="es-MX" sz="1600" b="1">
              <a:latin typeface="+mj-lt"/>
            </a:endParaRPr>
          </a:p>
        </p:txBody>
      </p:sp>
      <p:sp>
        <p:nvSpPr>
          <p:cNvPr id="36870" name="TextBox 59"/>
          <p:cNvSpPr txBox="1">
            <a:spLocks noChangeArrowheads="1"/>
          </p:cNvSpPr>
          <p:nvPr/>
        </p:nvSpPr>
        <p:spPr bwMode="auto">
          <a:xfrm>
            <a:off x="4699415" y="4515644"/>
            <a:ext cx="922717"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a:latin typeface="+mj-lt"/>
              </a:rPr>
              <a:t>Websites</a:t>
            </a:r>
            <a:endParaRPr lang="id-ID" altLang="es-MX" sz="700" b="1">
              <a:latin typeface="+mj-lt"/>
            </a:endParaRPr>
          </a:p>
        </p:txBody>
      </p:sp>
      <p:sp>
        <p:nvSpPr>
          <p:cNvPr id="36871" name="TextBox 60"/>
          <p:cNvSpPr txBox="1">
            <a:spLocks noChangeArrowheads="1"/>
          </p:cNvSpPr>
          <p:nvPr/>
        </p:nvSpPr>
        <p:spPr bwMode="auto">
          <a:xfrm>
            <a:off x="6576219" y="4225132"/>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Calibri Light" panose="020F0302020204030204" pitchFamily="34" charset="0"/>
                <a:cs typeface="Calibri Light" panose="020F0302020204030204" pitchFamily="34" charset="0"/>
              </a:rPr>
              <a:t>Lorem ipsum dolor sit amet, consectetur adipiscing elit.</a:t>
            </a:r>
          </a:p>
        </p:txBody>
      </p:sp>
      <p:sp>
        <p:nvSpPr>
          <p:cNvPr id="36872" name="TextBox 61"/>
          <p:cNvSpPr txBox="1">
            <a:spLocks noChangeArrowheads="1"/>
          </p:cNvSpPr>
          <p:nvPr/>
        </p:nvSpPr>
        <p:spPr bwMode="auto">
          <a:xfrm>
            <a:off x="6565107" y="5359400"/>
            <a:ext cx="94765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000" b="1">
                <a:latin typeface="+mj-lt"/>
              </a:rPr>
              <a:t>8365</a:t>
            </a:r>
            <a:endParaRPr lang="id-ID" altLang="es-MX" sz="1600" b="1">
              <a:latin typeface="+mj-lt"/>
            </a:endParaRPr>
          </a:p>
        </p:txBody>
      </p:sp>
      <p:sp>
        <p:nvSpPr>
          <p:cNvPr id="36873" name="TextBox 62"/>
          <p:cNvSpPr txBox="1">
            <a:spLocks noChangeArrowheads="1"/>
          </p:cNvSpPr>
          <p:nvPr/>
        </p:nvSpPr>
        <p:spPr bwMode="auto">
          <a:xfrm>
            <a:off x="6557169" y="5783263"/>
            <a:ext cx="1425354"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latin typeface="+mj-lt"/>
              </a:rPr>
              <a:t>Tickets Support</a:t>
            </a:r>
            <a:endParaRPr lang="id-ID" altLang="es-MX" sz="700" b="1" dirty="0">
              <a:latin typeface="+mj-lt"/>
            </a:endParaRPr>
          </a:p>
        </p:txBody>
      </p:sp>
      <p:sp>
        <p:nvSpPr>
          <p:cNvPr id="36874" name="TextBox 63"/>
          <p:cNvSpPr txBox="1">
            <a:spLocks noChangeArrowheads="1"/>
          </p:cNvSpPr>
          <p:nvPr/>
        </p:nvSpPr>
        <p:spPr bwMode="auto">
          <a:xfrm>
            <a:off x="3305969" y="5470525"/>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Calibri Light" panose="020F0302020204030204" pitchFamily="34" charset="0"/>
                <a:cs typeface="Calibri Light" panose="020F0302020204030204" pitchFamily="34" charset="0"/>
              </a:rPr>
              <a:t>Lorem ipsum dolor sit amet, consectetur adipiscing elit.</a:t>
            </a:r>
          </a:p>
        </p:txBody>
      </p:sp>
      <p:sp>
        <p:nvSpPr>
          <p:cNvPr id="36875" name="TextBox 70"/>
          <p:cNvSpPr txBox="1">
            <a:spLocks noChangeArrowheads="1"/>
          </p:cNvSpPr>
          <p:nvPr/>
        </p:nvSpPr>
        <p:spPr bwMode="auto">
          <a:xfrm>
            <a:off x="4674473" y="1619250"/>
            <a:ext cx="94765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3000" b="1">
                <a:latin typeface="+mj-lt"/>
              </a:rPr>
              <a:t>4342</a:t>
            </a:r>
            <a:endParaRPr lang="id-ID" altLang="es-MX" sz="1600" b="1">
              <a:latin typeface="+mj-lt"/>
            </a:endParaRPr>
          </a:p>
        </p:txBody>
      </p:sp>
      <p:sp>
        <p:nvSpPr>
          <p:cNvPr id="36876" name="TextBox 71"/>
          <p:cNvSpPr txBox="1">
            <a:spLocks noChangeArrowheads="1"/>
          </p:cNvSpPr>
          <p:nvPr/>
        </p:nvSpPr>
        <p:spPr bwMode="auto">
          <a:xfrm>
            <a:off x="4334445" y="2043113"/>
            <a:ext cx="1287687"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a:latin typeface="+mj-lt"/>
              </a:rPr>
              <a:t>Happy Clients</a:t>
            </a:r>
            <a:endParaRPr lang="id-ID" altLang="es-MX" sz="700" b="1">
              <a:latin typeface="+mj-lt"/>
            </a:endParaRPr>
          </a:p>
        </p:txBody>
      </p:sp>
      <p:sp>
        <p:nvSpPr>
          <p:cNvPr id="36877" name="TextBox 72"/>
          <p:cNvSpPr txBox="1">
            <a:spLocks noChangeArrowheads="1"/>
          </p:cNvSpPr>
          <p:nvPr/>
        </p:nvSpPr>
        <p:spPr bwMode="auto">
          <a:xfrm>
            <a:off x="6576219" y="1753394"/>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Calibri Light" panose="020F0302020204030204" pitchFamily="34" charset="0"/>
                <a:cs typeface="Calibri Light" panose="020F0302020204030204" pitchFamily="34" charset="0"/>
              </a:rPr>
              <a:t>Lorem ipsum dolor sit amet, consectetur adipiscing elit.</a:t>
            </a:r>
          </a:p>
        </p:txBody>
      </p:sp>
      <p:sp>
        <p:nvSpPr>
          <p:cNvPr id="36878" name="TextBox 73"/>
          <p:cNvSpPr txBox="1">
            <a:spLocks noChangeArrowheads="1"/>
          </p:cNvSpPr>
          <p:nvPr/>
        </p:nvSpPr>
        <p:spPr bwMode="auto">
          <a:xfrm>
            <a:off x="6565107" y="2886869"/>
            <a:ext cx="947659"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000" b="1">
                <a:latin typeface="+mj-lt"/>
              </a:rPr>
              <a:t>2342</a:t>
            </a:r>
            <a:endParaRPr lang="id-ID" altLang="es-MX" sz="1600" b="1">
              <a:latin typeface="+mj-lt"/>
            </a:endParaRPr>
          </a:p>
        </p:txBody>
      </p:sp>
      <p:sp>
        <p:nvSpPr>
          <p:cNvPr id="36879" name="TextBox 74"/>
          <p:cNvSpPr txBox="1">
            <a:spLocks noChangeArrowheads="1"/>
          </p:cNvSpPr>
          <p:nvPr/>
        </p:nvSpPr>
        <p:spPr bwMode="auto">
          <a:xfrm>
            <a:off x="6557169" y="3310732"/>
            <a:ext cx="126543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mj-lt"/>
              </a:rPr>
              <a:t>Project Made</a:t>
            </a:r>
            <a:endParaRPr lang="id-ID" altLang="es-MX" sz="700" b="1">
              <a:latin typeface="+mj-lt"/>
            </a:endParaRPr>
          </a:p>
        </p:txBody>
      </p:sp>
      <p:sp>
        <p:nvSpPr>
          <p:cNvPr id="36880" name="TextBox 75"/>
          <p:cNvSpPr txBox="1">
            <a:spLocks noChangeArrowheads="1"/>
          </p:cNvSpPr>
          <p:nvPr/>
        </p:nvSpPr>
        <p:spPr bwMode="auto">
          <a:xfrm>
            <a:off x="3305969" y="2997994"/>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altLang="es-MX" sz="1200" dirty="0">
                <a:latin typeface="Calibri Light" panose="020F0302020204030204" pitchFamily="34" charset="0"/>
                <a:cs typeface="Calibri Light" panose="020F0302020204030204" pitchFamily="34" charset="0"/>
              </a:rPr>
              <a:t>Lorem ipsum dolor sit amet, consectetur adipiscing elit.</a:t>
            </a:r>
          </a:p>
        </p:txBody>
      </p:sp>
      <p:grpSp>
        <p:nvGrpSpPr>
          <p:cNvPr id="83" name="Group 82"/>
          <p:cNvGrpSpPr/>
          <p:nvPr/>
        </p:nvGrpSpPr>
        <p:grpSpPr>
          <a:xfrm>
            <a:off x="5892663" y="1834398"/>
            <a:ext cx="395715" cy="395818"/>
            <a:chOff x="6207125" y="2541588"/>
            <a:chExt cx="296863" cy="296863"/>
          </a:xfrm>
          <a:solidFill>
            <a:srgbClr val="FFFFFF"/>
          </a:solidFill>
        </p:grpSpPr>
        <p:sp>
          <p:nvSpPr>
            <p:cNvPr id="84" name="Freeform 95"/>
            <p:cNvSpPr>
              <a:spLocks noEditPoints="1"/>
            </p:cNvSpPr>
            <p:nvPr/>
          </p:nvSpPr>
          <p:spPr bwMode="auto">
            <a:xfrm>
              <a:off x="6207125" y="2541588"/>
              <a:ext cx="296863" cy="296863"/>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defTabSz="914217">
                <a:defRPr/>
              </a:pPr>
              <a:endParaRPr lang="en-US" sz="900">
                <a:latin typeface="Calibri Light"/>
              </a:endParaRPr>
            </a:p>
          </p:txBody>
        </p:sp>
        <p:sp>
          <p:nvSpPr>
            <p:cNvPr id="85" name="Freeform 96"/>
            <p:cNvSpPr>
              <a:spLocks/>
            </p:cNvSpPr>
            <p:nvPr/>
          </p:nvSpPr>
          <p:spPr bwMode="auto">
            <a:xfrm>
              <a:off x="6262688" y="2708275"/>
              <a:ext cx="184150" cy="55563"/>
            </a:xfrm>
            <a:custGeom>
              <a:avLst/>
              <a:gdLst/>
              <a:ahLst/>
              <a:cxnLst>
                <a:cxn ang="0">
                  <a:pos x="71" y="0"/>
                </a:cxn>
                <a:cxn ang="0">
                  <a:pos x="36" y="15"/>
                </a:cxn>
                <a:cxn ang="0">
                  <a:pos x="0" y="0"/>
                </a:cxn>
                <a:cxn ang="0">
                  <a:pos x="0" y="0"/>
                </a:cxn>
                <a:cxn ang="0">
                  <a:pos x="36" y="22"/>
                </a:cxn>
                <a:cxn ang="0">
                  <a:pos x="72" y="0"/>
                </a:cxn>
                <a:cxn ang="0">
                  <a:pos x="71" y="0"/>
                </a:cxn>
              </a:cxnLst>
              <a:rect l="0" t="0" r="r" b="b"/>
              <a:pathLst>
                <a:path w="72" h="22">
                  <a:moveTo>
                    <a:pt x="71" y="0"/>
                  </a:moveTo>
                  <a:cubicBezTo>
                    <a:pt x="62" y="9"/>
                    <a:pt x="50" y="15"/>
                    <a:pt x="36" y="15"/>
                  </a:cubicBezTo>
                  <a:cubicBezTo>
                    <a:pt x="22" y="15"/>
                    <a:pt x="10" y="9"/>
                    <a:pt x="0" y="0"/>
                  </a:cubicBezTo>
                  <a:cubicBezTo>
                    <a:pt x="0" y="0"/>
                    <a:pt x="0" y="0"/>
                    <a:pt x="0" y="0"/>
                  </a:cubicBezTo>
                  <a:cubicBezTo>
                    <a:pt x="10" y="13"/>
                    <a:pt x="18" y="22"/>
                    <a:pt x="36" y="22"/>
                  </a:cubicBezTo>
                  <a:cubicBezTo>
                    <a:pt x="54" y="22"/>
                    <a:pt x="62" y="13"/>
                    <a:pt x="72" y="0"/>
                  </a:cubicBezTo>
                  <a:lnTo>
                    <a:pt x="71" y="0"/>
                  </a:lnTo>
                  <a:close/>
                </a:path>
              </a:pathLst>
            </a:custGeom>
            <a:grpFill/>
            <a:ln w="9525">
              <a:noFill/>
              <a:round/>
              <a:headEnd/>
              <a:tailEnd/>
            </a:ln>
          </p:spPr>
          <p:txBody>
            <a:bodyPr/>
            <a:lstStyle/>
            <a:p>
              <a:pPr defTabSz="914217">
                <a:defRPr/>
              </a:pPr>
              <a:endParaRPr lang="en-US" sz="900">
                <a:latin typeface="Calibri Light"/>
              </a:endParaRPr>
            </a:p>
          </p:txBody>
        </p:sp>
        <p:sp>
          <p:nvSpPr>
            <p:cNvPr id="86" name="Oval 97"/>
            <p:cNvSpPr>
              <a:spLocks noChangeArrowheads="1"/>
            </p:cNvSpPr>
            <p:nvPr/>
          </p:nvSpPr>
          <p:spPr bwMode="auto">
            <a:xfrm>
              <a:off x="6299200" y="2616200"/>
              <a:ext cx="38100" cy="55563"/>
            </a:xfrm>
            <a:prstGeom prst="ellipse">
              <a:avLst/>
            </a:prstGeom>
            <a:grpFill/>
            <a:ln w="9525">
              <a:noFill/>
              <a:round/>
              <a:headEnd/>
              <a:tailEnd/>
            </a:ln>
          </p:spPr>
          <p:txBody>
            <a:bodyPr/>
            <a:lstStyle/>
            <a:p>
              <a:pPr defTabSz="914217">
                <a:defRPr/>
              </a:pPr>
              <a:endParaRPr lang="en-US" sz="900">
                <a:latin typeface="Calibri Light"/>
              </a:endParaRPr>
            </a:p>
          </p:txBody>
        </p:sp>
        <p:sp>
          <p:nvSpPr>
            <p:cNvPr id="87" name="Oval 98"/>
            <p:cNvSpPr>
              <a:spLocks noChangeArrowheads="1"/>
            </p:cNvSpPr>
            <p:nvPr/>
          </p:nvSpPr>
          <p:spPr bwMode="auto">
            <a:xfrm>
              <a:off x="6372225" y="2616200"/>
              <a:ext cx="39688" cy="55563"/>
            </a:xfrm>
            <a:prstGeom prst="ellipse">
              <a:avLst/>
            </a:prstGeom>
            <a:grpFill/>
            <a:ln w="9525">
              <a:noFill/>
              <a:round/>
              <a:headEnd/>
              <a:tailEnd/>
            </a:ln>
          </p:spPr>
          <p:txBody>
            <a:bodyPr/>
            <a:lstStyle/>
            <a:p>
              <a:pPr defTabSz="914217">
                <a:defRPr/>
              </a:pPr>
              <a:endParaRPr lang="en-US" sz="900">
                <a:latin typeface="Calibri Light"/>
              </a:endParaRPr>
            </a:p>
          </p:txBody>
        </p:sp>
      </p:grpSp>
      <p:sp>
        <p:nvSpPr>
          <p:cNvPr id="94" name="Freeform 33"/>
          <p:cNvSpPr>
            <a:spLocks noChangeArrowheads="1"/>
          </p:cNvSpPr>
          <p:nvPr/>
        </p:nvSpPr>
        <p:spPr bwMode="auto">
          <a:xfrm>
            <a:off x="5915819" y="3088482"/>
            <a:ext cx="372269" cy="304800"/>
          </a:xfrm>
          <a:custGeom>
            <a:avLst/>
            <a:gdLst>
              <a:gd name="T0" fmla="*/ 693225 w 649"/>
              <a:gd name="T1" fmla="*/ 34441 h 531"/>
              <a:gd name="T2" fmla="*/ 693225 w 649"/>
              <a:gd name="T3" fmla="*/ 34441 h 531"/>
              <a:gd name="T4" fmla="*/ 575010 w 649"/>
              <a:gd name="T5" fmla="*/ 34441 h 531"/>
              <a:gd name="T6" fmla="*/ 237579 w 649"/>
              <a:gd name="T7" fmla="*/ 371959 h 531"/>
              <a:gd name="T8" fmla="*/ 169863 w 649"/>
              <a:gd name="T9" fmla="*/ 288154 h 531"/>
              <a:gd name="T10" fmla="*/ 34432 w 649"/>
              <a:gd name="T11" fmla="*/ 288154 h 531"/>
              <a:gd name="T12" fmla="*/ 34432 w 649"/>
              <a:gd name="T13" fmla="*/ 423620 h 531"/>
              <a:gd name="T14" fmla="*/ 185931 w 649"/>
              <a:gd name="T15" fmla="*/ 557939 h 531"/>
              <a:gd name="T16" fmla="*/ 305295 w 649"/>
              <a:gd name="T17" fmla="*/ 557939 h 531"/>
              <a:gd name="T18" fmla="*/ 693225 w 649"/>
              <a:gd name="T19" fmla="*/ 169907 h 531"/>
              <a:gd name="T20" fmla="*/ 693225 w 649"/>
              <a:gd name="T21" fmla="*/ 34441 h 531"/>
              <a:gd name="T22" fmla="*/ 659941 w 649"/>
              <a:gd name="T23" fmla="*/ 135467 h 531"/>
              <a:gd name="T24" fmla="*/ 659941 w 649"/>
              <a:gd name="T25" fmla="*/ 135467 h 531"/>
              <a:gd name="T26" fmla="*/ 270863 w 649"/>
              <a:gd name="T27" fmla="*/ 524646 h 531"/>
              <a:gd name="T28" fmla="*/ 220363 w 649"/>
              <a:gd name="T29" fmla="*/ 524646 h 531"/>
              <a:gd name="T30" fmla="*/ 67716 w 649"/>
              <a:gd name="T31" fmla="*/ 371959 h 531"/>
              <a:gd name="T32" fmla="*/ 67716 w 649"/>
              <a:gd name="T33" fmla="*/ 321446 h 531"/>
              <a:gd name="T34" fmla="*/ 135431 w 649"/>
              <a:gd name="T35" fmla="*/ 321446 h 531"/>
              <a:gd name="T36" fmla="*/ 237579 w 649"/>
              <a:gd name="T37" fmla="*/ 423620 h 531"/>
              <a:gd name="T38" fmla="*/ 608294 w 649"/>
              <a:gd name="T39" fmla="*/ 67733 h 531"/>
              <a:gd name="T40" fmla="*/ 659941 w 649"/>
              <a:gd name="T41" fmla="*/ 67733 h 531"/>
              <a:gd name="T42" fmla="*/ 659941 w 649"/>
              <a:gd name="T43" fmla="*/ 135467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99" tIns="60950" rIns="121899" bIns="60950" anchor="ctr"/>
          <a:lstStyle/>
          <a:p>
            <a:endParaRPr lang="es-MX" sz="900"/>
          </a:p>
        </p:txBody>
      </p:sp>
      <p:sp>
        <p:nvSpPr>
          <p:cNvPr id="95" name="Freeform 108"/>
          <p:cNvSpPr>
            <a:spLocks noChangeArrowheads="1"/>
          </p:cNvSpPr>
          <p:nvPr/>
        </p:nvSpPr>
        <p:spPr bwMode="auto">
          <a:xfrm>
            <a:off x="5922963" y="4313238"/>
            <a:ext cx="355600" cy="365919"/>
          </a:xfrm>
          <a:custGeom>
            <a:avLst/>
            <a:gdLst>
              <a:gd name="T0" fmla="*/ 101081 w 619"/>
              <a:gd name="T1" fmla="*/ 102808 h 634"/>
              <a:gd name="T2" fmla="*/ 101081 w 619"/>
              <a:gd name="T3" fmla="*/ 102808 h 634"/>
              <a:gd name="T4" fmla="*/ 83852 w 619"/>
              <a:gd name="T5" fmla="*/ 118980 h 634"/>
              <a:gd name="T6" fmla="*/ 101081 w 619"/>
              <a:gd name="T7" fmla="*/ 136308 h 634"/>
              <a:gd name="T8" fmla="*/ 135541 w 619"/>
              <a:gd name="T9" fmla="*/ 118980 h 634"/>
              <a:gd name="T10" fmla="*/ 101081 w 619"/>
              <a:gd name="T11" fmla="*/ 102808 h 634"/>
              <a:gd name="T12" fmla="*/ 626015 w 619"/>
              <a:gd name="T13" fmla="*/ 0 h 634"/>
              <a:gd name="T14" fmla="*/ 626015 w 619"/>
              <a:gd name="T15" fmla="*/ 0 h 634"/>
              <a:gd name="T16" fmla="*/ 83852 w 619"/>
              <a:gd name="T17" fmla="*/ 0 h 634"/>
              <a:gd name="T18" fmla="*/ 0 w 619"/>
              <a:gd name="T19" fmla="*/ 102808 h 634"/>
              <a:gd name="T20" fmla="*/ 0 w 619"/>
              <a:gd name="T21" fmla="*/ 646884 h 634"/>
              <a:gd name="T22" fmla="*/ 83852 w 619"/>
              <a:gd name="T23" fmla="*/ 731210 h 634"/>
              <a:gd name="T24" fmla="*/ 626015 w 619"/>
              <a:gd name="T25" fmla="*/ 731210 h 634"/>
              <a:gd name="T26" fmla="*/ 709866 w 619"/>
              <a:gd name="T27" fmla="*/ 646884 h 634"/>
              <a:gd name="T28" fmla="*/ 709866 w 619"/>
              <a:gd name="T29" fmla="*/ 102808 h 634"/>
              <a:gd name="T30" fmla="*/ 626015 w 619"/>
              <a:gd name="T31" fmla="*/ 0 h 634"/>
              <a:gd name="T32" fmla="*/ 676555 w 619"/>
              <a:gd name="T33" fmla="*/ 646884 h 634"/>
              <a:gd name="T34" fmla="*/ 676555 w 619"/>
              <a:gd name="T35" fmla="*/ 646884 h 634"/>
              <a:gd name="T36" fmla="*/ 626015 w 619"/>
              <a:gd name="T37" fmla="*/ 680383 h 634"/>
              <a:gd name="T38" fmla="*/ 83852 w 619"/>
              <a:gd name="T39" fmla="*/ 680383 h 634"/>
              <a:gd name="T40" fmla="*/ 33311 w 619"/>
              <a:gd name="T41" fmla="*/ 646884 h 634"/>
              <a:gd name="T42" fmla="*/ 33311 w 619"/>
              <a:gd name="T43" fmla="*/ 237961 h 634"/>
              <a:gd name="T44" fmla="*/ 676555 w 619"/>
              <a:gd name="T45" fmla="*/ 237961 h 634"/>
              <a:gd name="T46" fmla="*/ 676555 w 619"/>
              <a:gd name="T47" fmla="*/ 646884 h 634"/>
              <a:gd name="T48" fmla="*/ 676555 w 619"/>
              <a:gd name="T49" fmla="*/ 187134 h 634"/>
              <a:gd name="T50" fmla="*/ 676555 w 619"/>
              <a:gd name="T51" fmla="*/ 187134 h 634"/>
              <a:gd name="T52" fmla="*/ 33311 w 619"/>
              <a:gd name="T53" fmla="*/ 187134 h 634"/>
              <a:gd name="T54" fmla="*/ 33311 w 619"/>
              <a:gd name="T55" fmla="*/ 102808 h 634"/>
              <a:gd name="T56" fmla="*/ 83852 w 619"/>
              <a:gd name="T57" fmla="*/ 50827 h 634"/>
              <a:gd name="T58" fmla="*/ 626015 w 619"/>
              <a:gd name="T59" fmla="*/ 50827 h 634"/>
              <a:gd name="T60" fmla="*/ 676555 w 619"/>
              <a:gd name="T61" fmla="*/ 102808 h 634"/>
              <a:gd name="T62" fmla="*/ 676555 w 619"/>
              <a:gd name="T63" fmla="*/ 187134 h 634"/>
              <a:gd name="T64" fmla="*/ 287163 w 619"/>
              <a:gd name="T65" fmla="*/ 102808 h 634"/>
              <a:gd name="T66" fmla="*/ 287163 w 619"/>
              <a:gd name="T67" fmla="*/ 102808 h 634"/>
              <a:gd name="T68" fmla="*/ 269933 w 619"/>
              <a:gd name="T69" fmla="*/ 118980 h 634"/>
              <a:gd name="T70" fmla="*/ 287163 w 619"/>
              <a:gd name="T71" fmla="*/ 136308 h 634"/>
              <a:gd name="T72" fmla="*/ 304393 w 619"/>
              <a:gd name="T73" fmla="*/ 118980 h 634"/>
              <a:gd name="T74" fmla="*/ 287163 w 619"/>
              <a:gd name="T75" fmla="*/ 102808 h 634"/>
              <a:gd name="T76" fmla="*/ 203311 w 619"/>
              <a:gd name="T77" fmla="*/ 102808 h 634"/>
              <a:gd name="T78" fmla="*/ 203311 w 619"/>
              <a:gd name="T79" fmla="*/ 102808 h 634"/>
              <a:gd name="T80" fmla="*/ 168852 w 619"/>
              <a:gd name="T81" fmla="*/ 118980 h 634"/>
              <a:gd name="T82" fmla="*/ 203311 w 619"/>
              <a:gd name="T83" fmla="*/ 136308 h 634"/>
              <a:gd name="T84" fmla="*/ 219392 w 619"/>
              <a:gd name="T85" fmla="*/ 118980 h 634"/>
              <a:gd name="T86" fmla="*/ 203311 w 619"/>
              <a:gd name="T87" fmla="*/ 102808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121899" tIns="60950" rIns="121899" bIns="60950" anchor="ctr"/>
          <a:lstStyle/>
          <a:p>
            <a:endParaRPr lang="es-MX" sz="900"/>
          </a:p>
        </p:txBody>
      </p:sp>
      <p:sp>
        <p:nvSpPr>
          <p:cNvPr id="36884" name="Freeform 216"/>
          <p:cNvSpPr>
            <a:spLocks noEditPoints="1"/>
          </p:cNvSpPr>
          <p:nvPr/>
        </p:nvSpPr>
        <p:spPr bwMode="auto">
          <a:xfrm>
            <a:off x="5940425" y="5557838"/>
            <a:ext cx="311150" cy="313532"/>
          </a:xfrm>
          <a:custGeom>
            <a:avLst/>
            <a:gdLst>
              <a:gd name="T0" fmla="*/ 622137 w 68"/>
              <a:gd name="T1" fmla="*/ 313267 h 68"/>
              <a:gd name="T2" fmla="*/ 311069 w 68"/>
              <a:gd name="T3" fmla="*/ 626533 h 68"/>
              <a:gd name="T4" fmla="*/ 0 w 68"/>
              <a:gd name="T5" fmla="*/ 313267 h 68"/>
              <a:gd name="T6" fmla="*/ 311069 w 68"/>
              <a:gd name="T7" fmla="*/ 0 h 68"/>
              <a:gd name="T8" fmla="*/ 622137 w 68"/>
              <a:gd name="T9" fmla="*/ 313267 h 68"/>
              <a:gd name="T10" fmla="*/ 137236 w 68"/>
              <a:gd name="T11" fmla="*/ 368549 h 68"/>
              <a:gd name="T12" fmla="*/ 128087 w 68"/>
              <a:gd name="T13" fmla="*/ 313267 h 68"/>
              <a:gd name="T14" fmla="*/ 137236 w 68"/>
              <a:gd name="T15" fmla="*/ 248770 h 68"/>
              <a:gd name="T16" fmla="*/ 73193 w 68"/>
              <a:gd name="T17" fmla="*/ 184274 h 68"/>
              <a:gd name="T18" fmla="*/ 45745 w 68"/>
              <a:gd name="T19" fmla="*/ 313267 h 68"/>
              <a:gd name="T20" fmla="*/ 73193 w 68"/>
              <a:gd name="T21" fmla="*/ 433045 h 68"/>
              <a:gd name="T22" fmla="*/ 137236 w 68"/>
              <a:gd name="T23" fmla="*/ 368549 h 68"/>
              <a:gd name="T24" fmla="*/ 439156 w 68"/>
              <a:gd name="T25" fmla="*/ 313267 h 68"/>
              <a:gd name="T26" fmla="*/ 311069 w 68"/>
              <a:gd name="T27" fmla="*/ 175061 h 68"/>
              <a:gd name="T28" fmla="*/ 173832 w 68"/>
              <a:gd name="T29" fmla="*/ 313267 h 68"/>
              <a:gd name="T30" fmla="*/ 311069 w 68"/>
              <a:gd name="T31" fmla="*/ 442259 h 68"/>
              <a:gd name="T32" fmla="*/ 439156 w 68"/>
              <a:gd name="T33" fmla="*/ 313267 h 68"/>
              <a:gd name="T34" fmla="*/ 182981 w 68"/>
              <a:gd name="T35" fmla="*/ 73710 h 68"/>
              <a:gd name="T36" fmla="*/ 247025 w 68"/>
              <a:gd name="T37" fmla="*/ 138206 h 68"/>
              <a:gd name="T38" fmla="*/ 311069 w 68"/>
              <a:gd name="T39" fmla="*/ 128992 h 68"/>
              <a:gd name="T40" fmla="*/ 365963 w 68"/>
              <a:gd name="T41" fmla="*/ 138206 h 68"/>
              <a:gd name="T42" fmla="*/ 430006 w 68"/>
              <a:gd name="T43" fmla="*/ 73710 h 68"/>
              <a:gd name="T44" fmla="*/ 311069 w 68"/>
              <a:gd name="T45" fmla="*/ 46069 h 68"/>
              <a:gd name="T46" fmla="*/ 182981 w 68"/>
              <a:gd name="T47" fmla="*/ 73710 h 68"/>
              <a:gd name="T48" fmla="*/ 430006 w 68"/>
              <a:gd name="T49" fmla="*/ 543610 h 68"/>
              <a:gd name="T50" fmla="*/ 365963 w 68"/>
              <a:gd name="T51" fmla="*/ 479113 h 68"/>
              <a:gd name="T52" fmla="*/ 311069 w 68"/>
              <a:gd name="T53" fmla="*/ 488327 h 68"/>
              <a:gd name="T54" fmla="*/ 247025 w 68"/>
              <a:gd name="T55" fmla="*/ 479113 h 68"/>
              <a:gd name="T56" fmla="*/ 182981 w 68"/>
              <a:gd name="T57" fmla="*/ 543610 h 68"/>
              <a:gd name="T58" fmla="*/ 311069 w 68"/>
              <a:gd name="T59" fmla="*/ 580464 h 68"/>
              <a:gd name="T60" fmla="*/ 430006 w 68"/>
              <a:gd name="T61" fmla="*/ 543610 h 68"/>
              <a:gd name="T62" fmla="*/ 548944 w 68"/>
              <a:gd name="T63" fmla="*/ 433045 h 68"/>
              <a:gd name="T64" fmla="*/ 576392 w 68"/>
              <a:gd name="T65" fmla="*/ 313267 h 68"/>
              <a:gd name="T66" fmla="*/ 548944 w 68"/>
              <a:gd name="T67" fmla="*/ 184274 h 68"/>
              <a:gd name="T68" fmla="*/ 475752 w 68"/>
              <a:gd name="T69" fmla="*/ 248770 h 68"/>
              <a:gd name="T70" fmla="*/ 484901 w 68"/>
              <a:gd name="T71" fmla="*/ 313267 h 68"/>
              <a:gd name="T72" fmla="*/ 475752 w 68"/>
              <a:gd name="T73" fmla="*/ 368549 h 68"/>
              <a:gd name="T74" fmla="*/ 548944 w 68"/>
              <a:gd name="T75" fmla="*/ 433045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grpSp>
        <p:nvGrpSpPr>
          <p:cNvPr id="42" name="Group 8">
            <a:extLst>
              <a:ext uri="{FF2B5EF4-FFF2-40B4-BE49-F238E27FC236}">
                <a16:creationId xmlns:a16="http://schemas.microsoft.com/office/drawing/2014/main" id="{2D57FFF1-96CD-487A-8079-1B637183CBAD}"/>
              </a:ext>
            </a:extLst>
          </p:cNvPr>
          <p:cNvGrpSpPr>
            <a:grpSpLocks noChangeAspect="1"/>
          </p:cNvGrpSpPr>
          <p:nvPr/>
        </p:nvGrpSpPr>
        <p:grpSpPr bwMode="auto">
          <a:xfrm rot="16200000">
            <a:off x="9929484" y="-1006383"/>
            <a:ext cx="2012767" cy="2012765"/>
            <a:chOff x="3490" y="2203"/>
            <a:chExt cx="965" cy="965"/>
          </a:xfrm>
        </p:grpSpPr>
        <p:sp>
          <p:nvSpPr>
            <p:cNvPr id="45" name="Freeform 9">
              <a:extLst>
                <a:ext uri="{FF2B5EF4-FFF2-40B4-BE49-F238E27FC236}">
                  <a16:creationId xmlns:a16="http://schemas.microsoft.com/office/drawing/2014/main" id="{28437FC3-C841-4D45-902E-0E06575FA69A}"/>
                </a:ext>
              </a:extLst>
            </p:cNvPr>
            <p:cNvSpPr>
              <a:spLocks/>
            </p:cNvSpPr>
            <p:nvPr/>
          </p:nvSpPr>
          <p:spPr bwMode="auto">
            <a:xfrm>
              <a:off x="3490" y="2203"/>
              <a:ext cx="484" cy="965"/>
            </a:xfrm>
            <a:custGeom>
              <a:avLst/>
              <a:gdLst>
                <a:gd name="T0" fmla="*/ 253 w 253"/>
                <a:gd name="T1" fmla="*/ 504 h 504"/>
                <a:gd name="T2" fmla="*/ 253 w 253"/>
                <a:gd name="T3" fmla="*/ 504 h 504"/>
                <a:gd name="T4" fmla="*/ 252 w 253"/>
                <a:gd name="T5" fmla="*/ 504 h 504"/>
                <a:gd name="T6" fmla="*/ 0 w 253"/>
                <a:gd name="T7" fmla="*/ 252 h 504"/>
                <a:gd name="T8" fmla="*/ 252 w 253"/>
                <a:gd name="T9" fmla="*/ 0 h 504"/>
                <a:gd name="T10" fmla="*/ 253 w 253"/>
                <a:gd name="T11" fmla="*/ 0 h 504"/>
                <a:gd name="T12" fmla="*/ 253 w 253"/>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253" h="504">
                  <a:moveTo>
                    <a:pt x="253" y="504"/>
                  </a:moveTo>
                  <a:cubicBezTo>
                    <a:pt x="253" y="504"/>
                    <a:pt x="253" y="504"/>
                    <a:pt x="253" y="504"/>
                  </a:cubicBezTo>
                  <a:cubicBezTo>
                    <a:pt x="253" y="504"/>
                    <a:pt x="252" y="504"/>
                    <a:pt x="252" y="504"/>
                  </a:cubicBezTo>
                  <a:cubicBezTo>
                    <a:pt x="113" y="504"/>
                    <a:pt x="0" y="391"/>
                    <a:pt x="0" y="252"/>
                  </a:cubicBezTo>
                  <a:cubicBezTo>
                    <a:pt x="0" y="113"/>
                    <a:pt x="113" y="0"/>
                    <a:pt x="252" y="0"/>
                  </a:cubicBezTo>
                  <a:cubicBezTo>
                    <a:pt x="252" y="0"/>
                    <a:pt x="253" y="0"/>
                    <a:pt x="253" y="0"/>
                  </a:cubicBezTo>
                  <a:lnTo>
                    <a:pt x="253" y="504"/>
                  </a:lnTo>
                  <a:close/>
                </a:path>
              </a:pathLst>
            </a:custGeom>
            <a:solidFill>
              <a:srgbClr val="9E6D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74C8153C-0019-4DC5-8F67-65456445C174}"/>
                </a:ext>
              </a:extLst>
            </p:cNvPr>
            <p:cNvSpPr>
              <a:spLocks/>
            </p:cNvSpPr>
            <p:nvPr/>
          </p:nvSpPr>
          <p:spPr bwMode="auto">
            <a:xfrm>
              <a:off x="3490" y="2203"/>
              <a:ext cx="965" cy="965"/>
            </a:xfrm>
            <a:custGeom>
              <a:avLst/>
              <a:gdLst>
                <a:gd name="T0" fmla="*/ 253 w 504"/>
                <a:gd name="T1" fmla="*/ 0 h 504"/>
                <a:gd name="T2" fmla="*/ 504 w 504"/>
                <a:gd name="T3" fmla="*/ 252 h 504"/>
                <a:gd name="T4" fmla="*/ 253 w 504"/>
                <a:gd name="T5" fmla="*/ 504 h 504"/>
                <a:gd name="T6" fmla="*/ 252 w 504"/>
                <a:gd name="T7" fmla="*/ 504 h 504"/>
                <a:gd name="T8" fmla="*/ 0 w 504"/>
                <a:gd name="T9" fmla="*/ 252 h 504"/>
                <a:gd name="T10" fmla="*/ 252 w 504"/>
                <a:gd name="T11" fmla="*/ 0 h 504"/>
                <a:gd name="T12" fmla="*/ 253 w 504"/>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504" h="504">
                  <a:moveTo>
                    <a:pt x="253" y="0"/>
                  </a:moveTo>
                  <a:cubicBezTo>
                    <a:pt x="392" y="1"/>
                    <a:pt x="504" y="114"/>
                    <a:pt x="504" y="252"/>
                  </a:cubicBezTo>
                  <a:cubicBezTo>
                    <a:pt x="504" y="391"/>
                    <a:pt x="392" y="503"/>
                    <a:pt x="253" y="504"/>
                  </a:cubicBezTo>
                  <a:cubicBezTo>
                    <a:pt x="253" y="504"/>
                    <a:pt x="252" y="504"/>
                    <a:pt x="252" y="504"/>
                  </a:cubicBezTo>
                  <a:cubicBezTo>
                    <a:pt x="113" y="504"/>
                    <a:pt x="0" y="391"/>
                    <a:pt x="0" y="252"/>
                  </a:cubicBezTo>
                  <a:cubicBezTo>
                    <a:pt x="0" y="113"/>
                    <a:pt x="113" y="0"/>
                    <a:pt x="252" y="0"/>
                  </a:cubicBezTo>
                  <a:cubicBezTo>
                    <a:pt x="252" y="0"/>
                    <a:pt x="253" y="0"/>
                    <a:pt x="253" y="0"/>
                  </a:cubicBezTo>
                  <a:close/>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a:extLst>
                <a:ext uri="{FF2B5EF4-FFF2-40B4-BE49-F238E27FC236}">
                  <a16:creationId xmlns:a16="http://schemas.microsoft.com/office/drawing/2014/main" id="{EE479467-E30A-46F9-B4F6-CF19890DE3CE}"/>
                </a:ext>
              </a:extLst>
            </p:cNvPr>
            <p:cNvSpPr>
              <a:spLocks/>
            </p:cNvSpPr>
            <p:nvPr/>
          </p:nvSpPr>
          <p:spPr bwMode="auto">
            <a:xfrm>
              <a:off x="3974" y="2203"/>
              <a:ext cx="0" cy="965"/>
            </a:xfrm>
            <a:custGeom>
              <a:avLst/>
              <a:gdLst>
                <a:gd name="T0" fmla="*/ 0 h 965"/>
                <a:gd name="T1" fmla="*/ 0 h 965"/>
                <a:gd name="T2" fmla="*/ 965 h 965"/>
              </a:gdLst>
              <a:ahLst/>
              <a:cxnLst>
                <a:cxn ang="0">
                  <a:pos x="0" y="T0"/>
                </a:cxn>
                <a:cxn ang="0">
                  <a:pos x="0" y="T1"/>
                </a:cxn>
                <a:cxn ang="0">
                  <a:pos x="0" y="T2"/>
                </a:cxn>
              </a:cxnLst>
              <a:rect l="0" t="0" r="r" b="b"/>
              <a:pathLst>
                <a:path h="965">
                  <a:moveTo>
                    <a:pt x="0" y="0"/>
                  </a:moveTo>
                  <a:lnTo>
                    <a:pt x="0" y="0"/>
                  </a:lnTo>
                  <a:lnTo>
                    <a:pt x="0" y="965"/>
                  </a:lnTo>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2" name="Freeform 5">
            <a:extLst>
              <a:ext uri="{FF2B5EF4-FFF2-40B4-BE49-F238E27FC236}">
                <a16:creationId xmlns:a16="http://schemas.microsoft.com/office/drawing/2014/main" id="{00D5D177-CCBF-4383-9F99-F6093291C62B}"/>
              </a:ext>
            </a:extLst>
          </p:cNvPr>
          <p:cNvSpPr>
            <a:spLocks/>
          </p:cNvSpPr>
          <p:nvPr/>
        </p:nvSpPr>
        <p:spPr bwMode="auto">
          <a:xfrm rot="10800000">
            <a:off x="-94459" y="4201356"/>
            <a:ext cx="1146174" cy="2179563"/>
          </a:xfrm>
          <a:custGeom>
            <a:avLst/>
            <a:gdLst>
              <a:gd name="T0" fmla="*/ 463 w 463"/>
              <a:gd name="T1" fmla="*/ 69 h 882"/>
              <a:gd name="T2" fmla="*/ 463 w 463"/>
              <a:gd name="T3" fmla="*/ 69 h 882"/>
              <a:gd name="T4" fmla="*/ 441 w 463"/>
              <a:gd name="T5" fmla="*/ 68 h 882"/>
              <a:gd name="T6" fmla="*/ 68 w 463"/>
              <a:gd name="T7" fmla="*/ 441 h 882"/>
              <a:gd name="T8" fmla="*/ 441 w 463"/>
              <a:gd name="T9" fmla="*/ 814 h 882"/>
              <a:gd name="T10" fmla="*/ 443 w 463"/>
              <a:gd name="T11" fmla="*/ 814 h 882"/>
              <a:gd name="T12" fmla="*/ 443 w 463"/>
              <a:gd name="T13" fmla="*/ 881 h 882"/>
              <a:gd name="T14" fmla="*/ 443 w 463"/>
              <a:gd name="T15" fmla="*/ 882 h 882"/>
              <a:gd name="T16" fmla="*/ 441 w 463"/>
              <a:gd name="T17" fmla="*/ 882 h 882"/>
              <a:gd name="T18" fmla="*/ 0 w 463"/>
              <a:gd name="T19" fmla="*/ 441 h 882"/>
              <a:gd name="T20" fmla="*/ 441 w 463"/>
              <a:gd name="T21" fmla="*/ 0 h 882"/>
              <a:gd name="T22" fmla="*/ 463 w 463"/>
              <a:gd name="T23" fmla="*/ 1 h 882"/>
              <a:gd name="T24" fmla="*/ 463 w 463"/>
              <a:gd name="T25" fmla="*/ 1 h 882"/>
              <a:gd name="T26" fmla="*/ 463 w 463"/>
              <a:gd name="T27" fmla="*/ 6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882">
                <a:moveTo>
                  <a:pt x="463" y="69"/>
                </a:moveTo>
                <a:cubicBezTo>
                  <a:pt x="463" y="69"/>
                  <a:pt x="463" y="69"/>
                  <a:pt x="463" y="69"/>
                </a:cubicBezTo>
                <a:cubicBezTo>
                  <a:pt x="456" y="69"/>
                  <a:pt x="449" y="68"/>
                  <a:pt x="441" y="68"/>
                </a:cubicBezTo>
                <a:cubicBezTo>
                  <a:pt x="235" y="68"/>
                  <a:pt x="68" y="235"/>
                  <a:pt x="68" y="441"/>
                </a:cubicBezTo>
                <a:cubicBezTo>
                  <a:pt x="68" y="647"/>
                  <a:pt x="235" y="814"/>
                  <a:pt x="441" y="814"/>
                </a:cubicBezTo>
                <a:cubicBezTo>
                  <a:pt x="442" y="814"/>
                  <a:pt x="442" y="814"/>
                  <a:pt x="443" y="814"/>
                </a:cubicBezTo>
                <a:cubicBezTo>
                  <a:pt x="443" y="881"/>
                  <a:pt x="443" y="881"/>
                  <a:pt x="443" y="881"/>
                </a:cubicBezTo>
                <a:cubicBezTo>
                  <a:pt x="443" y="882"/>
                  <a:pt x="443" y="882"/>
                  <a:pt x="443" y="882"/>
                </a:cubicBezTo>
                <a:cubicBezTo>
                  <a:pt x="442" y="882"/>
                  <a:pt x="442" y="882"/>
                  <a:pt x="441" y="882"/>
                </a:cubicBezTo>
                <a:cubicBezTo>
                  <a:pt x="198" y="882"/>
                  <a:pt x="0" y="685"/>
                  <a:pt x="0" y="441"/>
                </a:cubicBezTo>
                <a:cubicBezTo>
                  <a:pt x="0" y="198"/>
                  <a:pt x="198" y="0"/>
                  <a:pt x="441" y="0"/>
                </a:cubicBezTo>
                <a:cubicBezTo>
                  <a:pt x="449" y="0"/>
                  <a:pt x="456" y="1"/>
                  <a:pt x="463" y="1"/>
                </a:cubicBezTo>
                <a:cubicBezTo>
                  <a:pt x="463" y="1"/>
                  <a:pt x="463" y="1"/>
                  <a:pt x="463" y="1"/>
                </a:cubicBezTo>
                <a:lnTo>
                  <a:pt x="463" y="69"/>
                </a:lnTo>
                <a:close/>
              </a:path>
            </a:pathLst>
          </a:custGeom>
          <a:solidFill>
            <a:srgbClr val="38C5A9"/>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183">
            <a:extLst>
              <a:ext uri="{FF2B5EF4-FFF2-40B4-BE49-F238E27FC236}">
                <a16:creationId xmlns:a16="http://schemas.microsoft.com/office/drawing/2014/main" id="{098F4AAB-8308-46E5-9323-66C318625E50}"/>
              </a:ext>
            </a:extLst>
          </p:cNvPr>
          <p:cNvSpPr>
            <a:spLocks noChangeArrowheads="1"/>
          </p:cNvSpPr>
          <p:nvPr/>
        </p:nvSpPr>
        <p:spPr bwMode="auto">
          <a:xfrm>
            <a:off x="905645" y="509728"/>
            <a:ext cx="32223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rgbClr val="268E75"/>
                </a:solidFill>
                <a:latin typeface="Montserrat Medium" panose="00000600000000000000" pitchFamily="50" charset="0"/>
              </a:rPr>
              <a:t>User</a:t>
            </a:r>
            <a:r>
              <a:rPr lang="en-US" altLang="es-MX" sz="4000" dirty="0">
                <a:solidFill>
                  <a:schemeClr val="bg1"/>
                </a:solidFill>
                <a:latin typeface="Montserrat Medium" panose="00000600000000000000" pitchFamily="50" charset="0"/>
              </a:rPr>
              <a:t> </a:t>
            </a:r>
            <a:r>
              <a:rPr lang="en-US" altLang="es-MX" sz="4000" dirty="0">
                <a:latin typeface="Montserrat Medium" panose="00000600000000000000" pitchFamily="50" charset="0"/>
              </a:rPr>
              <a:t>Statics</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EE0BB9D-457E-4F2B-880E-BA6A48A1ED79}"/>
              </a:ext>
            </a:extLst>
          </p:cNvPr>
          <p:cNvSpPr/>
          <p:nvPr/>
        </p:nvSpPr>
        <p:spPr>
          <a:xfrm>
            <a:off x="0" y="-3130"/>
            <a:ext cx="12192000" cy="6861129"/>
          </a:xfrm>
          <a:prstGeom prst="rect">
            <a:avLst/>
          </a:prstGeom>
          <a:solidFill>
            <a:srgbClr val="6D4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1BF1ECF4-8592-407B-A219-CB92A52FD0F5}"/>
              </a:ext>
            </a:extLst>
          </p:cNvPr>
          <p:cNvSpPr/>
          <p:nvPr/>
        </p:nvSpPr>
        <p:spPr>
          <a:xfrm>
            <a:off x="32260" y="4743450"/>
            <a:ext cx="6762748" cy="2114550"/>
          </a:xfrm>
          <a:prstGeom prst="triangle">
            <a:avLst/>
          </a:prstGeom>
          <a:solidFill>
            <a:srgbClr val="FFF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8D9FEDAD-42D2-46F1-825B-DEBF24088F8C}"/>
              </a:ext>
            </a:extLst>
          </p:cNvPr>
          <p:cNvSpPr/>
          <p:nvPr/>
        </p:nvSpPr>
        <p:spPr>
          <a:xfrm rot="5400000">
            <a:off x="2666998" y="-2634738"/>
            <a:ext cx="6858001" cy="12127476"/>
          </a:xfrm>
          <a:prstGeom prst="rtTriangle">
            <a:avLst/>
          </a:prstGeom>
          <a:solidFill>
            <a:srgbClr val="38C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8B87CCF7-72FA-4363-8FA7-30AFCB17B78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33" r="20733"/>
          <a:stretch>
            <a:fillRect/>
          </a:stretch>
        </p:blipFill>
        <p:spPr>
          <a:xfrm>
            <a:off x="-64338" y="0"/>
            <a:ext cx="6063738" cy="6896715"/>
          </a:xfrm>
        </p:spPr>
      </p:pic>
      <p:sp>
        <p:nvSpPr>
          <p:cNvPr id="74" name="サブタイトル 16">
            <a:extLst>
              <a:ext uri="{FF2B5EF4-FFF2-40B4-BE49-F238E27FC236}">
                <a16:creationId xmlns:a16="http://schemas.microsoft.com/office/drawing/2014/main" id="{34E7B58A-A672-43DD-B419-71EE5B205BFF}"/>
              </a:ext>
            </a:extLst>
          </p:cNvPr>
          <p:cNvSpPr txBox="1">
            <a:spLocks/>
          </p:cNvSpPr>
          <p:nvPr/>
        </p:nvSpPr>
        <p:spPr>
          <a:xfrm>
            <a:off x="533400" y="4397237"/>
            <a:ext cx="12192000" cy="562331"/>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US" altLang="ja-JP" sz="1800" dirty="0">
                <a:solidFill>
                  <a:schemeClr val="bg1"/>
                </a:solidFill>
                <a:cs typeface="Arial" panose="020B0604020202020204" pitchFamily="34" charset="0"/>
              </a:rPr>
            </a:br>
            <a:endParaRPr lang="en-US" altLang="ja-JP" sz="1800" dirty="0">
              <a:solidFill>
                <a:schemeClr val="bg1"/>
              </a:solidFill>
              <a:cs typeface="Arial" panose="020B0604020202020204" pitchFamily="34" charset="0"/>
            </a:endParaRPr>
          </a:p>
        </p:txBody>
      </p:sp>
      <p:sp>
        <p:nvSpPr>
          <p:cNvPr id="75" name="TextBox 74">
            <a:extLst>
              <a:ext uri="{FF2B5EF4-FFF2-40B4-BE49-F238E27FC236}">
                <a16:creationId xmlns:a16="http://schemas.microsoft.com/office/drawing/2014/main" id="{4EAC22A8-2AE1-4CA3-A435-BD9EBFF8F4F7}"/>
              </a:ext>
            </a:extLst>
          </p:cNvPr>
          <p:cNvSpPr txBox="1"/>
          <p:nvPr/>
        </p:nvSpPr>
        <p:spPr>
          <a:xfrm>
            <a:off x="6795008" y="3250526"/>
            <a:ext cx="4972050" cy="1107996"/>
          </a:xfrm>
          <a:prstGeom prst="rect">
            <a:avLst/>
          </a:prstGeom>
          <a:noFill/>
        </p:spPr>
        <p:txBody>
          <a:bodyPr wrap="square" rtlCol="0">
            <a:spAutoFit/>
          </a:bodyPr>
          <a:lstStyle/>
          <a:p>
            <a:r>
              <a:rPr lang="en-US" sz="6600" dirty="0">
                <a:solidFill>
                  <a:schemeClr val="bg1"/>
                </a:solidFill>
                <a:latin typeface="Montserrat Black" panose="00000A00000000000000" pitchFamily="50" charset="0"/>
              </a:rPr>
              <a:t>THNAKS</a:t>
            </a:r>
          </a:p>
        </p:txBody>
      </p:sp>
      <p:sp>
        <p:nvSpPr>
          <p:cNvPr id="10" name="Rectangle 9">
            <a:extLst>
              <a:ext uri="{FF2B5EF4-FFF2-40B4-BE49-F238E27FC236}">
                <a16:creationId xmlns:a16="http://schemas.microsoft.com/office/drawing/2014/main" id="{55D0EB32-5C2F-4AB3-B60B-C5F608775B93}"/>
              </a:ext>
            </a:extLst>
          </p:cNvPr>
          <p:cNvSpPr/>
          <p:nvPr/>
        </p:nvSpPr>
        <p:spPr>
          <a:xfrm>
            <a:off x="6795008" y="4187888"/>
            <a:ext cx="5015604" cy="369332"/>
          </a:xfrm>
          <a:prstGeom prst="rect">
            <a:avLst/>
          </a:prstGeom>
        </p:spPr>
        <p:txBody>
          <a:bodyPr wrap="non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https://free-powerpoint-templates-download.com/</a:t>
            </a:r>
            <a:endParaRPr lang="en-US" dirty="0">
              <a:solidFill>
                <a:schemeClr val="bg1"/>
              </a:solidFill>
            </a:endParaRPr>
          </a:p>
        </p:txBody>
      </p:sp>
      <p:grpSp>
        <p:nvGrpSpPr>
          <p:cNvPr id="76" name="Group 75">
            <a:extLst>
              <a:ext uri="{FF2B5EF4-FFF2-40B4-BE49-F238E27FC236}">
                <a16:creationId xmlns:a16="http://schemas.microsoft.com/office/drawing/2014/main" id="{FB59C921-6B81-4651-86DC-AA8543BD9A3E}"/>
              </a:ext>
            </a:extLst>
          </p:cNvPr>
          <p:cNvGrpSpPr/>
          <p:nvPr/>
        </p:nvGrpSpPr>
        <p:grpSpPr>
          <a:xfrm>
            <a:off x="5630625" y="4187888"/>
            <a:ext cx="1543407" cy="2033765"/>
            <a:chOff x="2609491" y="503181"/>
            <a:chExt cx="1543407" cy="2033765"/>
          </a:xfrm>
        </p:grpSpPr>
        <p:sp>
          <p:nvSpPr>
            <p:cNvPr id="77" name="Oval 76">
              <a:extLst>
                <a:ext uri="{FF2B5EF4-FFF2-40B4-BE49-F238E27FC236}">
                  <a16:creationId xmlns:a16="http://schemas.microsoft.com/office/drawing/2014/main" id="{8852DF97-F3B9-4462-807B-63A060DE1989}"/>
                </a:ext>
              </a:extLst>
            </p:cNvPr>
            <p:cNvSpPr/>
            <p:nvPr/>
          </p:nvSpPr>
          <p:spPr>
            <a:xfrm>
              <a:off x="3200399" y="1584447"/>
              <a:ext cx="952499" cy="952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E130EBD-81EB-451E-92FD-7B8A68E284D1}"/>
                </a:ext>
              </a:extLst>
            </p:cNvPr>
            <p:cNvSpPr/>
            <p:nvPr/>
          </p:nvSpPr>
          <p:spPr>
            <a:xfrm>
              <a:off x="2609491" y="993539"/>
              <a:ext cx="590908" cy="590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9CA6937-C862-48F3-8B83-F93B145F2C1C}"/>
                </a:ext>
              </a:extLst>
            </p:cNvPr>
            <p:cNvSpPr/>
            <p:nvPr/>
          </p:nvSpPr>
          <p:spPr>
            <a:xfrm>
              <a:off x="3171467" y="503181"/>
              <a:ext cx="343258" cy="343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0A4DF43F-9FE0-4FCD-BD1A-4D30507CB18F}"/>
              </a:ext>
            </a:extLst>
          </p:cNvPr>
          <p:cNvGrpSpPr/>
          <p:nvPr/>
        </p:nvGrpSpPr>
        <p:grpSpPr>
          <a:xfrm rot="14400000">
            <a:off x="10121536" y="1417947"/>
            <a:ext cx="1543407" cy="2033765"/>
            <a:chOff x="2609491" y="503181"/>
            <a:chExt cx="1543407" cy="2033765"/>
          </a:xfrm>
        </p:grpSpPr>
        <p:sp>
          <p:nvSpPr>
            <p:cNvPr id="81" name="Oval 80">
              <a:extLst>
                <a:ext uri="{FF2B5EF4-FFF2-40B4-BE49-F238E27FC236}">
                  <a16:creationId xmlns:a16="http://schemas.microsoft.com/office/drawing/2014/main" id="{ED95D4C7-A418-4606-82D0-1A99CE069265}"/>
                </a:ext>
              </a:extLst>
            </p:cNvPr>
            <p:cNvSpPr/>
            <p:nvPr/>
          </p:nvSpPr>
          <p:spPr>
            <a:xfrm>
              <a:off x="3200399" y="1584447"/>
              <a:ext cx="952499" cy="952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DF8AE68-E6DA-4EA1-A05F-2E08C16CE56F}"/>
                </a:ext>
              </a:extLst>
            </p:cNvPr>
            <p:cNvSpPr/>
            <p:nvPr/>
          </p:nvSpPr>
          <p:spPr>
            <a:xfrm>
              <a:off x="2609491" y="993539"/>
              <a:ext cx="590908" cy="590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83D1AA7-AD82-4522-9276-7F5903A02D2C}"/>
                </a:ext>
              </a:extLst>
            </p:cNvPr>
            <p:cNvSpPr/>
            <p:nvPr/>
          </p:nvSpPr>
          <p:spPr>
            <a:xfrm>
              <a:off x="3171467" y="503181"/>
              <a:ext cx="343258" cy="343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a:extLst>
              <a:ext uri="{FF2B5EF4-FFF2-40B4-BE49-F238E27FC236}">
                <a16:creationId xmlns:a16="http://schemas.microsoft.com/office/drawing/2014/main" id="{D8E0849F-EF42-4BE9-81CA-6980E853F993}"/>
              </a:ext>
            </a:extLst>
          </p:cNvPr>
          <p:cNvSpPr/>
          <p:nvPr/>
        </p:nvSpPr>
        <p:spPr>
          <a:xfrm>
            <a:off x="9208751" y="5065629"/>
            <a:ext cx="1487555" cy="148755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5">
            <a:extLst>
              <a:ext uri="{FF2B5EF4-FFF2-40B4-BE49-F238E27FC236}">
                <a16:creationId xmlns:a16="http://schemas.microsoft.com/office/drawing/2014/main" id="{4A1854A3-4D44-493E-B0A6-0F06FDE349B1}"/>
              </a:ext>
            </a:extLst>
          </p:cNvPr>
          <p:cNvSpPr>
            <a:spLocks/>
          </p:cNvSpPr>
          <p:nvPr/>
        </p:nvSpPr>
        <p:spPr bwMode="auto">
          <a:xfrm rot="16200000">
            <a:off x="7023756" y="-414343"/>
            <a:ext cx="887835" cy="1688306"/>
          </a:xfrm>
          <a:custGeom>
            <a:avLst/>
            <a:gdLst>
              <a:gd name="T0" fmla="*/ 463 w 463"/>
              <a:gd name="T1" fmla="*/ 69 h 882"/>
              <a:gd name="T2" fmla="*/ 463 w 463"/>
              <a:gd name="T3" fmla="*/ 69 h 882"/>
              <a:gd name="T4" fmla="*/ 441 w 463"/>
              <a:gd name="T5" fmla="*/ 68 h 882"/>
              <a:gd name="T6" fmla="*/ 68 w 463"/>
              <a:gd name="T7" fmla="*/ 441 h 882"/>
              <a:gd name="T8" fmla="*/ 441 w 463"/>
              <a:gd name="T9" fmla="*/ 814 h 882"/>
              <a:gd name="T10" fmla="*/ 443 w 463"/>
              <a:gd name="T11" fmla="*/ 814 h 882"/>
              <a:gd name="T12" fmla="*/ 443 w 463"/>
              <a:gd name="T13" fmla="*/ 881 h 882"/>
              <a:gd name="T14" fmla="*/ 443 w 463"/>
              <a:gd name="T15" fmla="*/ 882 h 882"/>
              <a:gd name="T16" fmla="*/ 441 w 463"/>
              <a:gd name="T17" fmla="*/ 882 h 882"/>
              <a:gd name="T18" fmla="*/ 0 w 463"/>
              <a:gd name="T19" fmla="*/ 441 h 882"/>
              <a:gd name="T20" fmla="*/ 441 w 463"/>
              <a:gd name="T21" fmla="*/ 0 h 882"/>
              <a:gd name="T22" fmla="*/ 463 w 463"/>
              <a:gd name="T23" fmla="*/ 1 h 882"/>
              <a:gd name="T24" fmla="*/ 463 w 463"/>
              <a:gd name="T25" fmla="*/ 1 h 882"/>
              <a:gd name="T26" fmla="*/ 463 w 463"/>
              <a:gd name="T27" fmla="*/ 6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882">
                <a:moveTo>
                  <a:pt x="463" y="69"/>
                </a:moveTo>
                <a:cubicBezTo>
                  <a:pt x="463" y="69"/>
                  <a:pt x="463" y="69"/>
                  <a:pt x="463" y="69"/>
                </a:cubicBezTo>
                <a:cubicBezTo>
                  <a:pt x="456" y="69"/>
                  <a:pt x="449" y="68"/>
                  <a:pt x="441" y="68"/>
                </a:cubicBezTo>
                <a:cubicBezTo>
                  <a:pt x="235" y="68"/>
                  <a:pt x="68" y="235"/>
                  <a:pt x="68" y="441"/>
                </a:cubicBezTo>
                <a:cubicBezTo>
                  <a:pt x="68" y="647"/>
                  <a:pt x="235" y="814"/>
                  <a:pt x="441" y="814"/>
                </a:cubicBezTo>
                <a:cubicBezTo>
                  <a:pt x="442" y="814"/>
                  <a:pt x="442" y="814"/>
                  <a:pt x="443" y="814"/>
                </a:cubicBezTo>
                <a:cubicBezTo>
                  <a:pt x="443" y="881"/>
                  <a:pt x="443" y="881"/>
                  <a:pt x="443" y="881"/>
                </a:cubicBezTo>
                <a:cubicBezTo>
                  <a:pt x="443" y="882"/>
                  <a:pt x="443" y="882"/>
                  <a:pt x="443" y="882"/>
                </a:cubicBezTo>
                <a:cubicBezTo>
                  <a:pt x="442" y="882"/>
                  <a:pt x="442" y="882"/>
                  <a:pt x="441" y="882"/>
                </a:cubicBezTo>
                <a:cubicBezTo>
                  <a:pt x="198" y="882"/>
                  <a:pt x="0" y="685"/>
                  <a:pt x="0" y="441"/>
                </a:cubicBezTo>
                <a:cubicBezTo>
                  <a:pt x="0" y="198"/>
                  <a:pt x="198" y="0"/>
                  <a:pt x="441" y="0"/>
                </a:cubicBezTo>
                <a:cubicBezTo>
                  <a:pt x="449" y="0"/>
                  <a:pt x="456" y="1"/>
                  <a:pt x="463" y="1"/>
                </a:cubicBezTo>
                <a:cubicBezTo>
                  <a:pt x="463" y="1"/>
                  <a:pt x="463" y="1"/>
                  <a:pt x="463" y="1"/>
                </a:cubicBezTo>
                <a:lnTo>
                  <a:pt x="463" y="69"/>
                </a:lnTo>
                <a:close/>
              </a:path>
            </a:pathLst>
          </a:custGeom>
          <a:solidFill>
            <a:srgbClr val="FFF664"/>
          </a:solidFill>
          <a:ln>
            <a:solidFill>
              <a:srgbClr val="FFF664"/>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002156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04995B7-7ABB-42A4-AD8C-E48A6440BF3B}"/>
              </a:ext>
            </a:extLst>
          </p:cNvPr>
          <p:cNvSpPr/>
          <p:nvPr/>
        </p:nvSpPr>
        <p:spPr>
          <a:xfrm>
            <a:off x="0" y="-1"/>
            <a:ext cx="12192000" cy="6858001"/>
          </a:xfrm>
          <a:prstGeom prst="rect">
            <a:avLst/>
          </a:prstGeom>
          <a:solidFill>
            <a:srgbClr val="36C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A5B9DE34-BEC7-4798-8C6D-EC5A593D038A}"/>
              </a:ext>
            </a:extLst>
          </p:cNvPr>
          <p:cNvSpPr/>
          <p:nvPr/>
        </p:nvSpPr>
        <p:spPr>
          <a:xfrm>
            <a:off x="5086351" y="4743450"/>
            <a:ext cx="6762748" cy="2114550"/>
          </a:xfrm>
          <a:prstGeom prst="triangle">
            <a:avLst/>
          </a:prstGeom>
          <a:solidFill>
            <a:srgbClr val="FFF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622A4396-67CD-4784-96D0-87C192796921}"/>
              </a:ext>
            </a:extLst>
          </p:cNvPr>
          <p:cNvSpPr/>
          <p:nvPr/>
        </p:nvSpPr>
        <p:spPr>
          <a:xfrm rot="10800000">
            <a:off x="4267199" y="-1"/>
            <a:ext cx="7924799" cy="4959568"/>
          </a:xfrm>
          <a:prstGeom prst="triangle">
            <a:avLst/>
          </a:prstGeom>
          <a:solidFill>
            <a:srgbClr val="DEA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サブタイトル 16">
            <a:extLst>
              <a:ext uri="{FF2B5EF4-FFF2-40B4-BE49-F238E27FC236}">
                <a16:creationId xmlns:a16="http://schemas.microsoft.com/office/drawing/2014/main" id="{89F40F73-16C6-4597-9220-15742927B21C}"/>
              </a:ext>
            </a:extLst>
          </p:cNvPr>
          <p:cNvSpPr txBox="1">
            <a:spLocks/>
          </p:cNvSpPr>
          <p:nvPr/>
        </p:nvSpPr>
        <p:spPr>
          <a:xfrm>
            <a:off x="533400" y="4397237"/>
            <a:ext cx="12192000" cy="562331"/>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hlinkClick r:id="rId2">
                  <a:extLst>
                    <a:ext uri="{A12FA001-AC4F-418D-AE19-62706E023703}">
                      <ahyp:hlinkClr xmlns:ahyp="http://schemas.microsoft.com/office/drawing/2018/hyperlinkcolor" val="tx"/>
                    </a:ext>
                  </a:extLst>
                </a:hlinkClick>
              </a:rPr>
              <a:t>https://free-powerpoint-templates-download.com/</a:t>
            </a:r>
            <a:endParaRPr lang="en-US" sz="1800" dirty="0">
              <a:solidFill>
                <a:schemeClr val="bg1"/>
              </a:solidFill>
            </a:endParaRPr>
          </a:p>
          <a:p>
            <a:pPr marL="0" indent="0">
              <a:buFont typeface="Arial" panose="020B0604020202020204" pitchFamily="34" charset="0"/>
              <a:buNone/>
            </a:pPr>
            <a:br>
              <a:rPr lang="en-US" altLang="ja-JP" sz="1800" dirty="0">
                <a:solidFill>
                  <a:schemeClr val="bg1"/>
                </a:solidFill>
                <a:cs typeface="Arial" panose="020B0604020202020204" pitchFamily="34" charset="0"/>
              </a:rPr>
            </a:br>
            <a:endParaRPr lang="en-US" altLang="ja-JP" sz="1800" dirty="0">
              <a:solidFill>
                <a:schemeClr val="bg1"/>
              </a:solidFill>
              <a:cs typeface="Arial" panose="020B0604020202020204" pitchFamily="34" charset="0"/>
            </a:endParaRPr>
          </a:p>
        </p:txBody>
      </p:sp>
      <p:pic>
        <p:nvPicPr>
          <p:cNvPr id="42" name="Picture Placeholder 41">
            <a:extLst>
              <a:ext uri="{FF2B5EF4-FFF2-40B4-BE49-F238E27FC236}">
                <a16:creationId xmlns:a16="http://schemas.microsoft.com/office/drawing/2014/main" id="{13A1CC26-46CE-46EB-ADF0-254517CB575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417" r="20417"/>
          <a:stretch>
            <a:fillRect/>
          </a:stretch>
        </p:blipFill>
        <p:spPr/>
      </p:pic>
      <p:sp>
        <p:nvSpPr>
          <p:cNvPr id="38" name="TextBox 37">
            <a:extLst>
              <a:ext uri="{FF2B5EF4-FFF2-40B4-BE49-F238E27FC236}">
                <a16:creationId xmlns:a16="http://schemas.microsoft.com/office/drawing/2014/main" id="{EBDA3947-DD0B-4033-8027-D5843181A138}"/>
              </a:ext>
            </a:extLst>
          </p:cNvPr>
          <p:cNvSpPr txBox="1"/>
          <p:nvPr/>
        </p:nvSpPr>
        <p:spPr>
          <a:xfrm>
            <a:off x="533400" y="2074805"/>
            <a:ext cx="4972050" cy="2308324"/>
          </a:xfrm>
          <a:prstGeom prst="rect">
            <a:avLst/>
          </a:prstGeom>
          <a:noFill/>
        </p:spPr>
        <p:txBody>
          <a:bodyPr wrap="square" rtlCol="0">
            <a:spAutoFit/>
          </a:bodyPr>
          <a:lstStyle/>
          <a:p>
            <a:r>
              <a:rPr lang="en-US" sz="3600" dirty="0">
                <a:solidFill>
                  <a:schemeClr val="bg1"/>
                </a:solidFill>
                <a:latin typeface="Montserrat Medium" panose="00000600000000000000" pitchFamily="50" charset="0"/>
              </a:rPr>
              <a:t>SOCIAL </a:t>
            </a:r>
          </a:p>
          <a:p>
            <a:r>
              <a:rPr lang="en-US" sz="3600" dirty="0">
                <a:solidFill>
                  <a:schemeClr val="bg1"/>
                </a:solidFill>
                <a:latin typeface="Montserrat Medium" panose="00000600000000000000" pitchFamily="50" charset="0"/>
              </a:rPr>
              <a:t>MEDIA</a:t>
            </a:r>
          </a:p>
          <a:p>
            <a:r>
              <a:rPr lang="en-US" sz="3600" dirty="0">
                <a:solidFill>
                  <a:schemeClr val="bg1"/>
                </a:solidFill>
                <a:latin typeface="Montserrat Black" panose="00000A00000000000000" pitchFamily="50" charset="0"/>
              </a:rPr>
              <a:t>POWERPOINT TEMPLATE</a:t>
            </a:r>
          </a:p>
        </p:txBody>
      </p:sp>
      <p:grpSp>
        <p:nvGrpSpPr>
          <p:cNvPr id="44" name="Group 43">
            <a:extLst>
              <a:ext uri="{FF2B5EF4-FFF2-40B4-BE49-F238E27FC236}">
                <a16:creationId xmlns:a16="http://schemas.microsoft.com/office/drawing/2014/main" id="{0E2AF487-5481-4F09-8B2F-483A0221B41E}"/>
              </a:ext>
            </a:extLst>
          </p:cNvPr>
          <p:cNvGrpSpPr/>
          <p:nvPr/>
        </p:nvGrpSpPr>
        <p:grpSpPr>
          <a:xfrm>
            <a:off x="2609491" y="503181"/>
            <a:ext cx="1543407" cy="2033765"/>
            <a:chOff x="2609491" y="503181"/>
            <a:chExt cx="1543407" cy="2033765"/>
          </a:xfrm>
        </p:grpSpPr>
        <p:sp>
          <p:nvSpPr>
            <p:cNvPr id="43" name="Oval 42">
              <a:extLst>
                <a:ext uri="{FF2B5EF4-FFF2-40B4-BE49-F238E27FC236}">
                  <a16:creationId xmlns:a16="http://schemas.microsoft.com/office/drawing/2014/main" id="{958D3CE9-EB72-4640-BC0B-456F96509DD5}"/>
                </a:ext>
              </a:extLst>
            </p:cNvPr>
            <p:cNvSpPr/>
            <p:nvPr/>
          </p:nvSpPr>
          <p:spPr>
            <a:xfrm>
              <a:off x="3200399" y="1584447"/>
              <a:ext cx="952499" cy="952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5304AAA-A9B2-4C32-A273-51B1D5DCB9FF}"/>
                </a:ext>
              </a:extLst>
            </p:cNvPr>
            <p:cNvSpPr/>
            <p:nvPr/>
          </p:nvSpPr>
          <p:spPr>
            <a:xfrm>
              <a:off x="2609491" y="993539"/>
              <a:ext cx="590908" cy="590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C47400A-6DE8-42A2-B74B-47358ECD50A7}"/>
                </a:ext>
              </a:extLst>
            </p:cNvPr>
            <p:cNvSpPr/>
            <p:nvPr/>
          </p:nvSpPr>
          <p:spPr>
            <a:xfrm>
              <a:off x="3171467" y="503181"/>
              <a:ext cx="343258" cy="343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a:extLst>
              <a:ext uri="{FF2B5EF4-FFF2-40B4-BE49-F238E27FC236}">
                <a16:creationId xmlns:a16="http://schemas.microsoft.com/office/drawing/2014/main" id="{2A5A2AC3-6923-476D-8BAD-FC55A8E889DC}"/>
              </a:ext>
            </a:extLst>
          </p:cNvPr>
          <p:cNvSpPr/>
          <p:nvPr/>
        </p:nvSpPr>
        <p:spPr>
          <a:xfrm>
            <a:off x="533400" y="5065629"/>
            <a:ext cx="1487555" cy="148755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8">
            <a:extLst>
              <a:ext uri="{FF2B5EF4-FFF2-40B4-BE49-F238E27FC236}">
                <a16:creationId xmlns:a16="http://schemas.microsoft.com/office/drawing/2014/main" id="{3424C1D2-8B5C-4775-83CF-006C7464E639}"/>
              </a:ext>
            </a:extLst>
          </p:cNvPr>
          <p:cNvGrpSpPr>
            <a:grpSpLocks noChangeAspect="1"/>
          </p:cNvGrpSpPr>
          <p:nvPr/>
        </p:nvGrpSpPr>
        <p:grpSpPr bwMode="auto">
          <a:xfrm>
            <a:off x="5218298" y="1088788"/>
            <a:ext cx="1164855" cy="1164854"/>
            <a:chOff x="3490" y="2203"/>
            <a:chExt cx="965" cy="965"/>
          </a:xfrm>
        </p:grpSpPr>
        <p:sp>
          <p:nvSpPr>
            <p:cNvPr id="67" name="Freeform 9">
              <a:extLst>
                <a:ext uri="{FF2B5EF4-FFF2-40B4-BE49-F238E27FC236}">
                  <a16:creationId xmlns:a16="http://schemas.microsoft.com/office/drawing/2014/main" id="{C3C9686A-5B02-4A76-BE24-F454431FC9E9}"/>
                </a:ext>
              </a:extLst>
            </p:cNvPr>
            <p:cNvSpPr>
              <a:spLocks/>
            </p:cNvSpPr>
            <p:nvPr/>
          </p:nvSpPr>
          <p:spPr bwMode="auto">
            <a:xfrm>
              <a:off x="3490" y="2203"/>
              <a:ext cx="484" cy="965"/>
            </a:xfrm>
            <a:custGeom>
              <a:avLst/>
              <a:gdLst>
                <a:gd name="T0" fmla="*/ 253 w 253"/>
                <a:gd name="T1" fmla="*/ 504 h 504"/>
                <a:gd name="T2" fmla="*/ 253 w 253"/>
                <a:gd name="T3" fmla="*/ 504 h 504"/>
                <a:gd name="T4" fmla="*/ 252 w 253"/>
                <a:gd name="T5" fmla="*/ 504 h 504"/>
                <a:gd name="T6" fmla="*/ 0 w 253"/>
                <a:gd name="T7" fmla="*/ 252 h 504"/>
                <a:gd name="T8" fmla="*/ 252 w 253"/>
                <a:gd name="T9" fmla="*/ 0 h 504"/>
                <a:gd name="T10" fmla="*/ 253 w 253"/>
                <a:gd name="T11" fmla="*/ 0 h 504"/>
                <a:gd name="T12" fmla="*/ 253 w 253"/>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253" h="504">
                  <a:moveTo>
                    <a:pt x="253" y="504"/>
                  </a:moveTo>
                  <a:cubicBezTo>
                    <a:pt x="253" y="504"/>
                    <a:pt x="253" y="504"/>
                    <a:pt x="253" y="504"/>
                  </a:cubicBezTo>
                  <a:cubicBezTo>
                    <a:pt x="253" y="504"/>
                    <a:pt x="252" y="504"/>
                    <a:pt x="252" y="504"/>
                  </a:cubicBezTo>
                  <a:cubicBezTo>
                    <a:pt x="113" y="504"/>
                    <a:pt x="0" y="391"/>
                    <a:pt x="0" y="252"/>
                  </a:cubicBezTo>
                  <a:cubicBezTo>
                    <a:pt x="0" y="113"/>
                    <a:pt x="113" y="0"/>
                    <a:pt x="252" y="0"/>
                  </a:cubicBezTo>
                  <a:cubicBezTo>
                    <a:pt x="252" y="0"/>
                    <a:pt x="253" y="0"/>
                    <a:pt x="253" y="0"/>
                  </a:cubicBezTo>
                  <a:lnTo>
                    <a:pt x="253" y="504"/>
                  </a:lnTo>
                  <a:close/>
                </a:path>
              </a:pathLst>
            </a:custGeom>
            <a:solidFill>
              <a:srgbClr val="9E6D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0">
              <a:extLst>
                <a:ext uri="{FF2B5EF4-FFF2-40B4-BE49-F238E27FC236}">
                  <a16:creationId xmlns:a16="http://schemas.microsoft.com/office/drawing/2014/main" id="{1AC76662-0F1B-4461-8CEB-B693CA08F25E}"/>
                </a:ext>
              </a:extLst>
            </p:cNvPr>
            <p:cNvSpPr>
              <a:spLocks/>
            </p:cNvSpPr>
            <p:nvPr/>
          </p:nvSpPr>
          <p:spPr bwMode="auto">
            <a:xfrm>
              <a:off x="3490" y="2203"/>
              <a:ext cx="965" cy="965"/>
            </a:xfrm>
            <a:custGeom>
              <a:avLst/>
              <a:gdLst>
                <a:gd name="T0" fmla="*/ 253 w 504"/>
                <a:gd name="T1" fmla="*/ 0 h 504"/>
                <a:gd name="T2" fmla="*/ 504 w 504"/>
                <a:gd name="T3" fmla="*/ 252 h 504"/>
                <a:gd name="T4" fmla="*/ 253 w 504"/>
                <a:gd name="T5" fmla="*/ 504 h 504"/>
                <a:gd name="T6" fmla="*/ 252 w 504"/>
                <a:gd name="T7" fmla="*/ 504 h 504"/>
                <a:gd name="T8" fmla="*/ 0 w 504"/>
                <a:gd name="T9" fmla="*/ 252 h 504"/>
                <a:gd name="T10" fmla="*/ 252 w 504"/>
                <a:gd name="T11" fmla="*/ 0 h 504"/>
                <a:gd name="T12" fmla="*/ 253 w 504"/>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504" h="504">
                  <a:moveTo>
                    <a:pt x="253" y="0"/>
                  </a:moveTo>
                  <a:cubicBezTo>
                    <a:pt x="392" y="1"/>
                    <a:pt x="504" y="114"/>
                    <a:pt x="504" y="252"/>
                  </a:cubicBezTo>
                  <a:cubicBezTo>
                    <a:pt x="504" y="391"/>
                    <a:pt x="392" y="503"/>
                    <a:pt x="253" y="504"/>
                  </a:cubicBezTo>
                  <a:cubicBezTo>
                    <a:pt x="253" y="504"/>
                    <a:pt x="252" y="504"/>
                    <a:pt x="252" y="504"/>
                  </a:cubicBezTo>
                  <a:cubicBezTo>
                    <a:pt x="113" y="504"/>
                    <a:pt x="0" y="391"/>
                    <a:pt x="0" y="252"/>
                  </a:cubicBezTo>
                  <a:cubicBezTo>
                    <a:pt x="0" y="113"/>
                    <a:pt x="113" y="0"/>
                    <a:pt x="252" y="0"/>
                  </a:cubicBezTo>
                  <a:cubicBezTo>
                    <a:pt x="252" y="0"/>
                    <a:pt x="253" y="0"/>
                    <a:pt x="253" y="0"/>
                  </a:cubicBezTo>
                  <a:close/>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1">
              <a:extLst>
                <a:ext uri="{FF2B5EF4-FFF2-40B4-BE49-F238E27FC236}">
                  <a16:creationId xmlns:a16="http://schemas.microsoft.com/office/drawing/2014/main" id="{AB5A6253-07BB-412F-8C13-A0548C5D42DB}"/>
                </a:ext>
              </a:extLst>
            </p:cNvPr>
            <p:cNvSpPr>
              <a:spLocks/>
            </p:cNvSpPr>
            <p:nvPr/>
          </p:nvSpPr>
          <p:spPr bwMode="auto">
            <a:xfrm>
              <a:off x="3974" y="2203"/>
              <a:ext cx="0" cy="965"/>
            </a:xfrm>
            <a:custGeom>
              <a:avLst/>
              <a:gdLst>
                <a:gd name="T0" fmla="*/ 0 h 965"/>
                <a:gd name="T1" fmla="*/ 0 h 965"/>
                <a:gd name="T2" fmla="*/ 965 h 965"/>
              </a:gdLst>
              <a:ahLst/>
              <a:cxnLst>
                <a:cxn ang="0">
                  <a:pos x="0" y="T0"/>
                </a:cxn>
                <a:cxn ang="0">
                  <a:pos x="0" y="T1"/>
                </a:cxn>
                <a:cxn ang="0">
                  <a:pos x="0" y="T2"/>
                </a:cxn>
              </a:cxnLst>
              <a:rect l="0" t="0" r="r" b="b"/>
              <a:pathLst>
                <a:path h="965">
                  <a:moveTo>
                    <a:pt x="0" y="0"/>
                  </a:moveTo>
                  <a:lnTo>
                    <a:pt x="0" y="0"/>
                  </a:lnTo>
                  <a:lnTo>
                    <a:pt x="0" y="965"/>
                  </a:lnTo>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0" name="Freeform 5">
            <a:extLst>
              <a:ext uri="{FF2B5EF4-FFF2-40B4-BE49-F238E27FC236}">
                <a16:creationId xmlns:a16="http://schemas.microsoft.com/office/drawing/2014/main" id="{7586A4E3-F277-47DC-BFA4-7D06AA7350B7}"/>
              </a:ext>
            </a:extLst>
          </p:cNvPr>
          <p:cNvSpPr>
            <a:spLocks/>
          </p:cNvSpPr>
          <p:nvPr/>
        </p:nvSpPr>
        <p:spPr bwMode="auto">
          <a:xfrm rot="16200000">
            <a:off x="860651" y="-414344"/>
            <a:ext cx="887835" cy="1688306"/>
          </a:xfrm>
          <a:custGeom>
            <a:avLst/>
            <a:gdLst>
              <a:gd name="T0" fmla="*/ 463 w 463"/>
              <a:gd name="T1" fmla="*/ 69 h 882"/>
              <a:gd name="T2" fmla="*/ 463 w 463"/>
              <a:gd name="T3" fmla="*/ 69 h 882"/>
              <a:gd name="T4" fmla="*/ 441 w 463"/>
              <a:gd name="T5" fmla="*/ 68 h 882"/>
              <a:gd name="T6" fmla="*/ 68 w 463"/>
              <a:gd name="T7" fmla="*/ 441 h 882"/>
              <a:gd name="T8" fmla="*/ 441 w 463"/>
              <a:gd name="T9" fmla="*/ 814 h 882"/>
              <a:gd name="T10" fmla="*/ 443 w 463"/>
              <a:gd name="T11" fmla="*/ 814 h 882"/>
              <a:gd name="T12" fmla="*/ 443 w 463"/>
              <a:gd name="T13" fmla="*/ 881 h 882"/>
              <a:gd name="T14" fmla="*/ 443 w 463"/>
              <a:gd name="T15" fmla="*/ 882 h 882"/>
              <a:gd name="T16" fmla="*/ 441 w 463"/>
              <a:gd name="T17" fmla="*/ 882 h 882"/>
              <a:gd name="T18" fmla="*/ 0 w 463"/>
              <a:gd name="T19" fmla="*/ 441 h 882"/>
              <a:gd name="T20" fmla="*/ 441 w 463"/>
              <a:gd name="T21" fmla="*/ 0 h 882"/>
              <a:gd name="T22" fmla="*/ 463 w 463"/>
              <a:gd name="T23" fmla="*/ 1 h 882"/>
              <a:gd name="T24" fmla="*/ 463 w 463"/>
              <a:gd name="T25" fmla="*/ 1 h 882"/>
              <a:gd name="T26" fmla="*/ 463 w 463"/>
              <a:gd name="T27" fmla="*/ 6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882">
                <a:moveTo>
                  <a:pt x="463" y="69"/>
                </a:moveTo>
                <a:cubicBezTo>
                  <a:pt x="463" y="69"/>
                  <a:pt x="463" y="69"/>
                  <a:pt x="463" y="69"/>
                </a:cubicBezTo>
                <a:cubicBezTo>
                  <a:pt x="456" y="69"/>
                  <a:pt x="449" y="68"/>
                  <a:pt x="441" y="68"/>
                </a:cubicBezTo>
                <a:cubicBezTo>
                  <a:pt x="235" y="68"/>
                  <a:pt x="68" y="235"/>
                  <a:pt x="68" y="441"/>
                </a:cubicBezTo>
                <a:cubicBezTo>
                  <a:pt x="68" y="647"/>
                  <a:pt x="235" y="814"/>
                  <a:pt x="441" y="814"/>
                </a:cubicBezTo>
                <a:cubicBezTo>
                  <a:pt x="442" y="814"/>
                  <a:pt x="442" y="814"/>
                  <a:pt x="443" y="814"/>
                </a:cubicBezTo>
                <a:cubicBezTo>
                  <a:pt x="443" y="881"/>
                  <a:pt x="443" y="881"/>
                  <a:pt x="443" y="881"/>
                </a:cubicBezTo>
                <a:cubicBezTo>
                  <a:pt x="443" y="882"/>
                  <a:pt x="443" y="882"/>
                  <a:pt x="443" y="882"/>
                </a:cubicBezTo>
                <a:cubicBezTo>
                  <a:pt x="442" y="882"/>
                  <a:pt x="442" y="882"/>
                  <a:pt x="441" y="882"/>
                </a:cubicBezTo>
                <a:cubicBezTo>
                  <a:pt x="198" y="882"/>
                  <a:pt x="0" y="685"/>
                  <a:pt x="0" y="441"/>
                </a:cubicBezTo>
                <a:cubicBezTo>
                  <a:pt x="0" y="198"/>
                  <a:pt x="198" y="0"/>
                  <a:pt x="441" y="0"/>
                </a:cubicBezTo>
                <a:cubicBezTo>
                  <a:pt x="449" y="0"/>
                  <a:pt x="456" y="1"/>
                  <a:pt x="463" y="1"/>
                </a:cubicBezTo>
                <a:cubicBezTo>
                  <a:pt x="463" y="1"/>
                  <a:pt x="463" y="1"/>
                  <a:pt x="463" y="1"/>
                </a:cubicBezTo>
                <a:lnTo>
                  <a:pt x="463" y="69"/>
                </a:lnTo>
                <a:close/>
              </a:path>
            </a:pathLst>
          </a:custGeom>
          <a:solidFill>
            <a:srgbClr val="FFF664"/>
          </a:solidFill>
          <a:ln>
            <a:solidFill>
              <a:srgbClr val="FFF664"/>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664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E1C8A8-4451-493B-A497-C2AAC2FE8912}"/>
              </a:ext>
            </a:extLst>
          </p:cNvPr>
          <p:cNvSpPr/>
          <p:nvPr/>
        </p:nvSpPr>
        <p:spPr>
          <a:xfrm>
            <a:off x="0" y="-3130"/>
            <a:ext cx="12192000" cy="6861129"/>
          </a:xfrm>
          <a:prstGeom prst="rect">
            <a:avLst/>
          </a:prstGeom>
          <a:solidFill>
            <a:srgbClr val="6D4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80" name="Rectangle 183"/>
          <p:cNvSpPr>
            <a:spLocks noChangeArrowheads="1"/>
          </p:cNvSpPr>
          <p:nvPr/>
        </p:nvSpPr>
        <p:spPr bwMode="auto">
          <a:xfrm>
            <a:off x="6690125" y="1709963"/>
            <a:ext cx="34371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dirty="0">
                <a:solidFill>
                  <a:schemeClr val="bg1"/>
                </a:solidFill>
                <a:latin typeface="Montserrat Medium" panose="00000600000000000000" pitchFamily="50" charset="0"/>
              </a:rPr>
              <a:t>We are </a:t>
            </a:r>
            <a:r>
              <a:rPr lang="en-US" altLang="es-MX" dirty="0">
                <a:solidFill>
                  <a:srgbClr val="FFC000"/>
                </a:solidFill>
                <a:latin typeface="Montserrat Medium" panose="00000600000000000000" pitchFamily="50" charset="0"/>
              </a:rPr>
              <a:t>Social!</a:t>
            </a:r>
          </a:p>
        </p:txBody>
      </p:sp>
      <p:sp>
        <p:nvSpPr>
          <p:cNvPr id="2" name="Rectangle 1"/>
          <p:cNvSpPr/>
          <p:nvPr/>
        </p:nvSpPr>
        <p:spPr>
          <a:xfrm>
            <a:off x="6672263" y="4297363"/>
            <a:ext cx="4437857" cy="1087438"/>
          </a:xfrm>
          <a:prstGeom prst="rect">
            <a:avLst/>
          </a:prstGeom>
          <a:solidFill>
            <a:srgbClr val="FFE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p>
        </p:txBody>
      </p:sp>
      <p:sp>
        <p:nvSpPr>
          <p:cNvPr id="75782" name="Shape 188"/>
          <p:cNvSpPr>
            <a:spLocks noChangeArrowheads="1"/>
          </p:cNvSpPr>
          <p:nvPr/>
        </p:nvSpPr>
        <p:spPr bwMode="auto">
          <a:xfrm>
            <a:off x="7011194" y="4403725"/>
            <a:ext cx="3830638"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91440" tIns="0" rIns="0" bIns="0" anchor="ct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spcBef>
                <a:spcPts val="1500"/>
              </a:spcBef>
            </a:pPr>
            <a:endParaRPr lang="en-US" altLang="es-MX" sz="1800" dirty="0">
              <a:solidFill>
                <a:schemeClr val="bg1"/>
              </a:solidFill>
              <a:latin typeface="+mn-lt"/>
              <a:ea typeface="+mn-ea"/>
              <a:sym typeface="Helvetica Neue Light" charset="0"/>
            </a:endParaRPr>
          </a:p>
        </p:txBody>
      </p:sp>
      <p:grpSp>
        <p:nvGrpSpPr>
          <p:cNvPr id="75783" name="Group 24"/>
          <p:cNvGrpSpPr>
            <a:grpSpLocks/>
          </p:cNvGrpSpPr>
          <p:nvPr/>
        </p:nvGrpSpPr>
        <p:grpSpPr bwMode="auto">
          <a:xfrm>
            <a:off x="1270794" y="1693863"/>
            <a:ext cx="4997450" cy="3526632"/>
            <a:chOff x="1033463" y="2003425"/>
            <a:chExt cx="4802187" cy="3389313"/>
          </a:xfrm>
        </p:grpSpPr>
        <p:grpSp>
          <p:nvGrpSpPr>
            <p:cNvPr id="75789" name="Group 25"/>
            <p:cNvGrpSpPr>
              <a:grpSpLocks/>
            </p:cNvGrpSpPr>
            <p:nvPr/>
          </p:nvGrpSpPr>
          <p:grpSpPr bwMode="auto">
            <a:xfrm>
              <a:off x="1033463" y="2003425"/>
              <a:ext cx="4802187" cy="3389313"/>
              <a:chOff x="6199748" y="2294758"/>
              <a:chExt cx="4802010" cy="3388601"/>
            </a:xfrm>
          </p:grpSpPr>
          <p:sp>
            <p:nvSpPr>
              <p:cNvPr id="28" name="Freeform 27"/>
              <p:cNvSpPr/>
              <p:nvPr/>
            </p:nvSpPr>
            <p:spPr>
              <a:xfrm>
                <a:off x="7045591" y="2644067"/>
                <a:ext cx="2708377" cy="2707525"/>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rgbClr val="DCA3C5"/>
              </a:solidFill>
              <a:ln w="57150">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297354" tIns="297350" rIns="297354" bIns="297350" spcCol="1270" anchor="ctr"/>
              <a:lstStyle/>
              <a:p>
                <a:pPr algn="ctr" defTabSz="1155700">
                  <a:lnSpc>
                    <a:spcPct val="90000"/>
                  </a:lnSpc>
                  <a:spcAft>
                    <a:spcPct val="35000"/>
                  </a:spcAft>
                  <a:defRPr/>
                </a:pPr>
                <a:endParaRPr lang="id-ID" sz="2600">
                  <a:solidFill>
                    <a:schemeClr val="bg2">
                      <a:lumMod val="75000"/>
                    </a:schemeClr>
                  </a:solidFill>
                </a:endParaRPr>
              </a:p>
            </p:txBody>
          </p:sp>
          <p:sp>
            <p:nvSpPr>
              <p:cNvPr id="29" name="Oval 28"/>
              <p:cNvSpPr/>
              <p:nvPr/>
            </p:nvSpPr>
            <p:spPr>
              <a:xfrm>
                <a:off x="8590075" y="2520512"/>
                <a:ext cx="302032" cy="301260"/>
              </a:xfrm>
              <a:prstGeom prst="ellipse">
                <a:avLst/>
              </a:prstGeom>
              <a:solidFill>
                <a:schemeClr val="accent6"/>
              </a:solidFill>
              <a:ln w="25400">
                <a:solidFill>
                  <a:schemeClr val="bg1">
                    <a:lumMod val="9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s-CO"/>
              </a:p>
            </p:txBody>
          </p:sp>
          <p:sp>
            <p:nvSpPr>
              <p:cNvPr id="30" name="Oval 29"/>
              <p:cNvSpPr/>
              <p:nvPr/>
            </p:nvSpPr>
            <p:spPr>
              <a:xfrm>
                <a:off x="7877706" y="5150243"/>
                <a:ext cx="218897" cy="217365"/>
              </a:xfrm>
              <a:prstGeom prst="ellipse">
                <a:avLst/>
              </a:prstGeom>
              <a:solidFill>
                <a:schemeClr val="accent6"/>
              </a:solidFill>
              <a:ln w="25400">
                <a:solidFill>
                  <a:schemeClr val="bg1">
                    <a:lumMod val="95000"/>
                  </a:schemeClr>
                </a:solid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lstStyle/>
              <a:p>
                <a:endParaRPr lang="es-CO"/>
              </a:p>
            </p:txBody>
          </p:sp>
          <p:sp>
            <p:nvSpPr>
              <p:cNvPr id="33" name="Oval 32"/>
              <p:cNvSpPr/>
              <p:nvPr/>
            </p:nvSpPr>
            <p:spPr>
              <a:xfrm>
                <a:off x="9928628" y="3742330"/>
                <a:ext cx="217372" cy="217365"/>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endParaRPr lang="es-CO"/>
              </a:p>
            </p:txBody>
          </p:sp>
          <p:sp>
            <p:nvSpPr>
              <p:cNvPr id="34" name="Oval 33"/>
              <p:cNvSpPr/>
              <p:nvPr/>
            </p:nvSpPr>
            <p:spPr>
              <a:xfrm>
                <a:off x="8884480" y="5382099"/>
                <a:ext cx="301269" cy="301260"/>
              </a:xfrm>
              <a:prstGeom prst="ellipse">
                <a:avLst/>
              </a:prstGeom>
              <a:solidFill>
                <a:schemeClr val="accent1">
                  <a:lumMod val="40000"/>
                  <a:lumOff val="60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lstStyle/>
              <a:p>
                <a:endParaRPr lang="es-CO"/>
              </a:p>
            </p:txBody>
          </p:sp>
          <p:sp>
            <p:nvSpPr>
              <p:cNvPr id="35" name="Oval 34"/>
              <p:cNvSpPr/>
              <p:nvPr/>
            </p:nvSpPr>
            <p:spPr>
              <a:xfrm>
                <a:off x="7577961" y="3164217"/>
                <a:ext cx="218897" cy="218127"/>
              </a:xfrm>
              <a:prstGeom prst="ellipse">
                <a:avLst/>
              </a:prstGeom>
              <a:solidFill>
                <a:schemeClr val="accent2">
                  <a:lumMod val="40000"/>
                  <a:lumOff val="60000"/>
                </a:schemeClr>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txBody>
              <a:bodyPr/>
              <a:lstStyle/>
              <a:p>
                <a:endParaRPr lang="es-CO"/>
              </a:p>
            </p:txBody>
          </p:sp>
          <p:sp>
            <p:nvSpPr>
              <p:cNvPr id="36" name="Freeform 35"/>
              <p:cNvSpPr/>
              <p:nvPr/>
            </p:nvSpPr>
            <p:spPr>
              <a:xfrm>
                <a:off x="6199748" y="3131422"/>
                <a:ext cx="1101350" cy="1101314"/>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rgbClr val="9D6CA5"/>
              </a:solidFill>
              <a:ln w="38100">
                <a:solidFill>
                  <a:schemeClr val="bg1">
                    <a:lumMod val="95000"/>
                  </a:schemeClr>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lIns="120621" tIns="120595" rIns="120621" bIns="120595" spcCol="1270" anchor="ctr"/>
              <a:lstStyle/>
              <a:p>
                <a:pPr algn="ctr" defTabSz="466725">
                  <a:lnSpc>
                    <a:spcPct val="90000"/>
                  </a:lnSpc>
                  <a:spcAft>
                    <a:spcPct val="35000"/>
                  </a:spcAft>
                  <a:defRPr/>
                </a:pPr>
                <a:endParaRPr lang="id-ID" sz="1050">
                  <a:solidFill>
                    <a:schemeClr val="bg2">
                      <a:lumMod val="75000"/>
                    </a:schemeClr>
                  </a:solidFill>
                </a:endParaRPr>
              </a:p>
            </p:txBody>
          </p:sp>
          <p:sp>
            <p:nvSpPr>
              <p:cNvPr id="37" name="Oval 36"/>
              <p:cNvSpPr/>
              <p:nvPr/>
            </p:nvSpPr>
            <p:spPr>
              <a:xfrm>
                <a:off x="9287190" y="4197652"/>
                <a:ext cx="302032" cy="302022"/>
              </a:xfrm>
              <a:prstGeom prst="ellipse">
                <a:avLst/>
              </a:prstGeom>
              <a:solidFill>
                <a:schemeClr val="accent4">
                  <a:lumMod val="60000"/>
                  <a:lumOff val="40000"/>
                </a:schemeClr>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txBody>
              <a:bodyPr/>
              <a:lstStyle/>
              <a:p>
                <a:endParaRPr lang="es-CO"/>
              </a:p>
            </p:txBody>
          </p:sp>
          <p:sp>
            <p:nvSpPr>
              <p:cNvPr id="38" name="Oval 37"/>
              <p:cNvSpPr/>
              <p:nvPr/>
            </p:nvSpPr>
            <p:spPr>
              <a:xfrm>
                <a:off x="6461357" y="4435610"/>
                <a:ext cx="544574" cy="544556"/>
              </a:xfrm>
              <a:prstGeom prst="ellipse">
                <a:avLst/>
              </a:prstGeom>
              <a:solidFill>
                <a:srgbClr val="DCA3C5"/>
              </a:solidFill>
              <a:ln w="38100">
                <a:solidFill>
                  <a:schemeClr val="bg1"/>
                </a:solid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es-CO"/>
              </a:p>
            </p:txBody>
          </p:sp>
          <p:sp>
            <p:nvSpPr>
              <p:cNvPr id="39" name="Freeform 38"/>
              <p:cNvSpPr/>
              <p:nvPr/>
            </p:nvSpPr>
            <p:spPr>
              <a:xfrm>
                <a:off x="9900408" y="2294758"/>
                <a:ext cx="1101350" cy="1099789"/>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rgbClr val="38C5A9"/>
              </a:solidFill>
              <a:ln w="38100">
                <a:solidFill>
                  <a:schemeClr val="bg1"/>
                </a:solid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lIns="120621" tIns="120595" rIns="120621" bIns="120595" spcCol="1270" anchor="ctr"/>
              <a:lstStyle/>
              <a:p>
                <a:pPr algn="ctr" defTabSz="466725">
                  <a:lnSpc>
                    <a:spcPct val="90000"/>
                  </a:lnSpc>
                  <a:spcAft>
                    <a:spcPct val="35000"/>
                  </a:spcAft>
                  <a:defRPr/>
                </a:pPr>
                <a:endParaRPr lang="id-ID" sz="1050">
                  <a:solidFill>
                    <a:schemeClr val="bg2">
                      <a:lumMod val="75000"/>
                    </a:schemeClr>
                  </a:solidFill>
                </a:endParaRPr>
              </a:p>
            </p:txBody>
          </p:sp>
          <p:sp>
            <p:nvSpPr>
              <p:cNvPr id="40" name="Oval 39"/>
              <p:cNvSpPr/>
              <p:nvPr/>
            </p:nvSpPr>
            <p:spPr>
              <a:xfrm>
                <a:off x="9539646" y="3373955"/>
                <a:ext cx="302032" cy="301260"/>
              </a:xfrm>
              <a:prstGeom prst="ellipse">
                <a:avLst/>
              </a:prstGeom>
              <a:solidFill>
                <a:schemeClr val="accent5"/>
              </a:solidFill>
              <a:ln w="25400">
                <a:solidFill>
                  <a:schemeClr val="bg1">
                    <a:lumMod val="95000"/>
                  </a:schemeClr>
                </a:solid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lstStyle/>
              <a:p>
                <a:endParaRPr lang="es-CO"/>
              </a:p>
            </p:txBody>
          </p:sp>
          <p:sp>
            <p:nvSpPr>
              <p:cNvPr id="41" name="Oval 40"/>
              <p:cNvSpPr/>
              <p:nvPr/>
            </p:nvSpPr>
            <p:spPr>
              <a:xfrm>
                <a:off x="6242460" y="5048807"/>
                <a:ext cx="218897" cy="217364"/>
              </a:xfrm>
              <a:prstGeom prst="ellipse">
                <a:avLst/>
              </a:prstGeom>
              <a:solidFill>
                <a:schemeClr val="accent5">
                  <a:lumMod val="40000"/>
                  <a:lumOff val="60000"/>
                </a:schemeClr>
              </a:solid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txBody>
              <a:bodyPr/>
              <a:lstStyle/>
              <a:p>
                <a:endParaRPr lang="es-CO"/>
              </a:p>
            </p:txBody>
          </p:sp>
          <p:sp>
            <p:nvSpPr>
              <p:cNvPr id="42" name="Oval 41"/>
              <p:cNvSpPr/>
              <p:nvPr/>
            </p:nvSpPr>
            <p:spPr>
              <a:xfrm>
                <a:off x="7733554" y="4762800"/>
                <a:ext cx="218897" cy="218890"/>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lstStyle/>
              <a:p>
                <a:endParaRPr lang="es-CO"/>
              </a:p>
            </p:txBody>
          </p:sp>
        </p:grpSp>
        <p:sp>
          <p:nvSpPr>
            <p:cNvPr id="27" name="Oval 26"/>
            <p:cNvSpPr/>
            <p:nvPr/>
          </p:nvSpPr>
          <p:spPr bwMode="auto">
            <a:xfrm>
              <a:off x="4449758" y="4322469"/>
              <a:ext cx="544594" cy="544670"/>
            </a:xfrm>
            <a:prstGeom prst="ellipse">
              <a:avLst/>
            </a:prstGeom>
            <a:solidFill>
              <a:schemeClr val="accent4"/>
            </a:solidFill>
            <a:ln w="38100">
              <a:solidFill>
                <a:schemeClr val="bg1"/>
              </a:solid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es-CO"/>
            </a:p>
          </p:txBody>
        </p:sp>
      </p:grpSp>
      <p:sp>
        <p:nvSpPr>
          <p:cNvPr id="43" name="Shape 1646"/>
          <p:cNvSpPr/>
          <p:nvPr/>
        </p:nvSpPr>
        <p:spPr>
          <a:xfrm>
            <a:off x="2974975" y="2656682"/>
            <a:ext cx="1377157" cy="1377950"/>
          </a:xfrm>
          <a:custGeom>
            <a:avLst/>
            <a:gdLst/>
            <a:ahLst/>
            <a:cxnLst>
              <a:cxn ang="0">
                <a:pos x="wd2" y="hd2"/>
              </a:cxn>
              <a:cxn ang="5400000">
                <a:pos x="wd2" y="hd2"/>
              </a:cxn>
              <a:cxn ang="10800000">
                <a:pos x="wd2" y="hd2"/>
              </a:cxn>
              <a:cxn ang="16200000">
                <a:pos x="wd2" y="hd2"/>
              </a:cxn>
            </a:cxnLst>
            <a:rect l="0" t="0" r="r" b="b"/>
            <a:pathLst>
              <a:path w="21600" h="21600" extrusionOk="0">
                <a:moveTo>
                  <a:pt x="273" y="21600"/>
                </a:moveTo>
                <a:lnTo>
                  <a:pt x="4902" y="21600"/>
                </a:lnTo>
                <a:lnTo>
                  <a:pt x="4902" y="7024"/>
                </a:lnTo>
                <a:lnTo>
                  <a:pt x="273" y="7024"/>
                </a:lnTo>
                <a:lnTo>
                  <a:pt x="273" y="21600"/>
                </a:lnTo>
                <a:cubicBezTo>
                  <a:pt x="273" y="21600"/>
                  <a:pt x="273" y="21600"/>
                  <a:pt x="273" y="21600"/>
                </a:cubicBezTo>
                <a:close/>
                <a:moveTo>
                  <a:pt x="2621" y="0"/>
                </a:moveTo>
                <a:cubicBezTo>
                  <a:pt x="1033" y="0"/>
                  <a:pt x="0" y="1086"/>
                  <a:pt x="0" y="2518"/>
                </a:cubicBezTo>
                <a:cubicBezTo>
                  <a:pt x="0" y="3917"/>
                  <a:pt x="1004" y="5039"/>
                  <a:pt x="2558" y="5039"/>
                </a:cubicBezTo>
                <a:lnTo>
                  <a:pt x="2589" y="5039"/>
                </a:lnTo>
                <a:cubicBezTo>
                  <a:pt x="4203" y="5039"/>
                  <a:pt x="5207" y="3917"/>
                  <a:pt x="5207" y="2518"/>
                </a:cubicBezTo>
                <a:cubicBezTo>
                  <a:pt x="5178" y="1086"/>
                  <a:pt x="4203" y="0"/>
                  <a:pt x="2621" y="0"/>
                </a:cubicBezTo>
                <a:cubicBezTo>
                  <a:pt x="2621" y="0"/>
                  <a:pt x="2621" y="0"/>
                  <a:pt x="2621" y="0"/>
                </a:cubicBezTo>
                <a:close/>
                <a:moveTo>
                  <a:pt x="21600" y="13242"/>
                </a:moveTo>
                <a:lnTo>
                  <a:pt x="21600" y="21600"/>
                </a:lnTo>
                <a:lnTo>
                  <a:pt x="16970" y="21600"/>
                </a:lnTo>
                <a:lnTo>
                  <a:pt x="16970" y="13803"/>
                </a:lnTo>
                <a:cubicBezTo>
                  <a:pt x="16970" y="11844"/>
                  <a:pt x="16299" y="10507"/>
                  <a:pt x="14623" y="10507"/>
                </a:cubicBezTo>
                <a:cubicBezTo>
                  <a:pt x="13345" y="10507"/>
                  <a:pt x="12582" y="11408"/>
                  <a:pt x="12250" y="12280"/>
                </a:cubicBezTo>
                <a:cubicBezTo>
                  <a:pt x="12127" y="12592"/>
                  <a:pt x="12094" y="13025"/>
                  <a:pt x="12094" y="13462"/>
                </a:cubicBezTo>
                <a:lnTo>
                  <a:pt x="12094" y="21600"/>
                </a:lnTo>
                <a:lnTo>
                  <a:pt x="7463" y="21600"/>
                </a:lnTo>
                <a:cubicBezTo>
                  <a:pt x="7463" y="21600"/>
                  <a:pt x="7525" y="8394"/>
                  <a:pt x="7463" y="7024"/>
                </a:cubicBezTo>
                <a:lnTo>
                  <a:pt x="12094" y="7024"/>
                </a:lnTo>
                <a:lnTo>
                  <a:pt x="12094" y="9093"/>
                </a:lnTo>
                <a:cubicBezTo>
                  <a:pt x="12087" y="9106"/>
                  <a:pt x="12074" y="9123"/>
                  <a:pt x="12066" y="9139"/>
                </a:cubicBezTo>
                <a:lnTo>
                  <a:pt x="12094" y="9139"/>
                </a:lnTo>
                <a:lnTo>
                  <a:pt x="12094" y="9093"/>
                </a:lnTo>
                <a:cubicBezTo>
                  <a:pt x="12710" y="8101"/>
                  <a:pt x="13808" y="6683"/>
                  <a:pt x="16269" y="6683"/>
                </a:cubicBezTo>
                <a:cubicBezTo>
                  <a:pt x="19315" y="6683"/>
                  <a:pt x="21600" y="8767"/>
                  <a:pt x="21600" y="13242"/>
                </a:cubicBezTo>
                <a:cubicBezTo>
                  <a:pt x="21600" y="13242"/>
                  <a:pt x="21600" y="13242"/>
                  <a:pt x="21600" y="13242"/>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1649"/>
          <p:cNvSpPr/>
          <p:nvPr/>
        </p:nvSpPr>
        <p:spPr>
          <a:xfrm>
            <a:off x="1608932" y="2937669"/>
            <a:ext cx="454819" cy="36988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1658"/>
          <p:cNvSpPr/>
          <p:nvPr/>
        </p:nvSpPr>
        <p:spPr>
          <a:xfrm>
            <a:off x="1697832" y="4060032"/>
            <a:ext cx="297486" cy="29748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1643"/>
          <p:cNvSpPr/>
          <p:nvPr/>
        </p:nvSpPr>
        <p:spPr>
          <a:xfrm>
            <a:off x="5576094" y="1980407"/>
            <a:ext cx="275431" cy="550069"/>
          </a:xfrm>
          <a:custGeom>
            <a:avLst/>
            <a:gdLst/>
            <a:ahLst/>
            <a:cxnLst>
              <a:cxn ang="0">
                <a:pos x="wd2" y="hd2"/>
              </a:cxn>
              <a:cxn ang="5400000">
                <a:pos x="wd2" y="hd2"/>
              </a:cxn>
              <a:cxn ang="10800000">
                <a:pos x="wd2" y="hd2"/>
              </a:cxn>
              <a:cxn ang="16200000">
                <a:pos x="wd2" y="hd2"/>
              </a:cxn>
            </a:cxnLst>
            <a:rect l="0" t="0" r="r" b="b"/>
            <a:pathLst>
              <a:path w="21600" h="21600" extrusionOk="0">
                <a:moveTo>
                  <a:pt x="8820" y="493"/>
                </a:moveTo>
                <a:cubicBezTo>
                  <a:pt x="9060" y="423"/>
                  <a:pt x="9313" y="360"/>
                  <a:pt x="9596" y="308"/>
                </a:cubicBezTo>
                <a:cubicBezTo>
                  <a:pt x="9851" y="257"/>
                  <a:pt x="10141" y="211"/>
                  <a:pt x="10463" y="171"/>
                </a:cubicBezTo>
                <a:lnTo>
                  <a:pt x="12235" y="0"/>
                </a:lnTo>
                <a:lnTo>
                  <a:pt x="13395" y="0"/>
                </a:lnTo>
                <a:lnTo>
                  <a:pt x="21569" y="308"/>
                </a:lnTo>
                <a:lnTo>
                  <a:pt x="21600" y="308"/>
                </a:lnTo>
                <a:lnTo>
                  <a:pt x="20767" y="3951"/>
                </a:lnTo>
                <a:lnTo>
                  <a:pt x="20735" y="3951"/>
                </a:lnTo>
                <a:lnTo>
                  <a:pt x="16226" y="3720"/>
                </a:lnTo>
                <a:lnTo>
                  <a:pt x="16095" y="3720"/>
                </a:lnTo>
                <a:lnTo>
                  <a:pt x="15647" y="3751"/>
                </a:lnTo>
                <a:lnTo>
                  <a:pt x="15488" y="3784"/>
                </a:lnTo>
                <a:lnTo>
                  <a:pt x="14971" y="3905"/>
                </a:lnTo>
                <a:cubicBezTo>
                  <a:pt x="14866" y="3917"/>
                  <a:pt x="14776" y="3943"/>
                  <a:pt x="14713" y="3984"/>
                </a:cubicBezTo>
                <a:lnTo>
                  <a:pt x="14328" y="4185"/>
                </a:lnTo>
                <a:cubicBezTo>
                  <a:pt x="14241" y="4236"/>
                  <a:pt x="14165" y="4298"/>
                  <a:pt x="14101" y="4369"/>
                </a:cubicBezTo>
                <a:cubicBezTo>
                  <a:pt x="14035" y="4431"/>
                  <a:pt x="13980" y="4498"/>
                  <a:pt x="13944" y="4570"/>
                </a:cubicBezTo>
                <a:cubicBezTo>
                  <a:pt x="13901" y="4642"/>
                  <a:pt x="13867" y="4718"/>
                  <a:pt x="13846" y="4803"/>
                </a:cubicBezTo>
                <a:cubicBezTo>
                  <a:pt x="13822" y="4873"/>
                  <a:pt x="13811" y="4952"/>
                  <a:pt x="13811" y="5033"/>
                </a:cubicBezTo>
                <a:lnTo>
                  <a:pt x="13877" y="7317"/>
                </a:lnTo>
                <a:lnTo>
                  <a:pt x="20509" y="7350"/>
                </a:lnTo>
                <a:lnTo>
                  <a:pt x="19544" y="10962"/>
                </a:lnTo>
                <a:lnTo>
                  <a:pt x="13811" y="11072"/>
                </a:lnTo>
                <a:lnTo>
                  <a:pt x="13811" y="21584"/>
                </a:lnTo>
                <a:lnTo>
                  <a:pt x="13780" y="21600"/>
                </a:lnTo>
                <a:lnTo>
                  <a:pt x="4831" y="21600"/>
                </a:lnTo>
                <a:lnTo>
                  <a:pt x="4831" y="10977"/>
                </a:lnTo>
                <a:lnTo>
                  <a:pt x="0" y="10977"/>
                </a:lnTo>
                <a:lnTo>
                  <a:pt x="0" y="7350"/>
                </a:lnTo>
                <a:lnTo>
                  <a:pt x="4636" y="7350"/>
                </a:lnTo>
                <a:lnTo>
                  <a:pt x="4636" y="7317"/>
                </a:lnTo>
                <a:lnTo>
                  <a:pt x="4667" y="7272"/>
                </a:lnTo>
                <a:lnTo>
                  <a:pt x="4831" y="3396"/>
                </a:lnTo>
                <a:lnTo>
                  <a:pt x="4894" y="3181"/>
                </a:lnTo>
                <a:lnTo>
                  <a:pt x="4894" y="3073"/>
                </a:lnTo>
                <a:lnTo>
                  <a:pt x="4963" y="2965"/>
                </a:lnTo>
                <a:cubicBezTo>
                  <a:pt x="4984" y="2881"/>
                  <a:pt x="5020" y="2805"/>
                  <a:pt x="5084" y="2732"/>
                </a:cubicBezTo>
                <a:cubicBezTo>
                  <a:pt x="5129" y="2662"/>
                  <a:pt x="5194" y="2593"/>
                  <a:pt x="5279" y="2531"/>
                </a:cubicBezTo>
                <a:cubicBezTo>
                  <a:pt x="5368" y="2377"/>
                  <a:pt x="5487" y="2238"/>
                  <a:pt x="5632" y="2117"/>
                </a:cubicBezTo>
                <a:cubicBezTo>
                  <a:pt x="5764" y="1981"/>
                  <a:pt x="5928" y="1854"/>
                  <a:pt x="6118" y="1730"/>
                </a:cubicBezTo>
                <a:cubicBezTo>
                  <a:pt x="6268" y="1615"/>
                  <a:pt x="6450" y="1507"/>
                  <a:pt x="6663" y="1404"/>
                </a:cubicBezTo>
                <a:cubicBezTo>
                  <a:pt x="6859" y="1293"/>
                  <a:pt x="7064" y="1189"/>
                  <a:pt x="7275" y="1098"/>
                </a:cubicBezTo>
                <a:lnTo>
                  <a:pt x="7275" y="1081"/>
                </a:lnTo>
                <a:lnTo>
                  <a:pt x="8820" y="493"/>
                </a:lnTo>
                <a:cubicBezTo>
                  <a:pt x="8820" y="493"/>
                  <a:pt x="8820" y="493"/>
                  <a:pt x="8820" y="49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1661"/>
          <p:cNvSpPr/>
          <p:nvPr/>
        </p:nvSpPr>
        <p:spPr>
          <a:xfrm>
            <a:off x="5017294" y="4213225"/>
            <a:ext cx="233363" cy="310357"/>
          </a:xfrm>
          <a:custGeom>
            <a:avLst/>
            <a:gdLst/>
            <a:ahLst/>
            <a:cxnLst>
              <a:cxn ang="0">
                <a:pos x="wd2" y="hd2"/>
              </a:cxn>
              <a:cxn ang="5400000">
                <a:pos x="wd2" y="hd2"/>
              </a:cxn>
              <a:cxn ang="10800000">
                <a:pos x="wd2" y="hd2"/>
              </a:cxn>
              <a:cxn ang="16200000">
                <a:pos x="wd2" y="hd2"/>
              </a:cxn>
            </a:cxnLst>
            <a:rect l="0" t="0" r="r" b="b"/>
            <a:pathLst>
              <a:path w="21600" h="21555" extrusionOk="0">
                <a:moveTo>
                  <a:pt x="11451" y="0"/>
                </a:moveTo>
                <a:cubicBezTo>
                  <a:pt x="3838" y="0"/>
                  <a:pt x="0" y="4218"/>
                  <a:pt x="0" y="7733"/>
                </a:cubicBezTo>
                <a:cubicBezTo>
                  <a:pt x="0" y="9864"/>
                  <a:pt x="1041" y="11759"/>
                  <a:pt x="3280" y="12463"/>
                </a:cubicBezTo>
                <a:cubicBezTo>
                  <a:pt x="3646" y="12579"/>
                  <a:pt x="3975" y="12468"/>
                  <a:pt x="4084" y="12154"/>
                </a:cubicBezTo>
                <a:cubicBezTo>
                  <a:pt x="4156" y="11937"/>
                  <a:pt x="4332" y="11389"/>
                  <a:pt x="4412" y="11159"/>
                </a:cubicBezTo>
                <a:cubicBezTo>
                  <a:pt x="4518" y="10850"/>
                  <a:pt x="4478" y="10742"/>
                  <a:pt x="4180" y="10470"/>
                </a:cubicBezTo>
                <a:cubicBezTo>
                  <a:pt x="3533" y="9882"/>
                  <a:pt x="3122" y="9120"/>
                  <a:pt x="3122" y="8042"/>
                </a:cubicBezTo>
                <a:cubicBezTo>
                  <a:pt x="3122" y="4914"/>
                  <a:pt x="6154" y="2111"/>
                  <a:pt x="11012" y="2111"/>
                </a:cubicBezTo>
                <a:cubicBezTo>
                  <a:pt x="15316" y="2111"/>
                  <a:pt x="17682" y="4144"/>
                  <a:pt x="17682" y="6858"/>
                </a:cubicBezTo>
                <a:cubicBezTo>
                  <a:pt x="17682" y="10427"/>
                  <a:pt x="15637" y="13441"/>
                  <a:pt x="12601" y="13441"/>
                </a:cubicBezTo>
                <a:cubicBezTo>
                  <a:pt x="10924" y="13441"/>
                  <a:pt x="9670" y="12371"/>
                  <a:pt x="10071" y="11056"/>
                </a:cubicBezTo>
                <a:cubicBezTo>
                  <a:pt x="10551" y="9487"/>
                  <a:pt x="11485" y="7793"/>
                  <a:pt x="11485" y="6663"/>
                </a:cubicBezTo>
                <a:cubicBezTo>
                  <a:pt x="11485" y="5648"/>
                  <a:pt x="10780" y="4803"/>
                  <a:pt x="9324" y="4803"/>
                </a:cubicBezTo>
                <a:cubicBezTo>
                  <a:pt x="7610" y="4803"/>
                  <a:pt x="6234" y="6172"/>
                  <a:pt x="6234" y="8006"/>
                </a:cubicBezTo>
                <a:cubicBezTo>
                  <a:pt x="6234" y="9174"/>
                  <a:pt x="6744" y="9967"/>
                  <a:pt x="6744" y="9967"/>
                </a:cubicBezTo>
                <a:cubicBezTo>
                  <a:pt x="6744" y="9967"/>
                  <a:pt x="4991" y="15708"/>
                  <a:pt x="4683" y="16714"/>
                </a:cubicBezTo>
                <a:cubicBezTo>
                  <a:pt x="4068" y="18716"/>
                  <a:pt x="4588" y="21172"/>
                  <a:pt x="4638" y="21418"/>
                </a:cubicBezTo>
                <a:cubicBezTo>
                  <a:pt x="4662" y="21567"/>
                  <a:pt x="4905" y="21600"/>
                  <a:pt x="5016" y="21492"/>
                </a:cubicBezTo>
                <a:cubicBezTo>
                  <a:pt x="5175" y="21333"/>
                  <a:pt x="7216" y="19382"/>
                  <a:pt x="7911" y="17439"/>
                </a:cubicBezTo>
                <a:cubicBezTo>
                  <a:pt x="8106" y="16886"/>
                  <a:pt x="9038" y="14035"/>
                  <a:pt x="9038" y="14035"/>
                </a:cubicBezTo>
                <a:cubicBezTo>
                  <a:pt x="9595" y="14856"/>
                  <a:pt x="11221" y="15577"/>
                  <a:pt x="12952" y="15577"/>
                </a:cubicBezTo>
                <a:cubicBezTo>
                  <a:pt x="18105" y="15577"/>
                  <a:pt x="21600" y="11951"/>
                  <a:pt x="21600" y="7094"/>
                </a:cubicBezTo>
                <a:cubicBezTo>
                  <a:pt x="21600" y="3420"/>
                  <a:pt x="17575" y="0"/>
                  <a:pt x="11451" y="0"/>
                </a:cubicBezTo>
                <a:cubicBezTo>
                  <a:pt x="11451" y="0"/>
                  <a:pt x="11451" y="0"/>
                  <a:pt x="11451" y="0"/>
                </a:cubicBezTo>
                <a:close/>
              </a:path>
            </a:pathLst>
          </a:custGeom>
          <a:solidFill>
            <a:schemeClr val="bg1"/>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Freeform 27">
            <a:extLst>
              <a:ext uri="{FF2B5EF4-FFF2-40B4-BE49-F238E27FC236}">
                <a16:creationId xmlns:a16="http://schemas.microsoft.com/office/drawing/2014/main" id="{F8646F15-46E4-475F-8AB4-8FCF3C604BEA}"/>
              </a:ext>
            </a:extLst>
          </p:cNvPr>
          <p:cNvSpPr/>
          <p:nvPr/>
        </p:nvSpPr>
        <p:spPr bwMode="auto">
          <a:xfrm>
            <a:off x="2249828" y="4251333"/>
            <a:ext cx="1459310" cy="1458899"/>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rgbClr val="38C6A6"/>
          </a:solidFill>
          <a:ln w="38100">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297354" tIns="297350" rIns="297354" bIns="297350" spcCol="1270" anchor="ctr"/>
          <a:lstStyle/>
          <a:p>
            <a:pPr algn="ctr" defTabSz="1155700">
              <a:lnSpc>
                <a:spcPct val="90000"/>
              </a:lnSpc>
              <a:spcAft>
                <a:spcPct val="35000"/>
              </a:spcAft>
              <a:defRPr/>
            </a:pPr>
            <a:endParaRPr lang="id-ID" sz="2600">
              <a:solidFill>
                <a:schemeClr val="bg2">
                  <a:lumMod val="75000"/>
                </a:schemeClr>
              </a:solidFill>
            </a:endParaRPr>
          </a:p>
        </p:txBody>
      </p:sp>
      <p:sp>
        <p:nvSpPr>
          <p:cNvPr id="6" name="Freeform 6">
            <a:extLst>
              <a:ext uri="{FF2B5EF4-FFF2-40B4-BE49-F238E27FC236}">
                <a16:creationId xmlns:a16="http://schemas.microsoft.com/office/drawing/2014/main" id="{907FB9B9-0EC6-4346-9030-94A908969B6F}"/>
              </a:ext>
            </a:extLst>
          </p:cNvPr>
          <p:cNvSpPr>
            <a:spLocks/>
          </p:cNvSpPr>
          <p:nvPr/>
        </p:nvSpPr>
        <p:spPr bwMode="auto">
          <a:xfrm>
            <a:off x="2613028" y="4665667"/>
            <a:ext cx="560388" cy="647700"/>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8" name="Group 8">
            <a:extLst>
              <a:ext uri="{FF2B5EF4-FFF2-40B4-BE49-F238E27FC236}">
                <a16:creationId xmlns:a16="http://schemas.microsoft.com/office/drawing/2014/main" id="{4368B4D1-315A-4BE1-8018-A72C577E84EC}"/>
              </a:ext>
            </a:extLst>
          </p:cNvPr>
          <p:cNvGrpSpPr>
            <a:grpSpLocks noChangeAspect="1"/>
          </p:cNvGrpSpPr>
          <p:nvPr/>
        </p:nvGrpSpPr>
        <p:grpSpPr bwMode="auto">
          <a:xfrm rot="16200000">
            <a:off x="50985" y="-1006383"/>
            <a:ext cx="2012767" cy="2012765"/>
            <a:chOff x="3490" y="2203"/>
            <a:chExt cx="965" cy="965"/>
          </a:xfrm>
        </p:grpSpPr>
        <p:sp>
          <p:nvSpPr>
            <p:cNvPr id="49" name="Freeform 9">
              <a:extLst>
                <a:ext uri="{FF2B5EF4-FFF2-40B4-BE49-F238E27FC236}">
                  <a16:creationId xmlns:a16="http://schemas.microsoft.com/office/drawing/2014/main" id="{7E5D7CE6-D415-44C8-ACE6-A64A11CEE9F3}"/>
                </a:ext>
              </a:extLst>
            </p:cNvPr>
            <p:cNvSpPr>
              <a:spLocks/>
            </p:cNvSpPr>
            <p:nvPr/>
          </p:nvSpPr>
          <p:spPr bwMode="auto">
            <a:xfrm>
              <a:off x="3490" y="2203"/>
              <a:ext cx="484" cy="965"/>
            </a:xfrm>
            <a:custGeom>
              <a:avLst/>
              <a:gdLst>
                <a:gd name="T0" fmla="*/ 253 w 253"/>
                <a:gd name="T1" fmla="*/ 504 h 504"/>
                <a:gd name="T2" fmla="*/ 253 w 253"/>
                <a:gd name="T3" fmla="*/ 504 h 504"/>
                <a:gd name="T4" fmla="*/ 252 w 253"/>
                <a:gd name="T5" fmla="*/ 504 h 504"/>
                <a:gd name="T6" fmla="*/ 0 w 253"/>
                <a:gd name="T7" fmla="*/ 252 h 504"/>
                <a:gd name="T8" fmla="*/ 252 w 253"/>
                <a:gd name="T9" fmla="*/ 0 h 504"/>
                <a:gd name="T10" fmla="*/ 253 w 253"/>
                <a:gd name="T11" fmla="*/ 0 h 504"/>
                <a:gd name="T12" fmla="*/ 253 w 253"/>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253" h="504">
                  <a:moveTo>
                    <a:pt x="253" y="504"/>
                  </a:moveTo>
                  <a:cubicBezTo>
                    <a:pt x="253" y="504"/>
                    <a:pt x="253" y="504"/>
                    <a:pt x="253" y="504"/>
                  </a:cubicBezTo>
                  <a:cubicBezTo>
                    <a:pt x="253" y="504"/>
                    <a:pt x="252" y="504"/>
                    <a:pt x="252" y="504"/>
                  </a:cubicBezTo>
                  <a:cubicBezTo>
                    <a:pt x="113" y="504"/>
                    <a:pt x="0" y="391"/>
                    <a:pt x="0" y="252"/>
                  </a:cubicBezTo>
                  <a:cubicBezTo>
                    <a:pt x="0" y="113"/>
                    <a:pt x="113" y="0"/>
                    <a:pt x="252" y="0"/>
                  </a:cubicBezTo>
                  <a:cubicBezTo>
                    <a:pt x="252" y="0"/>
                    <a:pt x="253" y="0"/>
                    <a:pt x="253" y="0"/>
                  </a:cubicBezTo>
                  <a:lnTo>
                    <a:pt x="253" y="504"/>
                  </a:lnTo>
                  <a:close/>
                </a:path>
              </a:pathLst>
            </a:custGeom>
            <a:solidFill>
              <a:srgbClr val="9E6D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0">
              <a:extLst>
                <a:ext uri="{FF2B5EF4-FFF2-40B4-BE49-F238E27FC236}">
                  <a16:creationId xmlns:a16="http://schemas.microsoft.com/office/drawing/2014/main" id="{D47F8969-C095-43C7-8D5F-A48CD18E27F8}"/>
                </a:ext>
              </a:extLst>
            </p:cNvPr>
            <p:cNvSpPr>
              <a:spLocks/>
            </p:cNvSpPr>
            <p:nvPr/>
          </p:nvSpPr>
          <p:spPr bwMode="auto">
            <a:xfrm>
              <a:off x="3490" y="2203"/>
              <a:ext cx="965" cy="965"/>
            </a:xfrm>
            <a:custGeom>
              <a:avLst/>
              <a:gdLst>
                <a:gd name="T0" fmla="*/ 253 w 504"/>
                <a:gd name="T1" fmla="*/ 0 h 504"/>
                <a:gd name="T2" fmla="*/ 504 w 504"/>
                <a:gd name="T3" fmla="*/ 252 h 504"/>
                <a:gd name="T4" fmla="*/ 253 w 504"/>
                <a:gd name="T5" fmla="*/ 504 h 504"/>
                <a:gd name="T6" fmla="*/ 252 w 504"/>
                <a:gd name="T7" fmla="*/ 504 h 504"/>
                <a:gd name="T8" fmla="*/ 0 w 504"/>
                <a:gd name="T9" fmla="*/ 252 h 504"/>
                <a:gd name="T10" fmla="*/ 252 w 504"/>
                <a:gd name="T11" fmla="*/ 0 h 504"/>
                <a:gd name="T12" fmla="*/ 253 w 504"/>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504" h="504">
                  <a:moveTo>
                    <a:pt x="253" y="0"/>
                  </a:moveTo>
                  <a:cubicBezTo>
                    <a:pt x="392" y="1"/>
                    <a:pt x="504" y="114"/>
                    <a:pt x="504" y="252"/>
                  </a:cubicBezTo>
                  <a:cubicBezTo>
                    <a:pt x="504" y="391"/>
                    <a:pt x="392" y="503"/>
                    <a:pt x="253" y="504"/>
                  </a:cubicBezTo>
                  <a:cubicBezTo>
                    <a:pt x="253" y="504"/>
                    <a:pt x="252" y="504"/>
                    <a:pt x="252" y="504"/>
                  </a:cubicBezTo>
                  <a:cubicBezTo>
                    <a:pt x="113" y="504"/>
                    <a:pt x="0" y="391"/>
                    <a:pt x="0" y="252"/>
                  </a:cubicBezTo>
                  <a:cubicBezTo>
                    <a:pt x="0" y="113"/>
                    <a:pt x="113" y="0"/>
                    <a:pt x="252" y="0"/>
                  </a:cubicBezTo>
                  <a:cubicBezTo>
                    <a:pt x="252" y="0"/>
                    <a:pt x="253" y="0"/>
                    <a:pt x="253" y="0"/>
                  </a:cubicBezTo>
                  <a:close/>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a:extLst>
                <a:ext uri="{FF2B5EF4-FFF2-40B4-BE49-F238E27FC236}">
                  <a16:creationId xmlns:a16="http://schemas.microsoft.com/office/drawing/2014/main" id="{1A057F25-DE1E-4804-8DCE-5B07B082A660}"/>
                </a:ext>
              </a:extLst>
            </p:cNvPr>
            <p:cNvSpPr>
              <a:spLocks/>
            </p:cNvSpPr>
            <p:nvPr/>
          </p:nvSpPr>
          <p:spPr bwMode="auto">
            <a:xfrm>
              <a:off x="3974" y="2203"/>
              <a:ext cx="0" cy="965"/>
            </a:xfrm>
            <a:custGeom>
              <a:avLst/>
              <a:gdLst>
                <a:gd name="T0" fmla="*/ 0 h 965"/>
                <a:gd name="T1" fmla="*/ 0 h 965"/>
                <a:gd name="T2" fmla="*/ 965 h 965"/>
              </a:gdLst>
              <a:ahLst/>
              <a:cxnLst>
                <a:cxn ang="0">
                  <a:pos x="0" y="T0"/>
                </a:cxn>
                <a:cxn ang="0">
                  <a:pos x="0" y="T1"/>
                </a:cxn>
                <a:cxn ang="0">
                  <a:pos x="0" y="T2"/>
                </a:cxn>
              </a:cxnLst>
              <a:rect l="0" t="0" r="r" b="b"/>
              <a:pathLst>
                <a:path h="965">
                  <a:moveTo>
                    <a:pt x="0" y="0"/>
                  </a:moveTo>
                  <a:lnTo>
                    <a:pt x="0" y="0"/>
                  </a:lnTo>
                  <a:lnTo>
                    <a:pt x="0" y="965"/>
                  </a:lnTo>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2" name="Freeform 5">
            <a:extLst>
              <a:ext uri="{FF2B5EF4-FFF2-40B4-BE49-F238E27FC236}">
                <a16:creationId xmlns:a16="http://schemas.microsoft.com/office/drawing/2014/main" id="{AC191627-851B-44E5-B0E2-19D6FDB08F2F}"/>
              </a:ext>
            </a:extLst>
          </p:cNvPr>
          <p:cNvSpPr>
            <a:spLocks/>
          </p:cNvSpPr>
          <p:nvPr/>
        </p:nvSpPr>
        <p:spPr bwMode="auto">
          <a:xfrm>
            <a:off x="11045827" y="142141"/>
            <a:ext cx="1146174" cy="2179563"/>
          </a:xfrm>
          <a:custGeom>
            <a:avLst/>
            <a:gdLst>
              <a:gd name="T0" fmla="*/ 463 w 463"/>
              <a:gd name="T1" fmla="*/ 69 h 882"/>
              <a:gd name="T2" fmla="*/ 463 w 463"/>
              <a:gd name="T3" fmla="*/ 69 h 882"/>
              <a:gd name="T4" fmla="*/ 441 w 463"/>
              <a:gd name="T5" fmla="*/ 68 h 882"/>
              <a:gd name="T6" fmla="*/ 68 w 463"/>
              <a:gd name="T7" fmla="*/ 441 h 882"/>
              <a:gd name="T8" fmla="*/ 441 w 463"/>
              <a:gd name="T9" fmla="*/ 814 h 882"/>
              <a:gd name="T10" fmla="*/ 443 w 463"/>
              <a:gd name="T11" fmla="*/ 814 h 882"/>
              <a:gd name="T12" fmla="*/ 443 w 463"/>
              <a:gd name="T13" fmla="*/ 881 h 882"/>
              <a:gd name="T14" fmla="*/ 443 w 463"/>
              <a:gd name="T15" fmla="*/ 882 h 882"/>
              <a:gd name="T16" fmla="*/ 441 w 463"/>
              <a:gd name="T17" fmla="*/ 882 h 882"/>
              <a:gd name="T18" fmla="*/ 0 w 463"/>
              <a:gd name="T19" fmla="*/ 441 h 882"/>
              <a:gd name="T20" fmla="*/ 441 w 463"/>
              <a:gd name="T21" fmla="*/ 0 h 882"/>
              <a:gd name="T22" fmla="*/ 463 w 463"/>
              <a:gd name="T23" fmla="*/ 1 h 882"/>
              <a:gd name="T24" fmla="*/ 463 w 463"/>
              <a:gd name="T25" fmla="*/ 1 h 882"/>
              <a:gd name="T26" fmla="*/ 463 w 463"/>
              <a:gd name="T27" fmla="*/ 6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882">
                <a:moveTo>
                  <a:pt x="463" y="69"/>
                </a:moveTo>
                <a:cubicBezTo>
                  <a:pt x="463" y="69"/>
                  <a:pt x="463" y="69"/>
                  <a:pt x="463" y="69"/>
                </a:cubicBezTo>
                <a:cubicBezTo>
                  <a:pt x="456" y="69"/>
                  <a:pt x="449" y="68"/>
                  <a:pt x="441" y="68"/>
                </a:cubicBezTo>
                <a:cubicBezTo>
                  <a:pt x="235" y="68"/>
                  <a:pt x="68" y="235"/>
                  <a:pt x="68" y="441"/>
                </a:cubicBezTo>
                <a:cubicBezTo>
                  <a:pt x="68" y="647"/>
                  <a:pt x="235" y="814"/>
                  <a:pt x="441" y="814"/>
                </a:cubicBezTo>
                <a:cubicBezTo>
                  <a:pt x="442" y="814"/>
                  <a:pt x="442" y="814"/>
                  <a:pt x="443" y="814"/>
                </a:cubicBezTo>
                <a:cubicBezTo>
                  <a:pt x="443" y="881"/>
                  <a:pt x="443" y="881"/>
                  <a:pt x="443" y="881"/>
                </a:cubicBezTo>
                <a:cubicBezTo>
                  <a:pt x="443" y="882"/>
                  <a:pt x="443" y="882"/>
                  <a:pt x="443" y="882"/>
                </a:cubicBezTo>
                <a:cubicBezTo>
                  <a:pt x="442" y="882"/>
                  <a:pt x="442" y="882"/>
                  <a:pt x="441" y="882"/>
                </a:cubicBezTo>
                <a:cubicBezTo>
                  <a:pt x="198" y="882"/>
                  <a:pt x="0" y="685"/>
                  <a:pt x="0" y="441"/>
                </a:cubicBezTo>
                <a:cubicBezTo>
                  <a:pt x="0" y="198"/>
                  <a:pt x="198" y="0"/>
                  <a:pt x="441" y="0"/>
                </a:cubicBezTo>
                <a:cubicBezTo>
                  <a:pt x="449" y="0"/>
                  <a:pt x="456" y="1"/>
                  <a:pt x="463" y="1"/>
                </a:cubicBezTo>
                <a:cubicBezTo>
                  <a:pt x="463" y="1"/>
                  <a:pt x="463" y="1"/>
                  <a:pt x="463" y="1"/>
                </a:cubicBezTo>
                <a:lnTo>
                  <a:pt x="463" y="69"/>
                </a:lnTo>
                <a:close/>
              </a:path>
            </a:pathLst>
          </a:custGeom>
          <a:solidFill>
            <a:srgbClr val="FFF664"/>
          </a:solidFill>
          <a:ln>
            <a:solidFill>
              <a:srgbClr val="FFF664"/>
            </a:solidFill>
          </a:ln>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AC8C0814-F753-41F6-898D-7192E23D30F7}"/>
              </a:ext>
            </a:extLst>
          </p:cNvPr>
          <p:cNvSpPr txBox="1"/>
          <p:nvPr/>
        </p:nvSpPr>
        <p:spPr>
          <a:xfrm>
            <a:off x="6690126" y="2356294"/>
            <a:ext cx="4355702" cy="1754326"/>
          </a:xfrm>
          <a:prstGeom prst="rect">
            <a:avLst/>
          </a:prstGeom>
          <a:noFill/>
        </p:spPr>
        <p:txBody>
          <a:bodyPr wrap="square" rtlCol="0">
            <a:spAutoFit/>
          </a:bodyPr>
          <a:lstStyle/>
          <a:p>
            <a:pPr algn="just"/>
            <a:r>
              <a:rPr lang="en-US" dirty="0">
                <a:solidFill>
                  <a:schemeClr val="bg1"/>
                </a:solidFill>
              </a:rPr>
              <a:t>Lorem ipsum dolor sit amet, consectetur adipiscing elit. Vivamus tempor, purus non sagittis finibus, augue nunc tincidunt mi, suscipit dapibus felis dui in augue. Pellentesque habitant morbi tristique senectus et netus et malesuada</a:t>
            </a:r>
            <a:endParaRPr lang="en-US" dirty="0"/>
          </a:p>
        </p:txBody>
      </p:sp>
      <p:sp>
        <p:nvSpPr>
          <p:cNvPr id="9" name="TextBox 8">
            <a:extLst>
              <a:ext uri="{FF2B5EF4-FFF2-40B4-BE49-F238E27FC236}">
                <a16:creationId xmlns:a16="http://schemas.microsoft.com/office/drawing/2014/main" id="{C20AEDB4-3FD7-4067-BB9E-F355D3A374A2}"/>
              </a:ext>
            </a:extLst>
          </p:cNvPr>
          <p:cNvSpPr txBox="1"/>
          <p:nvPr/>
        </p:nvSpPr>
        <p:spPr>
          <a:xfrm>
            <a:off x="6903840" y="4506190"/>
            <a:ext cx="4098926" cy="646331"/>
          </a:xfrm>
          <a:prstGeom prst="rect">
            <a:avLst/>
          </a:prstGeom>
          <a:noFill/>
        </p:spPr>
        <p:txBody>
          <a:bodyPr wrap="square" rtlCol="0">
            <a:spAutoFit/>
          </a:bodyPr>
          <a:lstStyle/>
          <a:p>
            <a:r>
              <a:rPr lang="en-US" dirty="0"/>
              <a:t>Pellentesque habitant morbi tristique senectus et netus et malesuada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DE50757-E323-4730-BC65-92C32E9C10E8}"/>
              </a:ext>
            </a:extLst>
          </p:cNvPr>
          <p:cNvSpPr/>
          <p:nvPr/>
        </p:nvSpPr>
        <p:spPr>
          <a:xfrm>
            <a:off x="0" y="-3130"/>
            <a:ext cx="12192000" cy="6861129"/>
          </a:xfrm>
          <a:prstGeom prst="rect">
            <a:avLst/>
          </a:prstGeom>
          <a:solidFill>
            <a:srgbClr val="FDF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7CB341A-E8DB-4DB1-A860-0AAAE482A015}"/>
              </a:ext>
            </a:extLst>
          </p:cNvPr>
          <p:cNvGrpSpPr/>
          <p:nvPr/>
        </p:nvGrpSpPr>
        <p:grpSpPr>
          <a:xfrm>
            <a:off x="897697" y="1760100"/>
            <a:ext cx="10396606" cy="3337800"/>
            <a:chOff x="234157" y="1459693"/>
            <a:chExt cx="11736386" cy="3767932"/>
          </a:xfrm>
        </p:grpSpPr>
        <p:sp>
          <p:nvSpPr>
            <p:cNvPr id="3" name="Rectangle 2"/>
            <p:cNvSpPr/>
            <p:nvPr/>
          </p:nvSpPr>
          <p:spPr>
            <a:xfrm>
              <a:off x="2202657" y="1459693"/>
              <a:ext cx="1824831" cy="2218532"/>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5" name="Rectangle 14"/>
            <p:cNvSpPr/>
            <p:nvPr/>
          </p:nvSpPr>
          <p:spPr>
            <a:xfrm>
              <a:off x="4145757" y="1459693"/>
              <a:ext cx="1824831" cy="2218532"/>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6" name="Rectangle 15"/>
            <p:cNvSpPr/>
            <p:nvPr/>
          </p:nvSpPr>
          <p:spPr>
            <a:xfrm>
              <a:off x="6101557" y="1459693"/>
              <a:ext cx="1824831" cy="2218532"/>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7" name="Rectangle 16"/>
            <p:cNvSpPr/>
            <p:nvPr/>
          </p:nvSpPr>
          <p:spPr>
            <a:xfrm>
              <a:off x="234157" y="1459693"/>
              <a:ext cx="1824831" cy="2218532"/>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8" name="Rectangle 17"/>
            <p:cNvSpPr/>
            <p:nvPr/>
          </p:nvSpPr>
          <p:spPr>
            <a:xfrm>
              <a:off x="2189957" y="3787762"/>
              <a:ext cx="1824831" cy="1439863"/>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19" name="Rectangle 18"/>
            <p:cNvSpPr/>
            <p:nvPr/>
          </p:nvSpPr>
          <p:spPr>
            <a:xfrm>
              <a:off x="4145757" y="3787762"/>
              <a:ext cx="1824831" cy="1439863"/>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20" name="Rectangle 19"/>
            <p:cNvSpPr/>
            <p:nvPr/>
          </p:nvSpPr>
          <p:spPr>
            <a:xfrm>
              <a:off x="6101557" y="3787762"/>
              <a:ext cx="1824831" cy="1439863"/>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21" name="Rectangle 20"/>
            <p:cNvSpPr/>
            <p:nvPr/>
          </p:nvSpPr>
          <p:spPr>
            <a:xfrm>
              <a:off x="234157" y="3787762"/>
              <a:ext cx="1824831" cy="1439863"/>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25609" name="TextBox 22"/>
            <p:cNvSpPr txBox="1">
              <a:spLocks noChangeArrowheads="1"/>
            </p:cNvSpPr>
            <p:nvPr/>
          </p:nvSpPr>
          <p:spPr bwMode="auto">
            <a:xfrm>
              <a:off x="2456954"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3K</a:t>
              </a:r>
            </a:p>
          </p:txBody>
        </p:sp>
        <p:sp>
          <p:nvSpPr>
            <p:cNvPr id="25610" name="TextBox 23"/>
            <p:cNvSpPr txBox="1">
              <a:spLocks noChangeArrowheads="1"/>
            </p:cNvSpPr>
            <p:nvPr/>
          </p:nvSpPr>
          <p:spPr bwMode="auto">
            <a:xfrm>
              <a:off x="4400052"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4K</a:t>
              </a:r>
            </a:p>
          </p:txBody>
        </p:sp>
        <p:sp>
          <p:nvSpPr>
            <p:cNvPr id="25611" name="TextBox 24"/>
            <p:cNvSpPr txBox="1">
              <a:spLocks noChangeArrowheads="1"/>
            </p:cNvSpPr>
            <p:nvPr/>
          </p:nvSpPr>
          <p:spPr bwMode="auto">
            <a:xfrm>
              <a:off x="6355854"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9K</a:t>
              </a:r>
            </a:p>
          </p:txBody>
        </p:sp>
        <p:sp>
          <p:nvSpPr>
            <p:cNvPr id="25612" name="TextBox 25"/>
            <p:cNvSpPr txBox="1">
              <a:spLocks noChangeArrowheads="1"/>
            </p:cNvSpPr>
            <p:nvPr/>
          </p:nvSpPr>
          <p:spPr bwMode="auto">
            <a:xfrm>
              <a:off x="475754"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a:solidFill>
                    <a:schemeClr val="bg1"/>
                  </a:solidFill>
                  <a:latin typeface="Source Sans Pro" panose="020B0503030403020204" pitchFamily="34" charset="0"/>
                </a:rPr>
                <a:t>8K</a:t>
              </a:r>
            </a:p>
          </p:txBody>
        </p:sp>
        <p:grpSp>
          <p:nvGrpSpPr>
            <p:cNvPr id="5" name="Group 4"/>
            <p:cNvGrpSpPr/>
            <p:nvPr/>
          </p:nvGrpSpPr>
          <p:grpSpPr>
            <a:xfrm>
              <a:off x="721012" y="4031829"/>
              <a:ext cx="848740" cy="848740"/>
              <a:chOff x="5474351" y="9712893"/>
              <a:chExt cx="637270" cy="637270"/>
            </a:xfrm>
            <a:solidFill>
              <a:schemeClr val="bg1"/>
            </a:solidFill>
          </p:grpSpPr>
          <p:sp>
            <p:nvSpPr>
              <p:cNvPr id="27" name="Freeform 47"/>
              <p:cNvSpPr>
                <a:spLocks noChangeArrowheads="1"/>
              </p:cNvSpPr>
              <p:nvPr/>
            </p:nvSpPr>
            <p:spPr bwMode="auto">
              <a:xfrm>
                <a:off x="5474351" y="9712893"/>
                <a:ext cx="140200" cy="630900"/>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p:spPr>
            <p:txBody>
              <a:bodyPr wrap="none" anchor="ctr"/>
              <a:lstStyle/>
              <a:p>
                <a:pPr defTabSz="914217">
                  <a:defRPr/>
                </a:pPr>
                <a:endParaRPr lang="en-US" sz="700" dirty="0">
                  <a:latin typeface="Calibri Light"/>
                </a:endParaRPr>
              </a:p>
            </p:txBody>
          </p:sp>
          <p:sp>
            <p:nvSpPr>
              <p:cNvPr id="28" name="Freeform 48"/>
              <p:cNvSpPr>
                <a:spLocks noChangeArrowheads="1"/>
              </p:cNvSpPr>
              <p:nvPr/>
            </p:nvSpPr>
            <p:spPr bwMode="auto">
              <a:xfrm>
                <a:off x="5691022" y="9897703"/>
                <a:ext cx="420599" cy="452460"/>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p:spPr>
            <p:txBody>
              <a:bodyPr wrap="none" anchor="ctr"/>
              <a:lstStyle/>
              <a:p>
                <a:pPr defTabSz="914217">
                  <a:defRPr/>
                </a:pPr>
                <a:endParaRPr lang="en-US" sz="700" dirty="0">
                  <a:latin typeface="Calibri Light"/>
                </a:endParaRPr>
              </a:p>
            </p:txBody>
          </p:sp>
        </p:grpSp>
        <p:sp>
          <p:nvSpPr>
            <p:cNvPr id="25614" name="Freeform 51"/>
            <p:cNvSpPr>
              <a:spLocks noChangeArrowheads="1"/>
            </p:cNvSpPr>
            <p:nvPr/>
          </p:nvSpPr>
          <p:spPr bwMode="auto">
            <a:xfrm>
              <a:off x="6588919" y="3993343"/>
              <a:ext cx="772319" cy="976313"/>
            </a:xfrm>
            <a:custGeom>
              <a:avLst/>
              <a:gdLst>
                <a:gd name="T0" fmla="*/ 617884 w 400"/>
                <a:gd name="T1" fmla="*/ 1296251 h 506"/>
                <a:gd name="T2" fmla="*/ 617884 w 400"/>
                <a:gd name="T3" fmla="*/ 1296251 h 506"/>
                <a:gd name="T4" fmla="*/ 343698 w 400"/>
                <a:gd name="T5" fmla="*/ 1948235 h 506"/>
                <a:gd name="T6" fmla="*/ 478860 w 400"/>
                <a:gd name="T7" fmla="*/ 956757 h 506"/>
                <a:gd name="T8" fmla="*/ 718290 w 400"/>
                <a:gd name="T9" fmla="*/ 478379 h 506"/>
                <a:gd name="T10" fmla="*/ 822558 w 400"/>
                <a:gd name="T11" fmla="*/ 1230667 h 506"/>
                <a:gd name="T12" fmla="*/ 1131500 w 400"/>
                <a:gd name="T13" fmla="*/ 374215 h 506"/>
                <a:gd name="T14" fmla="*/ 239430 w 400"/>
                <a:gd name="T15" fmla="*/ 821731 h 506"/>
                <a:gd name="T16" fmla="*/ 274186 w 400"/>
                <a:gd name="T17" fmla="*/ 1161225 h 506"/>
                <a:gd name="T18" fmla="*/ 0 w 400"/>
                <a:gd name="T19" fmla="*/ 717568 h 506"/>
                <a:gd name="T20" fmla="*/ 648778 w 400"/>
                <a:gd name="T21" fmla="*/ 65584 h 506"/>
                <a:gd name="T22" fmla="*/ 1506092 w 400"/>
                <a:gd name="T23" fmla="*/ 582542 h 506"/>
                <a:gd name="T24" fmla="*/ 892070 w 400"/>
                <a:gd name="T25" fmla="*/ 1435136 h 506"/>
                <a:gd name="T26" fmla="*/ 617884 w 400"/>
                <a:gd name="T27" fmla="*/ 1296251 h 5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0" h="506">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25615" name="Freeform 75"/>
            <p:cNvSpPr>
              <a:spLocks noChangeArrowheads="1"/>
            </p:cNvSpPr>
            <p:nvPr/>
          </p:nvSpPr>
          <p:spPr bwMode="auto">
            <a:xfrm>
              <a:off x="4768850" y="4008424"/>
              <a:ext cx="475457" cy="874713"/>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25616" name="Freeform 85"/>
            <p:cNvSpPr>
              <a:spLocks noChangeArrowheads="1"/>
            </p:cNvSpPr>
            <p:nvPr/>
          </p:nvSpPr>
          <p:spPr bwMode="auto">
            <a:xfrm>
              <a:off x="2654300" y="4152887"/>
              <a:ext cx="890588" cy="721519"/>
            </a:xfrm>
            <a:custGeom>
              <a:avLst/>
              <a:gdLst>
                <a:gd name="T0" fmla="*/ 1778500 w 462"/>
                <a:gd name="T1" fmla="*/ 173605 h 374"/>
                <a:gd name="T2" fmla="*/ 1778500 w 462"/>
                <a:gd name="T3" fmla="*/ 173605 h 374"/>
                <a:gd name="T4" fmla="*/ 1574030 w 462"/>
                <a:gd name="T5" fmla="*/ 243047 h 374"/>
                <a:gd name="T6" fmla="*/ 1709058 w 462"/>
                <a:gd name="T7" fmla="*/ 38579 h 374"/>
                <a:gd name="T8" fmla="*/ 1500730 w 462"/>
                <a:gd name="T9" fmla="*/ 138884 h 374"/>
                <a:gd name="T10" fmla="*/ 1230676 w 462"/>
                <a:gd name="T11" fmla="*/ 0 h 374"/>
                <a:gd name="T12" fmla="*/ 852600 w 462"/>
                <a:gd name="T13" fmla="*/ 378073 h 374"/>
                <a:gd name="T14" fmla="*/ 887321 w 462"/>
                <a:gd name="T15" fmla="*/ 447515 h 374"/>
                <a:gd name="T16" fmla="*/ 135027 w 462"/>
                <a:gd name="T17" fmla="*/ 73300 h 374"/>
                <a:gd name="T18" fmla="*/ 65585 w 462"/>
                <a:gd name="T19" fmla="*/ 277768 h 374"/>
                <a:gd name="T20" fmla="*/ 235333 w 462"/>
                <a:gd name="T21" fmla="*/ 582541 h 374"/>
                <a:gd name="T22" fmla="*/ 65585 w 462"/>
                <a:gd name="T23" fmla="*/ 516957 h 374"/>
                <a:gd name="T24" fmla="*/ 65585 w 462"/>
                <a:gd name="T25" fmla="*/ 516957 h 374"/>
                <a:gd name="T26" fmla="*/ 378076 w 462"/>
                <a:gd name="T27" fmla="*/ 891171 h 374"/>
                <a:gd name="T28" fmla="*/ 270054 w 462"/>
                <a:gd name="T29" fmla="*/ 891171 h 374"/>
                <a:gd name="T30" fmla="*/ 204470 w 462"/>
                <a:gd name="T31" fmla="*/ 891171 h 374"/>
                <a:gd name="T32" fmla="*/ 547824 w 462"/>
                <a:gd name="T33" fmla="*/ 1134218 h 374"/>
                <a:gd name="T34" fmla="*/ 100306 w 462"/>
                <a:gd name="T35" fmla="*/ 1303965 h 374"/>
                <a:gd name="T36" fmla="*/ 0 w 462"/>
                <a:gd name="T37" fmla="*/ 1303965 h 374"/>
                <a:gd name="T38" fmla="*/ 547824 w 462"/>
                <a:gd name="T39" fmla="*/ 1438991 h 374"/>
                <a:gd name="T40" fmla="*/ 1574030 w 462"/>
                <a:gd name="T41" fmla="*/ 412794 h 374"/>
                <a:gd name="T42" fmla="*/ 1574030 w 462"/>
                <a:gd name="T43" fmla="*/ 378073 h 374"/>
                <a:gd name="T44" fmla="*/ 1778500 w 462"/>
                <a:gd name="T45" fmla="*/ 173605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a:p>
          </p:txBody>
        </p:sp>
        <p:sp>
          <p:nvSpPr>
            <p:cNvPr id="34" name="Rectangle 33">
              <a:extLst>
                <a:ext uri="{FF2B5EF4-FFF2-40B4-BE49-F238E27FC236}">
                  <a16:creationId xmlns:a16="http://schemas.microsoft.com/office/drawing/2014/main" id="{08462CBD-FA5F-4244-9257-D4458A0009D3}"/>
                </a:ext>
              </a:extLst>
            </p:cNvPr>
            <p:cNvSpPr/>
            <p:nvPr/>
          </p:nvSpPr>
          <p:spPr>
            <a:xfrm>
              <a:off x="8111001" y="1459693"/>
              <a:ext cx="1824831" cy="2218532"/>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35" name="Rectangle 34">
              <a:extLst>
                <a:ext uri="{FF2B5EF4-FFF2-40B4-BE49-F238E27FC236}">
                  <a16:creationId xmlns:a16="http://schemas.microsoft.com/office/drawing/2014/main" id="{7816119F-AAED-4E45-85DF-3D2F2C557CEF}"/>
                </a:ext>
              </a:extLst>
            </p:cNvPr>
            <p:cNvSpPr/>
            <p:nvPr/>
          </p:nvSpPr>
          <p:spPr>
            <a:xfrm>
              <a:off x="8111001" y="3787762"/>
              <a:ext cx="1824831" cy="1439863"/>
            </a:xfrm>
            <a:prstGeom prst="rect">
              <a:avLst/>
            </a:prstGeom>
            <a:solidFill>
              <a:srgbClr val="6D417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36" name="TextBox 24">
              <a:extLst>
                <a:ext uri="{FF2B5EF4-FFF2-40B4-BE49-F238E27FC236}">
                  <a16:creationId xmlns:a16="http://schemas.microsoft.com/office/drawing/2014/main" id="{6B47B52D-CD17-410A-AF91-3769C1BBC9F6}"/>
                </a:ext>
              </a:extLst>
            </p:cNvPr>
            <p:cNvSpPr txBox="1">
              <a:spLocks noChangeArrowheads="1"/>
            </p:cNvSpPr>
            <p:nvPr/>
          </p:nvSpPr>
          <p:spPr bwMode="auto">
            <a:xfrm>
              <a:off x="8106528" y="1924037"/>
              <a:ext cx="1842511"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dirty="0">
                  <a:solidFill>
                    <a:schemeClr val="bg1"/>
                  </a:solidFill>
                  <a:latin typeface="Source Sans Pro" panose="020B0503030403020204" pitchFamily="34" charset="0"/>
                </a:rPr>
                <a:t>10K</a:t>
              </a:r>
            </a:p>
          </p:txBody>
        </p:sp>
        <p:sp>
          <p:nvSpPr>
            <p:cNvPr id="37" name="Rectangle 36">
              <a:extLst>
                <a:ext uri="{FF2B5EF4-FFF2-40B4-BE49-F238E27FC236}">
                  <a16:creationId xmlns:a16="http://schemas.microsoft.com/office/drawing/2014/main" id="{6FA21E60-EEE7-43DD-BC17-49DF7897E958}"/>
                </a:ext>
              </a:extLst>
            </p:cNvPr>
            <p:cNvSpPr/>
            <p:nvPr/>
          </p:nvSpPr>
          <p:spPr>
            <a:xfrm>
              <a:off x="10145712" y="1459693"/>
              <a:ext cx="1824831" cy="2218532"/>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38" name="Rectangle 37">
              <a:extLst>
                <a:ext uri="{FF2B5EF4-FFF2-40B4-BE49-F238E27FC236}">
                  <a16:creationId xmlns:a16="http://schemas.microsoft.com/office/drawing/2014/main" id="{78A0DE3F-A1BE-47FD-8182-B4F156DB3739}"/>
                </a:ext>
              </a:extLst>
            </p:cNvPr>
            <p:cNvSpPr/>
            <p:nvPr/>
          </p:nvSpPr>
          <p:spPr>
            <a:xfrm>
              <a:off x="10145712" y="3787762"/>
              <a:ext cx="1824831" cy="1439863"/>
            </a:xfrm>
            <a:prstGeom prst="rect">
              <a:avLst/>
            </a:prstGeom>
            <a:solidFill>
              <a:srgbClr val="38C5A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700" dirty="0">
                <a:latin typeface="Calibri Light"/>
              </a:endParaRPr>
            </a:p>
          </p:txBody>
        </p:sp>
        <p:sp>
          <p:nvSpPr>
            <p:cNvPr id="39" name="TextBox 24">
              <a:extLst>
                <a:ext uri="{FF2B5EF4-FFF2-40B4-BE49-F238E27FC236}">
                  <a16:creationId xmlns:a16="http://schemas.microsoft.com/office/drawing/2014/main" id="{87B4E6A3-3EB1-4F1E-A59C-84032ECB13C6}"/>
                </a:ext>
              </a:extLst>
            </p:cNvPr>
            <p:cNvSpPr txBox="1">
              <a:spLocks noChangeArrowheads="1"/>
            </p:cNvSpPr>
            <p:nvPr/>
          </p:nvSpPr>
          <p:spPr bwMode="auto">
            <a:xfrm>
              <a:off x="10400009" y="1924037"/>
              <a:ext cx="1324972" cy="135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7200" dirty="0">
                  <a:solidFill>
                    <a:schemeClr val="bg1"/>
                  </a:solidFill>
                  <a:latin typeface="Source Sans Pro" panose="020B0503030403020204" pitchFamily="34" charset="0"/>
                </a:rPr>
                <a:t>7K</a:t>
              </a:r>
            </a:p>
          </p:txBody>
        </p:sp>
        <p:sp>
          <p:nvSpPr>
            <p:cNvPr id="40" name="Freeform 6">
              <a:extLst>
                <a:ext uri="{FF2B5EF4-FFF2-40B4-BE49-F238E27FC236}">
                  <a16:creationId xmlns:a16="http://schemas.microsoft.com/office/drawing/2014/main" id="{63B356C2-6A9F-4E02-B371-F29751634281}"/>
                </a:ext>
              </a:extLst>
            </p:cNvPr>
            <p:cNvSpPr>
              <a:spLocks/>
            </p:cNvSpPr>
            <p:nvPr/>
          </p:nvSpPr>
          <p:spPr bwMode="auto">
            <a:xfrm>
              <a:off x="8571772" y="3962306"/>
              <a:ext cx="794478" cy="91826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41" name="Shape 1658">
              <a:extLst>
                <a:ext uri="{FF2B5EF4-FFF2-40B4-BE49-F238E27FC236}">
                  <a16:creationId xmlns:a16="http://schemas.microsoft.com/office/drawing/2014/main" id="{E123259F-8860-4068-BA65-991061E715A8}"/>
                </a:ext>
              </a:extLst>
            </p:cNvPr>
            <p:cNvSpPr/>
            <p:nvPr/>
          </p:nvSpPr>
          <p:spPr>
            <a:xfrm>
              <a:off x="10684832" y="4008424"/>
              <a:ext cx="786155" cy="786155"/>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42" name="Rectangle 183">
            <a:extLst>
              <a:ext uri="{FF2B5EF4-FFF2-40B4-BE49-F238E27FC236}">
                <a16:creationId xmlns:a16="http://schemas.microsoft.com/office/drawing/2014/main" id="{49FBE49A-C6FB-4D65-9420-0FA985EFDA38}"/>
              </a:ext>
            </a:extLst>
          </p:cNvPr>
          <p:cNvSpPr>
            <a:spLocks noChangeArrowheads="1"/>
          </p:cNvSpPr>
          <p:nvPr/>
        </p:nvSpPr>
        <p:spPr bwMode="auto">
          <a:xfrm>
            <a:off x="4097599" y="634465"/>
            <a:ext cx="37737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Our</a:t>
            </a:r>
            <a:r>
              <a:rPr lang="en-US" altLang="es-MX" sz="4000" dirty="0">
                <a:solidFill>
                  <a:srgbClr val="9D6EA4"/>
                </a:solidFill>
                <a:latin typeface="Montserrat Medium" panose="00000600000000000000" pitchFamily="50" charset="0"/>
              </a:rPr>
              <a:t> </a:t>
            </a:r>
            <a:r>
              <a:rPr lang="en-US" altLang="es-MX" sz="4000" dirty="0">
                <a:solidFill>
                  <a:srgbClr val="6D4174"/>
                </a:solidFill>
                <a:latin typeface="Montserrat Medium" panose="00000600000000000000" pitchFamily="50" charset="0"/>
              </a:rPr>
              <a:t>Followers</a:t>
            </a:r>
          </a:p>
        </p:txBody>
      </p:sp>
      <p:sp>
        <p:nvSpPr>
          <p:cNvPr id="49" name="TextBox 48">
            <a:extLst>
              <a:ext uri="{FF2B5EF4-FFF2-40B4-BE49-F238E27FC236}">
                <a16:creationId xmlns:a16="http://schemas.microsoft.com/office/drawing/2014/main" id="{6BAE3F69-91D4-4B7B-ACAF-FFAEC581CA42}"/>
              </a:ext>
            </a:extLst>
          </p:cNvPr>
          <p:cNvSpPr txBox="1"/>
          <p:nvPr/>
        </p:nvSpPr>
        <p:spPr>
          <a:xfrm>
            <a:off x="1043147" y="5347925"/>
            <a:ext cx="9822397" cy="923330"/>
          </a:xfrm>
          <a:prstGeom prst="rect">
            <a:avLst/>
          </a:prstGeom>
          <a:noFill/>
        </p:spPr>
        <p:txBody>
          <a:bodyPr wrap="square" rtlCol="0">
            <a:spAutoFit/>
          </a:bodyPr>
          <a:lstStyle/>
          <a:p>
            <a:pPr algn="just"/>
            <a:r>
              <a:rPr lang="en-US" dirty="0"/>
              <a:t>Lorem ipsum dolor sit amet, consectetur adipiscing elit. Vivamus tempor, purus non sagittis finibus, augue nunc tincidunt mi, suscipit dapibus felis dui in augue. Pellentesque habitant morbi tristique senectus et netus et malesuada</a:t>
            </a:r>
          </a:p>
        </p:txBody>
      </p:sp>
      <p:sp>
        <p:nvSpPr>
          <p:cNvPr id="50" name="Freeform 9">
            <a:extLst>
              <a:ext uri="{FF2B5EF4-FFF2-40B4-BE49-F238E27FC236}">
                <a16:creationId xmlns:a16="http://schemas.microsoft.com/office/drawing/2014/main" id="{F1DDDD75-0F1B-46B6-BAC4-6401470E01A8}"/>
              </a:ext>
            </a:extLst>
          </p:cNvPr>
          <p:cNvSpPr>
            <a:spLocks/>
          </p:cNvSpPr>
          <p:nvPr/>
        </p:nvSpPr>
        <p:spPr bwMode="auto">
          <a:xfrm rot="16200000">
            <a:off x="1016124" y="-614632"/>
            <a:ext cx="1194461" cy="2381516"/>
          </a:xfrm>
          <a:custGeom>
            <a:avLst/>
            <a:gdLst>
              <a:gd name="T0" fmla="*/ 253 w 253"/>
              <a:gd name="T1" fmla="*/ 504 h 504"/>
              <a:gd name="T2" fmla="*/ 253 w 253"/>
              <a:gd name="T3" fmla="*/ 504 h 504"/>
              <a:gd name="T4" fmla="*/ 252 w 253"/>
              <a:gd name="T5" fmla="*/ 504 h 504"/>
              <a:gd name="T6" fmla="*/ 0 w 253"/>
              <a:gd name="T7" fmla="*/ 252 h 504"/>
              <a:gd name="T8" fmla="*/ 252 w 253"/>
              <a:gd name="T9" fmla="*/ 0 h 504"/>
              <a:gd name="T10" fmla="*/ 253 w 253"/>
              <a:gd name="T11" fmla="*/ 0 h 504"/>
              <a:gd name="T12" fmla="*/ 253 w 253"/>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253" h="504">
                <a:moveTo>
                  <a:pt x="253" y="504"/>
                </a:moveTo>
                <a:cubicBezTo>
                  <a:pt x="253" y="504"/>
                  <a:pt x="253" y="504"/>
                  <a:pt x="253" y="504"/>
                </a:cubicBezTo>
                <a:cubicBezTo>
                  <a:pt x="253" y="504"/>
                  <a:pt x="252" y="504"/>
                  <a:pt x="252" y="504"/>
                </a:cubicBezTo>
                <a:cubicBezTo>
                  <a:pt x="113" y="504"/>
                  <a:pt x="0" y="391"/>
                  <a:pt x="0" y="252"/>
                </a:cubicBezTo>
                <a:cubicBezTo>
                  <a:pt x="0" y="113"/>
                  <a:pt x="113" y="0"/>
                  <a:pt x="252" y="0"/>
                </a:cubicBezTo>
                <a:cubicBezTo>
                  <a:pt x="252" y="0"/>
                  <a:pt x="253" y="0"/>
                  <a:pt x="253" y="0"/>
                </a:cubicBezTo>
                <a:lnTo>
                  <a:pt x="253" y="504"/>
                </a:lnTo>
                <a:close/>
              </a:path>
            </a:pathLst>
          </a:custGeom>
          <a:solidFill>
            <a:srgbClr val="38C5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
            <a:extLst>
              <a:ext uri="{FF2B5EF4-FFF2-40B4-BE49-F238E27FC236}">
                <a16:creationId xmlns:a16="http://schemas.microsoft.com/office/drawing/2014/main" id="{76CA0000-F1B3-4142-BB9C-ECC605D590A2}"/>
              </a:ext>
            </a:extLst>
          </p:cNvPr>
          <p:cNvSpPr>
            <a:spLocks/>
          </p:cNvSpPr>
          <p:nvPr/>
        </p:nvSpPr>
        <p:spPr bwMode="auto">
          <a:xfrm>
            <a:off x="11458885" y="5347925"/>
            <a:ext cx="733115" cy="1394091"/>
          </a:xfrm>
          <a:custGeom>
            <a:avLst/>
            <a:gdLst>
              <a:gd name="T0" fmla="*/ 463 w 463"/>
              <a:gd name="T1" fmla="*/ 69 h 882"/>
              <a:gd name="T2" fmla="*/ 463 w 463"/>
              <a:gd name="T3" fmla="*/ 69 h 882"/>
              <a:gd name="T4" fmla="*/ 441 w 463"/>
              <a:gd name="T5" fmla="*/ 68 h 882"/>
              <a:gd name="T6" fmla="*/ 68 w 463"/>
              <a:gd name="T7" fmla="*/ 441 h 882"/>
              <a:gd name="T8" fmla="*/ 441 w 463"/>
              <a:gd name="T9" fmla="*/ 814 h 882"/>
              <a:gd name="T10" fmla="*/ 443 w 463"/>
              <a:gd name="T11" fmla="*/ 814 h 882"/>
              <a:gd name="T12" fmla="*/ 443 w 463"/>
              <a:gd name="T13" fmla="*/ 881 h 882"/>
              <a:gd name="T14" fmla="*/ 443 w 463"/>
              <a:gd name="T15" fmla="*/ 882 h 882"/>
              <a:gd name="T16" fmla="*/ 441 w 463"/>
              <a:gd name="T17" fmla="*/ 882 h 882"/>
              <a:gd name="T18" fmla="*/ 0 w 463"/>
              <a:gd name="T19" fmla="*/ 441 h 882"/>
              <a:gd name="T20" fmla="*/ 441 w 463"/>
              <a:gd name="T21" fmla="*/ 0 h 882"/>
              <a:gd name="T22" fmla="*/ 463 w 463"/>
              <a:gd name="T23" fmla="*/ 1 h 882"/>
              <a:gd name="T24" fmla="*/ 463 w 463"/>
              <a:gd name="T25" fmla="*/ 1 h 882"/>
              <a:gd name="T26" fmla="*/ 463 w 463"/>
              <a:gd name="T27" fmla="*/ 6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882">
                <a:moveTo>
                  <a:pt x="463" y="69"/>
                </a:moveTo>
                <a:cubicBezTo>
                  <a:pt x="463" y="69"/>
                  <a:pt x="463" y="69"/>
                  <a:pt x="463" y="69"/>
                </a:cubicBezTo>
                <a:cubicBezTo>
                  <a:pt x="456" y="69"/>
                  <a:pt x="449" y="68"/>
                  <a:pt x="441" y="68"/>
                </a:cubicBezTo>
                <a:cubicBezTo>
                  <a:pt x="235" y="68"/>
                  <a:pt x="68" y="235"/>
                  <a:pt x="68" y="441"/>
                </a:cubicBezTo>
                <a:cubicBezTo>
                  <a:pt x="68" y="647"/>
                  <a:pt x="235" y="814"/>
                  <a:pt x="441" y="814"/>
                </a:cubicBezTo>
                <a:cubicBezTo>
                  <a:pt x="442" y="814"/>
                  <a:pt x="442" y="814"/>
                  <a:pt x="443" y="814"/>
                </a:cubicBezTo>
                <a:cubicBezTo>
                  <a:pt x="443" y="881"/>
                  <a:pt x="443" y="881"/>
                  <a:pt x="443" y="881"/>
                </a:cubicBezTo>
                <a:cubicBezTo>
                  <a:pt x="443" y="882"/>
                  <a:pt x="443" y="882"/>
                  <a:pt x="443" y="882"/>
                </a:cubicBezTo>
                <a:cubicBezTo>
                  <a:pt x="442" y="882"/>
                  <a:pt x="442" y="882"/>
                  <a:pt x="441" y="882"/>
                </a:cubicBezTo>
                <a:cubicBezTo>
                  <a:pt x="198" y="882"/>
                  <a:pt x="0" y="685"/>
                  <a:pt x="0" y="441"/>
                </a:cubicBezTo>
                <a:cubicBezTo>
                  <a:pt x="0" y="198"/>
                  <a:pt x="198" y="0"/>
                  <a:pt x="441" y="0"/>
                </a:cubicBezTo>
                <a:cubicBezTo>
                  <a:pt x="449" y="0"/>
                  <a:pt x="456" y="1"/>
                  <a:pt x="463" y="1"/>
                </a:cubicBezTo>
                <a:cubicBezTo>
                  <a:pt x="463" y="1"/>
                  <a:pt x="463" y="1"/>
                  <a:pt x="463" y="1"/>
                </a:cubicBezTo>
                <a:lnTo>
                  <a:pt x="463" y="69"/>
                </a:lnTo>
                <a:close/>
              </a:path>
            </a:pathLst>
          </a:custGeom>
          <a:solidFill>
            <a:srgbClr val="FDF9FB"/>
          </a:solidFill>
          <a:ln>
            <a:solidFill>
              <a:srgbClr val="FFF664"/>
            </a:solid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234533B-D96E-467A-9064-0DCA0A175D43}"/>
              </a:ext>
            </a:extLst>
          </p:cNvPr>
          <p:cNvSpPr/>
          <p:nvPr/>
        </p:nvSpPr>
        <p:spPr>
          <a:xfrm>
            <a:off x="0" y="-1"/>
            <a:ext cx="12192000" cy="6858001"/>
          </a:xfrm>
          <a:prstGeom prst="rect">
            <a:avLst/>
          </a:prstGeom>
          <a:solidFill>
            <a:srgbClr val="268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Freeform 32"/>
          <p:cNvSpPr>
            <a:spLocks noChangeArrowheads="1"/>
          </p:cNvSpPr>
          <p:nvPr/>
        </p:nvSpPr>
        <p:spPr bwMode="auto">
          <a:xfrm>
            <a:off x="8736013" y="3023394"/>
            <a:ext cx="165894" cy="392113"/>
          </a:xfrm>
          <a:custGeom>
            <a:avLst/>
            <a:gdLst>
              <a:gd name="T0" fmla="*/ 0 w 437"/>
              <a:gd name="T1" fmla="*/ 11 h 1027"/>
              <a:gd name="T2" fmla="*/ 418 w 437"/>
              <a:gd name="T3" fmla="*/ 1026 h 1027"/>
              <a:gd name="T4" fmla="*/ 436 w 437"/>
              <a:gd name="T5" fmla="*/ 1026 h 1027"/>
              <a:gd name="T6" fmla="*/ 28 w 437"/>
              <a:gd name="T7" fmla="*/ 0 h 1027"/>
              <a:gd name="T8" fmla="*/ 0 w 437"/>
              <a:gd name="T9" fmla="*/ 11 h 1027"/>
            </a:gdLst>
            <a:ahLst/>
            <a:cxnLst>
              <a:cxn ang="0">
                <a:pos x="T0" y="T1"/>
              </a:cxn>
              <a:cxn ang="0">
                <a:pos x="T2" y="T3"/>
              </a:cxn>
              <a:cxn ang="0">
                <a:pos x="T4" y="T5"/>
              </a:cxn>
              <a:cxn ang="0">
                <a:pos x="T6" y="T7"/>
              </a:cxn>
              <a:cxn ang="0">
                <a:pos x="T8" y="T9"/>
              </a:cxn>
            </a:cxnLst>
            <a:rect l="0" t="0" r="r" b="b"/>
            <a:pathLst>
              <a:path w="437" h="1027">
                <a:moveTo>
                  <a:pt x="0" y="11"/>
                </a:moveTo>
                <a:lnTo>
                  <a:pt x="418" y="1026"/>
                </a:lnTo>
                <a:lnTo>
                  <a:pt x="436" y="1026"/>
                </a:lnTo>
                <a:lnTo>
                  <a:pt x="28" y="0"/>
                </a:lnTo>
                <a:lnTo>
                  <a:pt x="0" y="11"/>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30" name="Freeform 33"/>
          <p:cNvSpPr>
            <a:spLocks noChangeArrowheads="1"/>
          </p:cNvSpPr>
          <p:nvPr/>
        </p:nvSpPr>
        <p:spPr bwMode="auto">
          <a:xfrm>
            <a:off x="8736013" y="3023394"/>
            <a:ext cx="165894" cy="392113"/>
          </a:xfrm>
          <a:custGeom>
            <a:avLst/>
            <a:gdLst>
              <a:gd name="T0" fmla="*/ 0 w 437"/>
              <a:gd name="T1" fmla="*/ 8413 h 1027"/>
              <a:gd name="T2" fmla="*/ 317360 w 437"/>
              <a:gd name="T3" fmla="*/ 784735 h 1027"/>
              <a:gd name="T4" fmla="*/ 331026 w 437"/>
              <a:gd name="T5" fmla="*/ 784735 h 1027"/>
              <a:gd name="T6" fmla="*/ 21259 w 437"/>
              <a:gd name="T7" fmla="*/ 0 h 10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7" h="1027">
                <a:moveTo>
                  <a:pt x="0" y="11"/>
                </a:moveTo>
                <a:lnTo>
                  <a:pt x="418" y="1026"/>
                </a:lnTo>
                <a:lnTo>
                  <a:pt x="436" y="1026"/>
                </a:lnTo>
                <a:lnTo>
                  <a:pt x="28"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35" name="Freeform 34"/>
          <p:cNvSpPr>
            <a:spLocks noChangeArrowheads="1"/>
          </p:cNvSpPr>
          <p:nvPr/>
        </p:nvSpPr>
        <p:spPr bwMode="auto">
          <a:xfrm>
            <a:off x="9132094" y="4020344"/>
            <a:ext cx="621506" cy="441325"/>
          </a:xfrm>
          <a:custGeom>
            <a:avLst/>
            <a:gdLst>
              <a:gd name="T0" fmla="*/ 0 w 1622"/>
              <a:gd name="T1" fmla="*/ 18 h 1155"/>
              <a:gd name="T2" fmla="*/ 1612 w 1622"/>
              <a:gd name="T3" fmla="*/ 1154 h 1155"/>
              <a:gd name="T4" fmla="*/ 1621 w 1622"/>
              <a:gd name="T5" fmla="*/ 1136 h 1155"/>
              <a:gd name="T6" fmla="*/ 19 w 1622"/>
              <a:gd name="T7" fmla="*/ 0 h 1155"/>
              <a:gd name="T8" fmla="*/ 0 w 1622"/>
              <a:gd name="T9" fmla="*/ 18 h 1155"/>
            </a:gdLst>
            <a:ahLst/>
            <a:cxnLst>
              <a:cxn ang="0">
                <a:pos x="T0" y="T1"/>
              </a:cxn>
              <a:cxn ang="0">
                <a:pos x="T2" y="T3"/>
              </a:cxn>
              <a:cxn ang="0">
                <a:pos x="T4" y="T5"/>
              </a:cxn>
              <a:cxn ang="0">
                <a:pos x="T6" y="T7"/>
              </a:cxn>
              <a:cxn ang="0">
                <a:pos x="T8" y="T9"/>
              </a:cxn>
            </a:cxnLst>
            <a:rect l="0" t="0" r="r" b="b"/>
            <a:pathLst>
              <a:path w="1622" h="1155">
                <a:moveTo>
                  <a:pt x="0" y="18"/>
                </a:moveTo>
                <a:lnTo>
                  <a:pt x="1612" y="1154"/>
                </a:lnTo>
                <a:lnTo>
                  <a:pt x="1621" y="1136"/>
                </a:lnTo>
                <a:lnTo>
                  <a:pt x="19" y="0"/>
                </a:lnTo>
                <a:lnTo>
                  <a:pt x="0" y="18"/>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36" name="Freeform 35"/>
          <p:cNvSpPr>
            <a:spLocks noChangeArrowheads="1"/>
          </p:cNvSpPr>
          <p:nvPr/>
        </p:nvSpPr>
        <p:spPr bwMode="auto">
          <a:xfrm>
            <a:off x="9132094" y="4020344"/>
            <a:ext cx="621506" cy="441325"/>
          </a:xfrm>
          <a:custGeom>
            <a:avLst/>
            <a:gdLst>
              <a:gd name="T0" fmla="*/ 0 w 1622"/>
              <a:gd name="T1" fmla="*/ 13772 h 1155"/>
              <a:gd name="T2" fmla="*/ 1234840 w 1622"/>
              <a:gd name="T3" fmla="*/ 882923 h 1155"/>
              <a:gd name="T4" fmla="*/ 1241734 w 1622"/>
              <a:gd name="T5" fmla="*/ 869151 h 1155"/>
              <a:gd name="T6" fmla="*/ 14555 w 1622"/>
              <a:gd name="T7" fmla="*/ 0 h 1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2" h="1155">
                <a:moveTo>
                  <a:pt x="0" y="18"/>
                </a:moveTo>
                <a:lnTo>
                  <a:pt x="1612" y="1154"/>
                </a:lnTo>
                <a:lnTo>
                  <a:pt x="1621" y="1136"/>
                </a:lnTo>
                <a:lnTo>
                  <a:pt x="1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37" name="Freeform 36"/>
          <p:cNvSpPr>
            <a:spLocks noChangeArrowheads="1"/>
          </p:cNvSpPr>
          <p:nvPr/>
        </p:nvSpPr>
        <p:spPr bwMode="auto">
          <a:xfrm>
            <a:off x="7408863" y="3972719"/>
            <a:ext cx="1220788" cy="524669"/>
          </a:xfrm>
          <a:custGeom>
            <a:avLst/>
            <a:gdLst>
              <a:gd name="T0" fmla="*/ 7662 w 3186"/>
              <a:gd name="T1" fmla="*/ 1048824 h 1370"/>
              <a:gd name="T2" fmla="*/ 2440219 w 3186"/>
              <a:gd name="T3" fmla="*/ 13790 h 1370"/>
              <a:gd name="T4" fmla="*/ 2433323 w 3186"/>
              <a:gd name="T5" fmla="*/ 0 h 1370"/>
              <a:gd name="T6" fmla="*/ 0 w 3186"/>
              <a:gd name="T7" fmla="*/ 1034268 h 1370"/>
              <a:gd name="T8" fmla="*/ 7662 w 3186"/>
              <a:gd name="T9" fmla="*/ 1048824 h 1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6" h="1370">
                <a:moveTo>
                  <a:pt x="10" y="1369"/>
                </a:moveTo>
                <a:lnTo>
                  <a:pt x="3185" y="18"/>
                </a:lnTo>
                <a:lnTo>
                  <a:pt x="3176" y="0"/>
                </a:lnTo>
                <a:lnTo>
                  <a:pt x="0" y="1350"/>
                </a:lnTo>
                <a:lnTo>
                  <a:pt x="10" y="1369"/>
                </a:lnTo>
              </a:path>
            </a:pathLst>
          </a:custGeom>
          <a:solidFill>
            <a:srgbClr val="53BC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38" name="Freeform 37"/>
          <p:cNvSpPr>
            <a:spLocks noChangeArrowheads="1"/>
          </p:cNvSpPr>
          <p:nvPr/>
        </p:nvSpPr>
        <p:spPr bwMode="auto">
          <a:xfrm>
            <a:off x="7408863" y="3972719"/>
            <a:ext cx="1220788" cy="524669"/>
          </a:xfrm>
          <a:custGeom>
            <a:avLst/>
            <a:gdLst>
              <a:gd name="T0" fmla="*/ 10 w 3186"/>
              <a:gd name="T1" fmla="*/ 1369 h 1370"/>
              <a:gd name="T2" fmla="*/ 3185 w 3186"/>
              <a:gd name="T3" fmla="*/ 18 h 1370"/>
              <a:gd name="T4" fmla="*/ 3176 w 3186"/>
              <a:gd name="T5" fmla="*/ 0 h 1370"/>
              <a:gd name="T6" fmla="*/ 0 w 3186"/>
              <a:gd name="T7" fmla="*/ 1350 h 1370"/>
            </a:gdLst>
            <a:ahLst/>
            <a:cxnLst>
              <a:cxn ang="0">
                <a:pos x="T0" y="T1"/>
              </a:cxn>
              <a:cxn ang="0">
                <a:pos x="T2" y="T3"/>
              </a:cxn>
              <a:cxn ang="0">
                <a:pos x="T4" y="T5"/>
              </a:cxn>
              <a:cxn ang="0">
                <a:pos x="T6" y="T7"/>
              </a:cxn>
            </a:cxnLst>
            <a:rect l="0" t="0" r="r" b="b"/>
            <a:pathLst>
              <a:path w="3186" h="1370">
                <a:moveTo>
                  <a:pt x="10" y="1369"/>
                </a:moveTo>
                <a:lnTo>
                  <a:pt x="3185" y="18"/>
                </a:lnTo>
                <a:lnTo>
                  <a:pt x="3176" y="0"/>
                </a:lnTo>
                <a:lnTo>
                  <a:pt x="0" y="1350"/>
                </a:lnTo>
              </a:path>
            </a:pathLst>
          </a:custGeom>
          <a:solidFill>
            <a:schemeClr val="bg1">
              <a:lumMod val="65000"/>
            </a:schemeClr>
          </a:solidFill>
          <a:ln>
            <a:solidFill>
              <a:schemeClr val="bg1"/>
            </a:solidFill>
          </a:ln>
          <a:effectLst/>
        </p:spPr>
        <p:txBody>
          <a:bodyPr/>
          <a:lstStyle/>
          <a:p>
            <a:pPr defTabSz="914217">
              <a:defRPr/>
            </a:pPr>
            <a:endParaRPr lang="en-US" sz="900">
              <a:latin typeface="Calibri Light"/>
            </a:endParaRPr>
          </a:p>
        </p:txBody>
      </p:sp>
      <p:sp>
        <p:nvSpPr>
          <p:cNvPr id="156" name="Freeform 55"/>
          <p:cNvSpPr>
            <a:spLocks noChangeArrowheads="1"/>
          </p:cNvSpPr>
          <p:nvPr/>
        </p:nvSpPr>
        <p:spPr bwMode="auto">
          <a:xfrm>
            <a:off x="6437313" y="4138613"/>
            <a:ext cx="370682" cy="277813"/>
          </a:xfrm>
          <a:custGeom>
            <a:avLst/>
            <a:gdLst>
              <a:gd name="T0" fmla="*/ 0 w 970"/>
              <a:gd name="T1" fmla="*/ 19 h 727"/>
              <a:gd name="T2" fmla="*/ 959 w 970"/>
              <a:gd name="T3" fmla="*/ 726 h 727"/>
              <a:gd name="T4" fmla="*/ 969 w 970"/>
              <a:gd name="T5" fmla="*/ 707 h 727"/>
              <a:gd name="T6" fmla="*/ 9 w 970"/>
              <a:gd name="T7" fmla="*/ 0 h 727"/>
              <a:gd name="T8" fmla="*/ 0 w 970"/>
              <a:gd name="T9" fmla="*/ 19 h 727"/>
            </a:gdLst>
            <a:ahLst/>
            <a:cxnLst>
              <a:cxn ang="0">
                <a:pos x="T0" y="T1"/>
              </a:cxn>
              <a:cxn ang="0">
                <a:pos x="T2" y="T3"/>
              </a:cxn>
              <a:cxn ang="0">
                <a:pos x="T4" y="T5"/>
              </a:cxn>
              <a:cxn ang="0">
                <a:pos x="T6" y="T7"/>
              </a:cxn>
              <a:cxn ang="0">
                <a:pos x="T8" y="T9"/>
              </a:cxn>
            </a:cxnLst>
            <a:rect l="0" t="0" r="r" b="b"/>
            <a:pathLst>
              <a:path w="970" h="727">
                <a:moveTo>
                  <a:pt x="0" y="19"/>
                </a:moveTo>
                <a:lnTo>
                  <a:pt x="959" y="726"/>
                </a:lnTo>
                <a:lnTo>
                  <a:pt x="969" y="707"/>
                </a:lnTo>
                <a:lnTo>
                  <a:pt x="9" y="0"/>
                </a:lnTo>
                <a:lnTo>
                  <a:pt x="0" y="19"/>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57" name="Freeform 56"/>
          <p:cNvSpPr>
            <a:spLocks noChangeArrowheads="1"/>
          </p:cNvSpPr>
          <p:nvPr/>
        </p:nvSpPr>
        <p:spPr bwMode="auto">
          <a:xfrm>
            <a:off x="6437313" y="4138613"/>
            <a:ext cx="370682" cy="277813"/>
          </a:xfrm>
          <a:custGeom>
            <a:avLst/>
            <a:gdLst>
              <a:gd name="T0" fmla="*/ 0 w 970"/>
              <a:gd name="T1" fmla="*/ 14512 h 727"/>
              <a:gd name="T2" fmla="*/ 733029 w 970"/>
              <a:gd name="T3" fmla="*/ 554503 h 727"/>
              <a:gd name="T4" fmla="*/ 740673 w 970"/>
              <a:gd name="T5" fmla="*/ 539991 h 727"/>
              <a:gd name="T6" fmla="*/ 6879 w 970"/>
              <a:gd name="T7" fmla="*/ 0 h 7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0" h="727">
                <a:moveTo>
                  <a:pt x="0" y="19"/>
                </a:moveTo>
                <a:lnTo>
                  <a:pt x="959" y="726"/>
                </a:lnTo>
                <a:lnTo>
                  <a:pt x="969" y="707"/>
                </a:lnTo>
                <a:lnTo>
                  <a:pt x="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58" name="Freeform 57"/>
          <p:cNvSpPr>
            <a:spLocks noChangeArrowheads="1"/>
          </p:cNvSpPr>
          <p:nvPr/>
        </p:nvSpPr>
        <p:spPr bwMode="auto">
          <a:xfrm>
            <a:off x="9203532" y="3068638"/>
            <a:ext cx="1310481" cy="567532"/>
          </a:xfrm>
          <a:custGeom>
            <a:avLst/>
            <a:gdLst>
              <a:gd name="T0" fmla="*/ 6900 w 3418"/>
              <a:gd name="T1" fmla="*/ 1133471 h 1482"/>
              <a:gd name="T2" fmla="*/ 2619652 w 3418"/>
              <a:gd name="T3" fmla="*/ 14541 h 1482"/>
              <a:gd name="T4" fmla="*/ 2612752 w 3418"/>
              <a:gd name="T5" fmla="*/ 0 h 1482"/>
              <a:gd name="T6" fmla="*/ 0 w 3418"/>
              <a:gd name="T7" fmla="*/ 1119695 h 1482"/>
              <a:gd name="T8" fmla="*/ 6900 w 3418"/>
              <a:gd name="T9" fmla="*/ 1133471 h 1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8" h="1482">
                <a:moveTo>
                  <a:pt x="9" y="1481"/>
                </a:moveTo>
                <a:lnTo>
                  <a:pt x="3417" y="19"/>
                </a:lnTo>
                <a:lnTo>
                  <a:pt x="3408" y="0"/>
                </a:lnTo>
                <a:lnTo>
                  <a:pt x="0" y="1463"/>
                </a:lnTo>
                <a:lnTo>
                  <a:pt x="9" y="1481"/>
                </a:lnTo>
              </a:path>
            </a:pathLst>
          </a:custGeom>
          <a:solidFill>
            <a:srgbClr val="348EA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59" name="Freeform 58"/>
          <p:cNvSpPr>
            <a:spLocks noChangeArrowheads="1"/>
          </p:cNvSpPr>
          <p:nvPr/>
        </p:nvSpPr>
        <p:spPr bwMode="auto">
          <a:xfrm>
            <a:off x="9203532" y="3068638"/>
            <a:ext cx="1310481" cy="567532"/>
          </a:xfrm>
          <a:custGeom>
            <a:avLst/>
            <a:gdLst>
              <a:gd name="T0" fmla="*/ 9 w 3418"/>
              <a:gd name="T1" fmla="*/ 1481 h 1482"/>
              <a:gd name="T2" fmla="*/ 3417 w 3418"/>
              <a:gd name="T3" fmla="*/ 19 h 1482"/>
              <a:gd name="T4" fmla="*/ 3408 w 3418"/>
              <a:gd name="T5" fmla="*/ 0 h 1482"/>
              <a:gd name="T6" fmla="*/ 0 w 3418"/>
              <a:gd name="T7" fmla="*/ 1463 h 1482"/>
            </a:gdLst>
            <a:ahLst/>
            <a:cxnLst>
              <a:cxn ang="0">
                <a:pos x="T0" y="T1"/>
              </a:cxn>
              <a:cxn ang="0">
                <a:pos x="T2" y="T3"/>
              </a:cxn>
              <a:cxn ang="0">
                <a:pos x="T4" y="T5"/>
              </a:cxn>
              <a:cxn ang="0">
                <a:pos x="T6" y="T7"/>
              </a:cxn>
            </a:cxnLst>
            <a:rect l="0" t="0" r="r" b="b"/>
            <a:pathLst>
              <a:path w="3418" h="1482">
                <a:moveTo>
                  <a:pt x="9" y="1481"/>
                </a:moveTo>
                <a:lnTo>
                  <a:pt x="3417" y="19"/>
                </a:lnTo>
                <a:lnTo>
                  <a:pt x="3408" y="0"/>
                </a:lnTo>
                <a:lnTo>
                  <a:pt x="0" y="1463"/>
                </a:lnTo>
              </a:path>
            </a:pathLst>
          </a:custGeom>
          <a:solidFill>
            <a:schemeClr val="bg1">
              <a:lumMod val="65000"/>
            </a:schemeClr>
          </a:solidFill>
          <a:ln>
            <a:solidFill>
              <a:schemeClr val="bg1"/>
            </a:solidFill>
          </a:ln>
          <a:effectLst/>
        </p:spPr>
        <p:txBody>
          <a:bodyPr/>
          <a:lstStyle/>
          <a:p>
            <a:pPr defTabSz="914217">
              <a:defRPr/>
            </a:pPr>
            <a:endParaRPr lang="en-US" sz="900">
              <a:latin typeface="Calibri Light"/>
            </a:endParaRPr>
          </a:p>
        </p:txBody>
      </p:sp>
      <p:sp>
        <p:nvSpPr>
          <p:cNvPr id="160" name="Freeform 59"/>
          <p:cNvSpPr>
            <a:spLocks noChangeArrowheads="1"/>
          </p:cNvSpPr>
          <p:nvPr/>
        </p:nvSpPr>
        <p:spPr bwMode="auto">
          <a:xfrm>
            <a:off x="10837069" y="3197225"/>
            <a:ext cx="62706" cy="434975"/>
          </a:xfrm>
          <a:custGeom>
            <a:avLst/>
            <a:gdLst>
              <a:gd name="T0" fmla="*/ 0 w 169"/>
              <a:gd name="T1" fmla="*/ 0 h 1138"/>
              <a:gd name="T2" fmla="*/ 149 w 169"/>
              <a:gd name="T3" fmla="*/ 1137 h 1138"/>
              <a:gd name="T4" fmla="*/ 168 w 169"/>
              <a:gd name="T5" fmla="*/ 1137 h 1138"/>
              <a:gd name="T6" fmla="*/ 30 w 169"/>
              <a:gd name="T7" fmla="*/ 0 h 1138"/>
              <a:gd name="T8" fmla="*/ 0 w 169"/>
              <a:gd name="T9" fmla="*/ 0 h 1138"/>
            </a:gdLst>
            <a:ahLst/>
            <a:cxnLst>
              <a:cxn ang="0">
                <a:pos x="T0" y="T1"/>
              </a:cxn>
              <a:cxn ang="0">
                <a:pos x="T2" y="T3"/>
              </a:cxn>
              <a:cxn ang="0">
                <a:pos x="T4" y="T5"/>
              </a:cxn>
              <a:cxn ang="0">
                <a:pos x="T6" y="T7"/>
              </a:cxn>
              <a:cxn ang="0">
                <a:pos x="T8" y="T9"/>
              </a:cxn>
            </a:cxnLst>
            <a:rect l="0" t="0" r="r" b="b"/>
            <a:pathLst>
              <a:path w="169" h="1138">
                <a:moveTo>
                  <a:pt x="0" y="0"/>
                </a:moveTo>
                <a:lnTo>
                  <a:pt x="149" y="1137"/>
                </a:lnTo>
                <a:lnTo>
                  <a:pt x="168" y="1137"/>
                </a:lnTo>
                <a:lnTo>
                  <a:pt x="30" y="0"/>
                </a:lnTo>
                <a:lnTo>
                  <a:pt x="0" y="0"/>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61" name="Freeform 60"/>
          <p:cNvSpPr>
            <a:spLocks noChangeArrowheads="1"/>
          </p:cNvSpPr>
          <p:nvPr/>
        </p:nvSpPr>
        <p:spPr bwMode="auto">
          <a:xfrm>
            <a:off x="10837069" y="3197225"/>
            <a:ext cx="62706" cy="434975"/>
          </a:xfrm>
          <a:custGeom>
            <a:avLst/>
            <a:gdLst>
              <a:gd name="T0" fmla="*/ 0 w 169"/>
              <a:gd name="T1" fmla="*/ 0 h 1138"/>
              <a:gd name="T2" fmla="*/ 110442 w 169"/>
              <a:gd name="T3" fmla="*/ 869380 h 1138"/>
              <a:gd name="T4" fmla="*/ 124525 w 169"/>
              <a:gd name="T5" fmla="*/ 869380 h 1138"/>
              <a:gd name="T6" fmla="*/ 22237 w 169"/>
              <a:gd name="T7" fmla="*/ 0 h 1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 h="1138">
                <a:moveTo>
                  <a:pt x="0" y="0"/>
                </a:moveTo>
                <a:lnTo>
                  <a:pt x="149" y="1137"/>
                </a:lnTo>
                <a:lnTo>
                  <a:pt x="168" y="1137"/>
                </a:lnTo>
                <a:lnTo>
                  <a:pt x="30"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62" name="Freeform 61"/>
          <p:cNvSpPr>
            <a:spLocks noChangeArrowheads="1"/>
          </p:cNvSpPr>
          <p:nvPr/>
        </p:nvSpPr>
        <p:spPr bwMode="auto">
          <a:xfrm>
            <a:off x="7290594" y="3132932"/>
            <a:ext cx="1315244" cy="503238"/>
          </a:xfrm>
          <a:custGeom>
            <a:avLst/>
            <a:gdLst>
              <a:gd name="T0" fmla="*/ 0 w 3429"/>
              <a:gd name="T1" fmla="*/ 18 h 1314"/>
              <a:gd name="T2" fmla="*/ 3418 w 3429"/>
              <a:gd name="T3" fmla="*/ 1313 h 1314"/>
              <a:gd name="T4" fmla="*/ 3428 w 3429"/>
              <a:gd name="T5" fmla="*/ 1295 h 1314"/>
              <a:gd name="T6" fmla="*/ 9 w 3429"/>
              <a:gd name="T7" fmla="*/ 0 h 1314"/>
              <a:gd name="T8" fmla="*/ 0 w 3429"/>
              <a:gd name="T9" fmla="*/ 18 h 1314"/>
            </a:gdLst>
            <a:ahLst/>
            <a:cxnLst>
              <a:cxn ang="0">
                <a:pos x="T0" y="T1"/>
              </a:cxn>
              <a:cxn ang="0">
                <a:pos x="T2" y="T3"/>
              </a:cxn>
              <a:cxn ang="0">
                <a:pos x="T4" y="T5"/>
              </a:cxn>
              <a:cxn ang="0">
                <a:pos x="T6" y="T7"/>
              </a:cxn>
              <a:cxn ang="0">
                <a:pos x="T8" y="T9"/>
              </a:cxn>
            </a:cxnLst>
            <a:rect l="0" t="0" r="r" b="b"/>
            <a:pathLst>
              <a:path w="3429" h="1314">
                <a:moveTo>
                  <a:pt x="0" y="18"/>
                </a:moveTo>
                <a:lnTo>
                  <a:pt x="3418" y="1313"/>
                </a:lnTo>
                <a:lnTo>
                  <a:pt x="3428" y="1295"/>
                </a:lnTo>
                <a:lnTo>
                  <a:pt x="9" y="0"/>
                </a:lnTo>
                <a:lnTo>
                  <a:pt x="0" y="18"/>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163" name="Freeform 62"/>
          <p:cNvSpPr>
            <a:spLocks noChangeArrowheads="1"/>
          </p:cNvSpPr>
          <p:nvPr/>
        </p:nvSpPr>
        <p:spPr bwMode="auto">
          <a:xfrm>
            <a:off x="7290594" y="3132932"/>
            <a:ext cx="1315244" cy="503238"/>
          </a:xfrm>
          <a:custGeom>
            <a:avLst/>
            <a:gdLst>
              <a:gd name="T0" fmla="*/ 0 w 3429"/>
              <a:gd name="T1" fmla="*/ 13775 h 1314"/>
              <a:gd name="T2" fmla="*/ 2622137 w 3429"/>
              <a:gd name="T3" fmla="*/ 1004811 h 1314"/>
              <a:gd name="T4" fmla="*/ 2629809 w 3429"/>
              <a:gd name="T5" fmla="*/ 991036 h 1314"/>
              <a:gd name="T6" fmla="*/ 6904 w 3429"/>
              <a:gd name="T7" fmla="*/ 0 h 1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29" h="1314">
                <a:moveTo>
                  <a:pt x="0" y="18"/>
                </a:moveTo>
                <a:lnTo>
                  <a:pt x="3418" y="1313"/>
                </a:lnTo>
                <a:lnTo>
                  <a:pt x="3428" y="1295"/>
                </a:lnTo>
                <a:lnTo>
                  <a:pt x="9" y="0"/>
                </a:lnTo>
              </a:path>
            </a:pathLst>
          </a:custGeom>
          <a:noFill/>
          <a:ln w="952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endParaRPr lang="es-MX" sz="900"/>
          </a:p>
        </p:txBody>
      </p:sp>
      <p:sp>
        <p:nvSpPr>
          <p:cNvPr id="166" name="Freeform 269"/>
          <p:cNvSpPr>
            <a:spLocks noChangeArrowheads="1"/>
          </p:cNvSpPr>
          <p:nvPr/>
        </p:nvSpPr>
        <p:spPr bwMode="auto">
          <a:xfrm>
            <a:off x="6552407" y="2518569"/>
            <a:ext cx="893763" cy="81359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DCA3C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27664" name="Freeform 269"/>
          <p:cNvSpPr>
            <a:spLocks noChangeArrowheads="1"/>
          </p:cNvSpPr>
          <p:nvPr/>
        </p:nvSpPr>
        <p:spPr bwMode="auto">
          <a:xfrm>
            <a:off x="6635750" y="4199732"/>
            <a:ext cx="893763" cy="813594"/>
          </a:xfrm>
          <a:custGeom>
            <a:avLst/>
            <a:gdLst>
              <a:gd name="T0" fmla="*/ 893013 w 1989"/>
              <a:gd name="T1" fmla="*/ 0 h 1812"/>
              <a:gd name="T2" fmla="*/ 893013 w 1989"/>
              <a:gd name="T3" fmla="*/ 0 h 1812"/>
              <a:gd name="T4" fmla="*/ 318035 w 1989"/>
              <a:gd name="T5" fmla="*/ 240638 h 1812"/>
              <a:gd name="T6" fmla="*/ 318035 w 1989"/>
              <a:gd name="T7" fmla="*/ 1389956 h 1812"/>
              <a:gd name="T8" fmla="*/ 893013 w 1989"/>
              <a:gd name="T9" fmla="*/ 1626105 h 1812"/>
              <a:gd name="T10" fmla="*/ 1467991 w 1989"/>
              <a:gd name="T11" fmla="*/ 1389956 h 1812"/>
              <a:gd name="T12" fmla="*/ 1467991 w 1989"/>
              <a:gd name="T13" fmla="*/ 240638 h 1812"/>
              <a:gd name="T14" fmla="*/ 893013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38C5A9"/>
          </a:solidFill>
          <a:ln w="38100">
            <a:solidFill>
              <a:srgbClr val="E6E6E6"/>
            </a:solidFill>
          </a:ln>
        </p:spPr>
        <p:txBody>
          <a:bodyPr wrap="none" anchor="ctr"/>
          <a:lstStyle/>
          <a:p>
            <a:endParaRPr lang="es-MX" sz="900"/>
          </a:p>
        </p:txBody>
      </p:sp>
      <p:sp>
        <p:nvSpPr>
          <p:cNvPr id="170" name="Freeform 269"/>
          <p:cNvSpPr>
            <a:spLocks noChangeArrowheads="1"/>
          </p:cNvSpPr>
          <p:nvPr/>
        </p:nvSpPr>
        <p:spPr bwMode="auto">
          <a:xfrm>
            <a:off x="8455025" y="3355975"/>
            <a:ext cx="893763" cy="81359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172" name="Freeform 269"/>
          <p:cNvSpPr>
            <a:spLocks noChangeArrowheads="1"/>
          </p:cNvSpPr>
          <p:nvPr/>
        </p:nvSpPr>
        <p:spPr bwMode="auto">
          <a:xfrm>
            <a:off x="9649619" y="4202907"/>
            <a:ext cx="892969" cy="812800"/>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9D6CA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174" name="Freeform 269"/>
          <p:cNvSpPr>
            <a:spLocks noChangeArrowheads="1"/>
          </p:cNvSpPr>
          <p:nvPr/>
        </p:nvSpPr>
        <p:spPr bwMode="auto">
          <a:xfrm>
            <a:off x="10568782" y="3463132"/>
            <a:ext cx="661988" cy="602456"/>
          </a:xfrm>
          <a:custGeom>
            <a:avLst/>
            <a:gdLst>
              <a:gd name="T0" fmla="*/ 661573 w 1989"/>
              <a:gd name="T1" fmla="*/ 0 h 1812"/>
              <a:gd name="T2" fmla="*/ 661573 w 1989"/>
              <a:gd name="T3" fmla="*/ 0 h 1812"/>
              <a:gd name="T4" fmla="*/ 235610 w 1989"/>
              <a:gd name="T5" fmla="*/ 178273 h 1812"/>
              <a:gd name="T6" fmla="*/ 235610 w 1989"/>
              <a:gd name="T7" fmla="*/ 1029724 h 1812"/>
              <a:gd name="T8" fmla="*/ 661573 w 1989"/>
              <a:gd name="T9" fmla="*/ 1204671 h 1812"/>
              <a:gd name="T10" fmla="*/ 1087535 w 1989"/>
              <a:gd name="T11" fmla="*/ 1029724 h 1812"/>
              <a:gd name="T12" fmla="*/ 1087535 w 1989"/>
              <a:gd name="T13" fmla="*/ 178273 h 1812"/>
              <a:gd name="T14" fmla="*/ 661573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w="38100"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6" name="Freeform 269"/>
          <p:cNvSpPr>
            <a:spLocks noChangeArrowheads="1"/>
          </p:cNvSpPr>
          <p:nvPr/>
        </p:nvSpPr>
        <p:spPr bwMode="auto">
          <a:xfrm>
            <a:off x="10348913" y="2467769"/>
            <a:ext cx="865982" cy="788988"/>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w="38100"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178" name="Freeform 269"/>
          <p:cNvSpPr>
            <a:spLocks noChangeArrowheads="1"/>
          </p:cNvSpPr>
          <p:nvPr/>
        </p:nvSpPr>
        <p:spPr bwMode="auto">
          <a:xfrm>
            <a:off x="8460582" y="2547938"/>
            <a:ext cx="593725" cy="540544"/>
          </a:xfrm>
          <a:custGeom>
            <a:avLst/>
            <a:gdLst>
              <a:gd name="T0" fmla="*/ 593471 w 1989"/>
              <a:gd name="T1" fmla="*/ 0 h 1812"/>
              <a:gd name="T2" fmla="*/ 593471 w 1989"/>
              <a:gd name="T3" fmla="*/ 0 h 1812"/>
              <a:gd name="T4" fmla="*/ 211357 w 1989"/>
              <a:gd name="T5" fmla="*/ 159921 h 1812"/>
              <a:gd name="T6" fmla="*/ 211357 w 1989"/>
              <a:gd name="T7" fmla="*/ 923725 h 1812"/>
              <a:gd name="T8" fmla="*/ 593471 w 1989"/>
              <a:gd name="T9" fmla="*/ 1080662 h 1812"/>
              <a:gd name="T10" fmla="*/ 975585 w 1989"/>
              <a:gd name="T11" fmla="*/ 923725 h 1812"/>
              <a:gd name="T12" fmla="*/ 975585 w 1989"/>
              <a:gd name="T13" fmla="*/ 159921 h 1812"/>
              <a:gd name="T14" fmla="*/ 593471 w 1989"/>
              <a:gd name="T15" fmla="*/ 0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BDD7EE"/>
          </a:solidFill>
          <a:ln w="28575">
            <a:solidFill>
              <a:schemeClr val="bg1"/>
            </a:solidFill>
          </a:ln>
          <a:effectLst/>
        </p:spPr>
        <p:txBody>
          <a:bodyPr wrap="none" anchor="ctr"/>
          <a:lstStyle/>
          <a:p>
            <a:endParaRPr lang="es-MX" sz="900"/>
          </a:p>
        </p:txBody>
      </p:sp>
      <p:sp>
        <p:nvSpPr>
          <p:cNvPr id="180" name="Freeform 269"/>
          <p:cNvSpPr>
            <a:spLocks noChangeArrowheads="1"/>
          </p:cNvSpPr>
          <p:nvPr/>
        </p:nvSpPr>
        <p:spPr bwMode="auto">
          <a:xfrm>
            <a:off x="6147594" y="3804444"/>
            <a:ext cx="427038" cy="388938"/>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rgbClr val="FFE699"/>
          </a:solidFill>
          <a:ln w="9525" cap="flat">
            <a:solidFill>
              <a:schemeClr val="bg1"/>
            </a:solidFill>
            <a:bevel/>
            <a:headEnd/>
            <a:tailEnd/>
          </a:ln>
          <a:effectLst/>
        </p:spPr>
        <p:txBody>
          <a:bodyPr wrap="none" anchor="ctr"/>
          <a:lstStyle/>
          <a:p>
            <a:pPr defTabSz="914217">
              <a:defRPr/>
            </a:pPr>
            <a:endParaRPr lang="en-US" sz="900" dirty="0">
              <a:latin typeface="Calibri Light"/>
            </a:endParaRPr>
          </a:p>
        </p:txBody>
      </p:sp>
      <p:sp>
        <p:nvSpPr>
          <p:cNvPr id="27671" name="Freeform 45"/>
          <p:cNvSpPr>
            <a:spLocks noChangeArrowheads="1"/>
          </p:cNvSpPr>
          <p:nvPr/>
        </p:nvSpPr>
        <p:spPr bwMode="auto">
          <a:xfrm>
            <a:off x="6245225" y="3890169"/>
            <a:ext cx="225425" cy="223044"/>
          </a:xfrm>
          <a:custGeom>
            <a:avLst/>
            <a:gdLst>
              <a:gd name="T0" fmla="*/ 425252 w 470"/>
              <a:gd name="T1" fmla="*/ 137651 h 463"/>
              <a:gd name="T2" fmla="*/ 425252 w 470"/>
              <a:gd name="T3" fmla="*/ 137651 h 463"/>
              <a:gd name="T4" fmla="*/ 229425 w 470"/>
              <a:gd name="T5" fmla="*/ 418729 h 463"/>
              <a:gd name="T6" fmla="*/ 135351 w 470"/>
              <a:gd name="T7" fmla="*/ 376375 h 463"/>
              <a:gd name="T8" fmla="*/ 59516 w 470"/>
              <a:gd name="T9" fmla="*/ 154015 h 463"/>
              <a:gd name="T10" fmla="*/ 17279 w 470"/>
              <a:gd name="T11" fmla="*/ 171342 h 463"/>
              <a:gd name="T12" fmla="*/ 0 w 470"/>
              <a:gd name="T13" fmla="*/ 145352 h 463"/>
              <a:gd name="T14" fmla="*/ 126712 w 470"/>
              <a:gd name="T15" fmla="*/ 43317 h 463"/>
              <a:gd name="T16" fmla="*/ 194867 w 470"/>
              <a:gd name="T17" fmla="*/ 196370 h 463"/>
              <a:gd name="T18" fmla="*/ 237104 w 470"/>
              <a:gd name="T19" fmla="*/ 282041 h 463"/>
              <a:gd name="T20" fmla="*/ 297580 w 470"/>
              <a:gd name="T21" fmla="*/ 205033 h 463"/>
              <a:gd name="T22" fmla="*/ 245744 w 470"/>
              <a:gd name="T23" fmla="*/ 145352 h 463"/>
              <a:gd name="T24" fmla="*/ 425252 w 470"/>
              <a:gd name="T25" fmla="*/ 137651 h 4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463">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grpSp>
        <p:nvGrpSpPr>
          <p:cNvPr id="182" name="Group 181"/>
          <p:cNvGrpSpPr/>
          <p:nvPr/>
        </p:nvGrpSpPr>
        <p:grpSpPr>
          <a:xfrm>
            <a:off x="6802341" y="2676550"/>
            <a:ext cx="421397" cy="424315"/>
            <a:chOff x="4723170" y="5820836"/>
            <a:chExt cx="634835" cy="639231"/>
          </a:xfrm>
          <a:solidFill>
            <a:schemeClr val="bg1"/>
          </a:solidFill>
        </p:grpSpPr>
        <p:sp>
          <p:nvSpPr>
            <p:cNvPr id="183" name="Freeform 47"/>
            <p:cNvSpPr>
              <a:spLocks noChangeArrowheads="1"/>
            </p:cNvSpPr>
            <p:nvPr/>
          </p:nvSpPr>
          <p:spPr bwMode="auto">
            <a:xfrm>
              <a:off x="4723170" y="5820836"/>
              <a:ext cx="139665" cy="630765"/>
            </a:xfrm>
            <a:custGeom>
              <a:avLst/>
              <a:gdLst>
                <a:gd name="T0" fmla="*/ 98 w 99"/>
                <a:gd name="T1" fmla="*/ 44 h 435"/>
                <a:gd name="T2" fmla="*/ 98 w 99"/>
                <a:gd name="T3" fmla="*/ 44 h 435"/>
                <a:gd name="T4" fmla="*/ 45 w 99"/>
                <a:gd name="T5" fmla="*/ 88 h 435"/>
                <a:gd name="T6" fmla="*/ 0 w 99"/>
                <a:gd name="T7" fmla="*/ 44 h 435"/>
                <a:gd name="T8" fmla="*/ 45 w 99"/>
                <a:gd name="T9" fmla="*/ 0 h 435"/>
                <a:gd name="T10" fmla="*/ 98 w 99"/>
                <a:gd name="T11" fmla="*/ 44 h 435"/>
                <a:gd name="T12" fmla="*/ 0 w 99"/>
                <a:gd name="T13" fmla="*/ 434 h 435"/>
                <a:gd name="T14" fmla="*/ 0 w 99"/>
                <a:gd name="T15" fmla="*/ 434 h 435"/>
                <a:gd name="T16" fmla="*/ 0 w 99"/>
                <a:gd name="T17" fmla="*/ 132 h 435"/>
                <a:gd name="T18" fmla="*/ 98 w 99"/>
                <a:gd name="T19" fmla="*/ 132 h 435"/>
                <a:gd name="T20" fmla="*/ 98 w 99"/>
                <a:gd name="T21" fmla="*/ 434 h 435"/>
                <a:gd name="T22" fmla="*/ 0 w 99"/>
                <a:gd name="T23" fmla="*/ 43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12" tIns="22856" rIns="45712" bIns="22856" anchor="ctr"/>
            <a:lstStyle/>
            <a:p>
              <a:pPr defTabSz="914217">
                <a:defRPr/>
              </a:pPr>
              <a:endParaRPr lang="en-US" sz="900" dirty="0">
                <a:latin typeface="Calibri Light"/>
              </a:endParaRPr>
            </a:p>
          </p:txBody>
        </p:sp>
        <p:sp>
          <p:nvSpPr>
            <p:cNvPr id="184" name="Freeform 48"/>
            <p:cNvSpPr>
              <a:spLocks noChangeArrowheads="1"/>
            </p:cNvSpPr>
            <p:nvPr/>
          </p:nvSpPr>
          <p:spPr bwMode="auto">
            <a:xfrm>
              <a:off x="4939015" y="6007102"/>
              <a:ext cx="418990" cy="452965"/>
            </a:xfrm>
            <a:custGeom>
              <a:avLst/>
              <a:gdLst>
                <a:gd name="T0" fmla="*/ 0 w 293"/>
                <a:gd name="T1" fmla="*/ 106 h 311"/>
                <a:gd name="T2" fmla="*/ 0 w 293"/>
                <a:gd name="T3" fmla="*/ 106 h 311"/>
                <a:gd name="T4" fmla="*/ 0 w 293"/>
                <a:gd name="T5" fmla="*/ 8 h 311"/>
                <a:gd name="T6" fmla="*/ 79 w 293"/>
                <a:gd name="T7" fmla="*/ 8 h 311"/>
                <a:gd name="T8" fmla="*/ 88 w 293"/>
                <a:gd name="T9" fmla="*/ 44 h 311"/>
                <a:gd name="T10" fmla="*/ 88 w 293"/>
                <a:gd name="T11" fmla="*/ 44 h 311"/>
                <a:gd name="T12" fmla="*/ 186 w 293"/>
                <a:gd name="T13" fmla="*/ 0 h 311"/>
                <a:gd name="T14" fmla="*/ 292 w 293"/>
                <a:gd name="T15" fmla="*/ 132 h 311"/>
                <a:gd name="T16" fmla="*/ 292 w 293"/>
                <a:gd name="T17" fmla="*/ 310 h 311"/>
                <a:gd name="T18" fmla="*/ 194 w 293"/>
                <a:gd name="T19" fmla="*/ 310 h 311"/>
                <a:gd name="T20" fmla="*/ 194 w 293"/>
                <a:gd name="T21" fmla="*/ 141 h 311"/>
                <a:gd name="T22" fmla="*/ 150 w 293"/>
                <a:gd name="T23" fmla="*/ 79 h 311"/>
                <a:gd name="T24" fmla="*/ 97 w 293"/>
                <a:gd name="T25" fmla="*/ 115 h 311"/>
                <a:gd name="T26" fmla="*/ 97 w 293"/>
                <a:gd name="T27" fmla="*/ 132 h 311"/>
                <a:gd name="T28" fmla="*/ 97 w 293"/>
                <a:gd name="T29" fmla="*/ 310 h 311"/>
                <a:gd name="T30" fmla="*/ 0 w 293"/>
                <a:gd name="T31" fmla="*/ 310 h 311"/>
                <a:gd name="T32" fmla="*/ 0 w 293"/>
                <a:gd name="T33" fmla="*/ 10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12" tIns="22856" rIns="45712" bIns="22856" anchor="ctr"/>
            <a:lstStyle/>
            <a:p>
              <a:pPr defTabSz="914217">
                <a:defRPr/>
              </a:pPr>
              <a:endParaRPr lang="en-US" sz="900" dirty="0">
                <a:latin typeface="Calibri Light"/>
              </a:endParaRPr>
            </a:p>
          </p:txBody>
        </p:sp>
      </p:grpSp>
      <p:sp>
        <p:nvSpPr>
          <p:cNvPr id="27675" name="Freeform 69"/>
          <p:cNvSpPr>
            <a:spLocks noChangeArrowheads="1"/>
          </p:cNvSpPr>
          <p:nvPr/>
        </p:nvSpPr>
        <p:spPr bwMode="auto">
          <a:xfrm>
            <a:off x="10729913" y="3639344"/>
            <a:ext cx="372269" cy="246063"/>
          </a:xfrm>
          <a:custGeom>
            <a:avLst/>
            <a:gdLst>
              <a:gd name="T0" fmla="*/ 294181 w 514"/>
              <a:gd name="T1" fmla="*/ 206306 h 338"/>
              <a:gd name="T2" fmla="*/ 294181 w 514"/>
              <a:gd name="T3" fmla="*/ 206306 h 338"/>
              <a:gd name="T4" fmla="*/ 357945 w 514"/>
              <a:gd name="T5" fmla="*/ 129305 h 338"/>
              <a:gd name="T6" fmla="*/ 230418 w 514"/>
              <a:gd name="T7" fmla="*/ 0 h 338"/>
              <a:gd name="T8" fmla="*/ 0 w 514"/>
              <a:gd name="T9" fmla="*/ 0 h 338"/>
              <a:gd name="T10" fmla="*/ 0 w 514"/>
              <a:gd name="T11" fmla="*/ 463463 h 338"/>
              <a:gd name="T12" fmla="*/ 230418 w 514"/>
              <a:gd name="T13" fmla="*/ 463463 h 338"/>
              <a:gd name="T14" fmla="*/ 370987 w 514"/>
              <a:gd name="T15" fmla="*/ 322535 h 338"/>
              <a:gd name="T16" fmla="*/ 294181 w 514"/>
              <a:gd name="T17" fmla="*/ 206306 h 338"/>
              <a:gd name="T18" fmla="*/ 102891 w 514"/>
              <a:gd name="T19" fmla="*/ 77002 h 338"/>
              <a:gd name="T20" fmla="*/ 102891 w 514"/>
              <a:gd name="T21" fmla="*/ 77002 h 338"/>
              <a:gd name="T22" fmla="*/ 230418 w 514"/>
              <a:gd name="T23" fmla="*/ 77002 h 338"/>
              <a:gd name="T24" fmla="*/ 269545 w 514"/>
              <a:gd name="T25" fmla="*/ 129305 h 338"/>
              <a:gd name="T26" fmla="*/ 217375 w 514"/>
              <a:gd name="T27" fmla="*/ 181608 h 338"/>
              <a:gd name="T28" fmla="*/ 102891 w 514"/>
              <a:gd name="T29" fmla="*/ 181608 h 338"/>
              <a:gd name="T30" fmla="*/ 102891 w 514"/>
              <a:gd name="T31" fmla="*/ 77002 h 338"/>
              <a:gd name="T32" fmla="*/ 230418 w 514"/>
              <a:gd name="T33" fmla="*/ 386461 h 338"/>
              <a:gd name="T34" fmla="*/ 230418 w 514"/>
              <a:gd name="T35" fmla="*/ 386461 h 338"/>
              <a:gd name="T36" fmla="*/ 102891 w 514"/>
              <a:gd name="T37" fmla="*/ 386461 h 338"/>
              <a:gd name="T38" fmla="*/ 102891 w 514"/>
              <a:gd name="T39" fmla="*/ 258609 h 338"/>
              <a:gd name="T40" fmla="*/ 230418 w 514"/>
              <a:gd name="T41" fmla="*/ 258609 h 338"/>
              <a:gd name="T42" fmla="*/ 281139 w 514"/>
              <a:gd name="T43" fmla="*/ 322535 h 338"/>
              <a:gd name="T44" fmla="*/ 230418 w 514"/>
              <a:gd name="T45" fmla="*/ 386461 h 338"/>
              <a:gd name="T46" fmla="*/ 565176 w 514"/>
              <a:gd name="T47" fmla="*/ 116229 h 338"/>
              <a:gd name="T48" fmla="*/ 565176 w 514"/>
              <a:gd name="T49" fmla="*/ 116229 h 338"/>
              <a:gd name="T50" fmla="*/ 384030 w 514"/>
              <a:gd name="T51" fmla="*/ 296384 h 338"/>
              <a:gd name="T52" fmla="*/ 565176 w 514"/>
              <a:gd name="T53" fmla="*/ 476538 h 338"/>
              <a:gd name="T54" fmla="*/ 718788 w 514"/>
              <a:gd name="T55" fmla="*/ 348687 h 338"/>
              <a:gd name="T56" fmla="*/ 641982 w 514"/>
              <a:gd name="T57" fmla="*/ 348687 h 338"/>
              <a:gd name="T58" fmla="*/ 565176 w 514"/>
              <a:gd name="T59" fmla="*/ 399537 h 338"/>
              <a:gd name="T60" fmla="*/ 488370 w 514"/>
              <a:gd name="T61" fmla="*/ 322535 h 338"/>
              <a:gd name="T62" fmla="*/ 718788 w 514"/>
              <a:gd name="T63" fmla="*/ 322535 h 338"/>
              <a:gd name="T64" fmla="*/ 565176 w 514"/>
              <a:gd name="T65" fmla="*/ 116229 h 338"/>
              <a:gd name="T66" fmla="*/ 628939 w 514"/>
              <a:gd name="T67" fmla="*/ 258609 h 338"/>
              <a:gd name="T68" fmla="*/ 628939 w 514"/>
              <a:gd name="T69" fmla="*/ 258609 h 338"/>
              <a:gd name="T70" fmla="*/ 488370 w 514"/>
              <a:gd name="T71" fmla="*/ 258609 h 338"/>
              <a:gd name="T72" fmla="*/ 565176 w 514"/>
              <a:gd name="T73" fmla="*/ 181608 h 338"/>
              <a:gd name="T74" fmla="*/ 628939 w 514"/>
              <a:gd name="T75" fmla="*/ 258609 h 338"/>
              <a:gd name="T76" fmla="*/ 655025 w 514"/>
              <a:gd name="T77" fmla="*/ 26151 h 338"/>
              <a:gd name="T78" fmla="*/ 655025 w 514"/>
              <a:gd name="T79" fmla="*/ 26151 h 338"/>
              <a:gd name="T80" fmla="*/ 462285 w 514"/>
              <a:gd name="T81" fmla="*/ 26151 h 338"/>
              <a:gd name="T82" fmla="*/ 462285 w 514"/>
              <a:gd name="T83" fmla="*/ 90077 h 338"/>
              <a:gd name="T84" fmla="*/ 655025 w 514"/>
              <a:gd name="T85" fmla="*/ 90077 h 338"/>
              <a:gd name="T86" fmla="*/ 655025 w 514"/>
              <a:gd name="T87" fmla="*/ 26151 h 3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4" h="338">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27676" name="Freeform 75"/>
          <p:cNvSpPr>
            <a:spLocks noChangeArrowheads="1"/>
          </p:cNvSpPr>
          <p:nvPr/>
        </p:nvSpPr>
        <p:spPr bwMode="auto">
          <a:xfrm>
            <a:off x="10625932" y="2603500"/>
            <a:ext cx="271463" cy="504825"/>
          </a:xfrm>
          <a:custGeom>
            <a:avLst/>
            <a:gdLst>
              <a:gd name="T0" fmla="*/ 541056 w 249"/>
              <a:gd name="T1" fmla="*/ 178214 h 453"/>
              <a:gd name="T2" fmla="*/ 541056 w 249"/>
              <a:gd name="T3" fmla="*/ 178214 h 453"/>
              <a:gd name="T4" fmla="*/ 386157 w 249"/>
              <a:gd name="T5" fmla="*/ 178214 h 453"/>
              <a:gd name="T6" fmla="*/ 349069 w 249"/>
              <a:gd name="T7" fmla="*/ 238361 h 453"/>
              <a:gd name="T8" fmla="*/ 349069 w 249"/>
              <a:gd name="T9" fmla="*/ 356427 h 453"/>
              <a:gd name="T10" fmla="*/ 541056 w 249"/>
              <a:gd name="T11" fmla="*/ 356427 h 453"/>
              <a:gd name="T12" fmla="*/ 541056 w 249"/>
              <a:gd name="T13" fmla="*/ 514592 h 453"/>
              <a:gd name="T14" fmla="*/ 349069 w 249"/>
              <a:gd name="T15" fmla="*/ 514592 h 453"/>
              <a:gd name="T16" fmla="*/ 349069 w 249"/>
              <a:gd name="T17" fmla="*/ 1006906 h 453"/>
              <a:gd name="T18" fmla="*/ 172353 w 249"/>
              <a:gd name="T19" fmla="*/ 1006906 h 453"/>
              <a:gd name="T20" fmla="*/ 172353 w 249"/>
              <a:gd name="T21" fmla="*/ 514592 h 453"/>
              <a:gd name="T22" fmla="*/ 0 w 249"/>
              <a:gd name="T23" fmla="*/ 514592 h 453"/>
              <a:gd name="T24" fmla="*/ 0 w 249"/>
              <a:gd name="T25" fmla="*/ 356427 h 453"/>
              <a:gd name="T26" fmla="*/ 172353 w 249"/>
              <a:gd name="T27" fmla="*/ 356427 h 453"/>
              <a:gd name="T28" fmla="*/ 172353 w 249"/>
              <a:gd name="T29" fmla="*/ 258410 h 453"/>
              <a:gd name="T30" fmla="*/ 386157 w 249"/>
              <a:gd name="T31" fmla="*/ 0 h 453"/>
              <a:gd name="T32" fmla="*/ 541056 w 249"/>
              <a:gd name="T33" fmla="*/ 0 h 453"/>
              <a:gd name="T34" fmla="*/ 541056 w 249"/>
              <a:gd name="T35" fmla="*/ 178214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27677" name="Freeform 85"/>
          <p:cNvSpPr>
            <a:spLocks noChangeArrowheads="1"/>
          </p:cNvSpPr>
          <p:nvPr/>
        </p:nvSpPr>
        <p:spPr bwMode="auto">
          <a:xfrm>
            <a:off x="8669338" y="3568700"/>
            <a:ext cx="507207" cy="407988"/>
          </a:xfrm>
          <a:custGeom>
            <a:avLst/>
            <a:gdLst>
              <a:gd name="T0" fmla="*/ 1012212 w 462"/>
              <a:gd name="T1" fmla="*/ 98133 h 374"/>
              <a:gd name="T2" fmla="*/ 1012212 w 462"/>
              <a:gd name="T3" fmla="*/ 98133 h 374"/>
              <a:gd name="T4" fmla="*/ 895841 w 462"/>
              <a:gd name="T5" fmla="*/ 137386 h 374"/>
              <a:gd name="T6" fmla="*/ 972690 w 462"/>
              <a:gd name="T7" fmla="*/ 21807 h 374"/>
              <a:gd name="T8" fmla="*/ 854123 w 462"/>
              <a:gd name="T9" fmla="*/ 78506 h 374"/>
              <a:gd name="T10" fmla="*/ 700425 w 462"/>
              <a:gd name="T11" fmla="*/ 0 h 374"/>
              <a:gd name="T12" fmla="*/ 485247 w 462"/>
              <a:gd name="T13" fmla="*/ 213712 h 374"/>
              <a:gd name="T14" fmla="*/ 505008 w 462"/>
              <a:gd name="T15" fmla="*/ 252965 h 374"/>
              <a:gd name="T16" fmla="*/ 76849 w 462"/>
              <a:gd name="T17" fmla="*/ 41434 h 374"/>
              <a:gd name="T18" fmla="*/ 37327 w 462"/>
              <a:gd name="T19" fmla="*/ 157013 h 374"/>
              <a:gd name="T20" fmla="*/ 133937 w 462"/>
              <a:gd name="T21" fmla="*/ 329291 h 374"/>
              <a:gd name="T22" fmla="*/ 37327 w 462"/>
              <a:gd name="T23" fmla="*/ 292218 h 374"/>
              <a:gd name="T24" fmla="*/ 37327 w 462"/>
              <a:gd name="T25" fmla="*/ 292218 h 374"/>
              <a:gd name="T26" fmla="*/ 215177 w 462"/>
              <a:gd name="T27" fmla="*/ 503749 h 374"/>
              <a:gd name="T28" fmla="*/ 153698 w 462"/>
              <a:gd name="T29" fmla="*/ 503749 h 374"/>
              <a:gd name="T30" fmla="*/ 116371 w 462"/>
              <a:gd name="T31" fmla="*/ 503749 h 374"/>
              <a:gd name="T32" fmla="*/ 311788 w 462"/>
              <a:gd name="T33" fmla="*/ 641135 h 374"/>
              <a:gd name="T34" fmla="*/ 57088 w 462"/>
              <a:gd name="T35" fmla="*/ 737088 h 374"/>
              <a:gd name="T36" fmla="*/ 0 w 462"/>
              <a:gd name="T37" fmla="*/ 737088 h 374"/>
              <a:gd name="T38" fmla="*/ 311788 w 462"/>
              <a:gd name="T39" fmla="*/ 813413 h 374"/>
              <a:gd name="T40" fmla="*/ 895841 w 462"/>
              <a:gd name="T41" fmla="*/ 233338 h 374"/>
              <a:gd name="T42" fmla="*/ 895841 w 462"/>
              <a:gd name="T43" fmla="*/ 213712 h 374"/>
              <a:gd name="T44" fmla="*/ 1012212 w 462"/>
              <a:gd name="T45" fmla="*/ 98133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27678" name="Freeform 87"/>
          <p:cNvSpPr>
            <a:spLocks noChangeArrowheads="1"/>
          </p:cNvSpPr>
          <p:nvPr/>
        </p:nvSpPr>
        <p:spPr bwMode="auto">
          <a:xfrm>
            <a:off x="6881019" y="4417219"/>
            <a:ext cx="398463" cy="406400"/>
          </a:xfrm>
          <a:custGeom>
            <a:avLst/>
            <a:gdLst>
              <a:gd name="T0" fmla="*/ 644323 w 426"/>
              <a:gd name="T1" fmla="*/ 397678 h 435"/>
              <a:gd name="T2" fmla="*/ 644323 w 426"/>
              <a:gd name="T3" fmla="*/ 397678 h 435"/>
              <a:gd name="T4" fmla="*/ 397800 w 426"/>
              <a:gd name="T5" fmla="*/ 645994 h 435"/>
              <a:gd name="T6" fmla="*/ 147541 w 426"/>
              <a:gd name="T7" fmla="*/ 397678 h 435"/>
              <a:gd name="T8" fmla="*/ 164349 w 426"/>
              <a:gd name="T9" fmla="*/ 364072 h 435"/>
              <a:gd name="T10" fmla="*/ 0 w 426"/>
              <a:gd name="T11" fmla="*/ 364072 h 435"/>
              <a:gd name="T12" fmla="*/ 0 w 426"/>
              <a:gd name="T13" fmla="*/ 677734 h 435"/>
              <a:gd name="T14" fmla="*/ 115791 w 426"/>
              <a:gd name="T15" fmla="*/ 810293 h 435"/>
              <a:gd name="T16" fmla="*/ 677940 w 426"/>
              <a:gd name="T17" fmla="*/ 810293 h 435"/>
              <a:gd name="T18" fmla="*/ 793731 w 426"/>
              <a:gd name="T19" fmla="*/ 677734 h 435"/>
              <a:gd name="T20" fmla="*/ 793731 w 426"/>
              <a:gd name="T21" fmla="*/ 364072 h 435"/>
              <a:gd name="T22" fmla="*/ 629382 w 426"/>
              <a:gd name="T23" fmla="*/ 364072 h 435"/>
              <a:gd name="T24" fmla="*/ 644323 w 426"/>
              <a:gd name="T25" fmla="*/ 397678 h 435"/>
              <a:gd name="T26" fmla="*/ 677940 w 426"/>
              <a:gd name="T27" fmla="*/ 0 h 435"/>
              <a:gd name="T28" fmla="*/ 677940 w 426"/>
              <a:gd name="T29" fmla="*/ 0 h 435"/>
              <a:gd name="T30" fmla="*/ 115791 w 426"/>
              <a:gd name="T31" fmla="*/ 0 h 435"/>
              <a:gd name="T32" fmla="*/ 0 w 426"/>
              <a:gd name="T33" fmla="*/ 132559 h 435"/>
              <a:gd name="T34" fmla="*/ 0 w 426"/>
              <a:gd name="T35" fmla="*/ 265119 h 435"/>
              <a:gd name="T36" fmla="*/ 197966 w 426"/>
              <a:gd name="T37" fmla="*/ 265119 h 435"/>
              <a:gd name="T38" fmla="*/ 397800 w 426"/>
              <a:gd name="T39" fmla="*/ 166166 h 435"/>
              <a:gd name="T40" fmla="*/ 595765 w 426"/>
              <a:gd name="T41" fmla="*/ 265119 h 435"/>
              <a:gd name="T42" fmla="*/ 793731 w 426"/>
              <a:gd name="T43" fmla="*/ 265119 h 435"/>
              <a:gd name="T44" fmla="*/ 793731 w 426"/>
              <a:gd name="T45" fmla="*/ 132559 h 435"/>
              <a:gd name="T46" fmla="*/ 677940 w 426"/>
              <a:gd name="T47" fmla="*/ 0 h 435"/>
              <a:gd name="T48" fmla="*/ 728365 w 426"/>
              <a:gd name="T49" fmla="*/ 166166 h 435"/>
              <a:gd name="T50" fmla="*/ 728365 w 426"/>
              <a:gd name="T51" fmla="*/ 166166 h 435"/>
              <a:gd name="T52" fmla="*/ 711557 w 426"/>
              <a:gd name="T53" fmla="*/ 181102 h 435"/>
              <a:gd name="T54" fmla="*/ 644323 w 426"/>
              <a:gd name="T55" fmla="*/ 181102 h 435"/>
              <a:gd name="T56" fmla="*/ 612574 w 426"/>
              <a:gd name="T57" fmla="*/ 166166 h 435"/>
              <a:gd name="T58" fmla="*/ 612574 w 426"/>
              <a:gd name="T59" fmla="*/ 98953 h 435"/>
              <a:gd name="T60" fmla="*/ 644323 w 426"/>
              <a:gd name="T61" fmla="*/ 67213 h 435"/>
              <a:gd name="T62" fmla="*/ 711557 w 426"/>
              <a:gd name="T63" fmla="*/ 67213 h 435"/>
              <a:gd name="T64" fmla="*/ 728365 w 426"/>
              <a:gd name="T65" fmla="*/ 98953 h 435"/>
              <a:gd name="T66" fmla="*/ 728365 w 426"/>
              <a:gd name="T67" fmla="*/ 166166 h 435"/>
              <a:gd name="T68" fmla="*/ 545340 w 426"/>
              <a:gd name="T69" fmla="*/ 397678 h 435"/>
              <a:gd name="T70" fmla="*/ 545340 w 426"/>
              <a:gd name="T71" fmla="*/ 397678 h 435"/>
              <a:gd name="T72" fmla="*/ 397800 w 426"/>
              <a:gd name="T73" fmla="*/ 248316 h 435"/>
              <a:gd name="T74" fmla="*/ 246524 w 426"/>
              <a:gd name="T75" fmla="*/ 397678 h 435"/>
              <a:gd name="T76" fmla="*/ 397800 w 426"/>
              <a:gd name="T77" fmla="*/ 547041 h 435"/>
              <a:gd name="T78" fmla="*/ 545340 w 426"/>
              <a:gd name="T79" fmla="*/ 397678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2" tIns="22856" rIns="45712" bIns="22856" anchor="ctr"/>
          <a:lstStyle/>
          <a:p>
            <a:endParaRPr lang="es-MX" sz="900"/>
          </a:p>
        </p:txBody>
      </p:sp>
      <p:sp>
        <p:nvSpPr>
          <p:cNvPr id="27679" name="TextBox 205"/>
          <p:cNvSpPr txBox="1">
            <a:spLocks noChangeArrowheads="1"/>
          </p:cNvSpPr>
          <p:nvPr/>
        </p:nvSpPr>
        <p:spPr bwMode="auto">
          <a:xfrm>
            <a:off x="3511550" y="4548188"/>
            <a:ext cx="95253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latin typeface="Source Sans Pro" panose="020B0503030403020204" pitchFamily="34" charset="0"/>
              </a:rPr>
              <a:t>YouTube</a:t>
            </a:r>
            <a:endParaRPr lang="id-ID" altLang="es-MX" sz="1600" b="1" dirty="0">
              <a:solidFill>
                <a:schemeClr val="bg1"/>
              </a:solidFill>
              <a:latin typeface="Source Sans Pro" panose="020B0503030403020204" pitchFamily="34" charset="0"/>
            </a:endParaRPr>
          </a:p>
        </p:txBody>
      </p:sp>
      <p:sp>
        <p:nvSpPr>
          <p:cNvPr id="27680" name="TextBox 206"/>
          <p:cNvSpPr txBox="1">
            <a:spLocks noChangeArrowheads="1"/>
          </p:cNvSpPr>
          <p:nvPr/>
        </p:nvSpPr>
        <p:spPr bwMode="auto">
          <a:xfrm>
            <a:off x="3489325" y="479663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208" name="Rectangle 207"/>
          <p:cNvSpPr/>
          <p:nvPr/>
        </p:nvSpPr>
        <p:spPr>
          <a:xfrm flipV="1">
            <a:off x="3592513" y="5337969"/>
            <a:ext cx="2143125" cy="45244"/>
          </a:xfrm>
          <a:prstGeom prst="rect">
            <a:avLst/>
          </a:prstGeom>
          <a:solidFill>
            <a:srgbClr val="FFE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27682" name="TextBox 214"/>
          <p:cNvSpPr txBox="1">
            <a:spLocks noChangeArrowheads="1"/>
          </p:cNvSpPr>
          <p:nvPr/>
        </p:nvSpPr>
        <p:spPr bwMode="auto">
          <a:xfrm>
            <a:off x="958850" y="4548188"/>
            <a:ext cx="965934"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Linkedin</a:t>
            </a:r>
            <a:endParaRPr lang="id-ID" altLang="es-MX" sz="1600" b="1">
              <a:solidFill>
                <a:schemeClr val="bg1"/>
              </a:solidFill>
              <a:latin typeface="Source Sans Pro" panose="020B0503030403020204" pitchFamily="34" charset="0"/>
            </a:endParaRPr>
          </a:p>
        </p:txBody>
      </p:sp>
      <p:sp>
        <p:nvSpPr>
          <p:cNvPr id="27683" name="TextBox 215"/>
          <p:cNvSpPr txBox="1">
            <a:spLocks noChangeArrowheads="1"/>
          </p:cNvSpPr>
          <p:nvPr/>
        </p:nvSpPr>
        <p:spPr bwMode="auto">
          <a:xfrm>
            <a:off x="936625" y="479663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217" name="Rectangle 216"/>
          <p:cNvSpPr/>
          <p:nvPr/>
        </p:nvSpPr>
        <p:spPr>
          <a:xfrm flipV="1">
            <a:off x="1039813" y="5337969"/>
            <a:ext cx="2143125" cy="45244"/>
          </a:xfrm>
          <a:prstGeom prst="rect">
            <a:avLst/>
          </a:prstGeom>
          <a:solidFill>
            <a:srgbClr val="FFE6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27685" name="TextBox 223"/>
          <p:cNvSpPr txBox="1">
            <a:spLocks noChangeArrowheads="1"/>
          </p:cNvSpPr>
          <p:nvPr/>
        </p:nvSpPr>
        <p:spPr bwMode="auto">
          <a:xfrm>
            <a:off x="3511550" y="2287588"/>
            <a:ext cx="104627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Facebook</a:t>
            </a:r>
            <a:endParaRPr lang="id-ID" altLang="es-MX" sz="1600" b="1">
              <a:solidFill>
                <a:schemeClr val="bg1"/>
              </a:solidFill>
              <a:latin typeface="Source Sans Pro" panose="020B0503030403020204" pitchFamily="34" charset="0"/>
            </a:endParaRPr>
          </a:p>
        </p:txBody>
      </p:sp>
      <p:sp>
        <p:nvSpPr>
          <p:cNvPr id="27686" name="TextBox 224"/>
          <p:cNvSpPr txBox="1">
            <a:spLocks noChangeArrowheads="1"/>
          </p:cNvSpPr>
          <p:nvPr/>
        </p:nvSpPr>
        <p:spPr bwMode="auto">
          <a:xfrm>
            <a:off x="3489325" y="2535238"/>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226" name="Rectangle 225"/>
          <p:cNvSpPr/>
          <p:nvPr/>
        </p:nvSpPr>
        <p:spPr>
          <a:xfrm flipV="1">
            <a:off x="3592513" y="3076575"/>
            <a:ext cx="2143125" cy="45244"/>
          </a:xfrm>
          <a:prstGeom prst="rect">
            <a:avLst/>
          </a:prstGeom>
          <a:solidFill>
            <a:srgbClr val="DCA3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27688" name="TextBox 226"/>
          <p:cNvSpPr txBox="1">
            <a:spLocks noChangeArrowheads="1"/>
          </p:cNvSpPr>
          <p:nvPr/>
        </p:nvSpPr>
        <p:spPr bwMode="auto">
          <a:xfrm>
            <a:off x="958850" y="2287588"/>
            <a:ext cx="85090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Twitter</a:t>
            </a:r>
            <a:endParaRPr lang="id-ID" altLang="es-MX" sz="1600" b="1">
              <a:solidFill>
                <a:schemeClr val="bg1"/>
              </a:solidFill>
              <a:latin typeface="Source Sans Pro" panose="020B0503030403020204" pitchFamily="34" charset="0"/>
            </a:endParaRPr>
          </a:p>
        </p:txBody>
      </p:sp>
      <p:sp>
        <p:nvSpPr>
          <p:cNvPr id="27689" name="TextBox 227"/>
          <p:cNvSpPr txBox="1">
            <a:spLocks noChangeArrowheads="1"/>
          </p:cNvSpPr>
          <p:nvPr/>
        </p:nvSpPr>
        <p:spPr bwMode="auto">
          <a:xfrm>
            <a:off x="936625" y="2535238"/>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229" name="Rectangle 228"/>
          <p:cNvSpPr/>
          <p:nvPr/>
        </p:nvSpPr>
        <p:spPr>
          <a:xfrm flipV="1">
            <a:off x="1039813" y="3076575"/>
            <a:ext cx="2143125" cy="45244"/>
          </a:xfrm>
          <a:prstGeom prst="rect">
            <a:avLst/>
          </a:prstGeom>
          <a:solidFill>
            <a:srgbClr val="DCA3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27691" name="TextBox 229"/>
          <p:cNvSpPr txBox="1">
            <a:spLocks noChangeArrowheads="1"/>
          </p:cNvSpPr>
          <p:nvPr/>
        </p:nvSpPr>
        <p:spPr bwMode="auto">
          <a:xfrm>
            <a:off x="3511550" y="3412332"/>
            <a:ext cx="780947"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err="1">
                <a:solidFill>
                  <a:schemeClr val="bg1"/>
                </a:solidFill>
                <a:latin typeface="Source Sans Pro" panose="020B0503030403020204" pitchFamily="34" charset="0"/>
              </a:rPr>
              <a:t>TikTok</a:t>
            </a:r>
            <a:endParaRPr lang="id-ID" altLang="es-MX" sz="1600" b="1" dirty="0">
              <a:solidFill>
                <a:schemeClr val="bg1"/>
              </a:solidFill>
              <a:latin typeface="Source Sans Pro" panose="020B0503030403020204" pitchFamily="34" charset="0"/>
            </a:endParaRPr>
          </a:p>
        </p:txBody>
      </p:sp>
      <p:sp>
        <p:nvSpPr>
          <p:cNvPr id="27692" name="TextBox 230"/>
          <p:cNvSpPr txBox="1">
            <a:spLocks noChangeArrowheads="1"/>
          </p:cNvSpPr>
          <p:nvPr/>
        </p:nvSpPr>
        <p:spPr bwMode="auto">
          <a:xfrm>
            <a:off x="3489325" y="365998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232" name="Rectangle 231"/>
          <p:cNvSpPr/>
          <p:nvPr/>
        </p:nvSpPr>
        <p:spPr>
          <a:xfrm flipV="1">
            <a:off x="3592513" y="4201319"/>
            <a:ext cx="2143125" cy="46038"/>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27694" name="TextBox 232"/>
          <p:cNvSpPr txBox="1">
            <a:spLocks noChangeArrowheads="1"/>
          </p:cNvSpPr>
          <p:nvPr/>
        </p:nvSpPr>
        <p:spPr bwMode="auto">
          <a:xfrm>
            <a:off x="958850" y="3412332"/>
            <a:ext cx="110917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Instagram</a:t>
            </a:r>
            <a:endParaRPr lang="id-ID" altLang="es-MX" sz="1600" b="1">
              <a:solidFill>
                <a:schemeClr val="bg1"/>
              </a:solidFill>
              <a:latin typeface="Source Sans Pro" panose="020B0503030403020204" pitchFamily="34" charset="0"/>
            </a:endParaRPr>
          </a:p>
        </p:txBody>
      </p:sp>
      <p:sp>
        <p:nvSpPr>
          <p:cNvPr id="27695" name="TextBox 233"/>
          <p:cNvSpPr txBox="1">
            <a:spLocks noChangeArrowheads="1"/>
          </p:cNvSpPr>
          <p:nvPr/>
        </p:nvSpPr>
        <p:spPr bwMode="auto">
          <a:xfrm>
            <a:off x="936625" y="3659982"/>
            <a:ext cx="2348707"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200" dirty="0">
                <a:solidFill>
                  <a:schemeClr val="bg1"/>
                </a:solidFill>
              </a:rPr>
              <a:t>Lorem ipsum dolor sit amet, consectetur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235" name="Rectangle 234"/>
          <p:cNvSpPr/>
          <p:nvPr/>
        </p:nvSpPr>
        <p:spPr>
          <a:xfrm flipV="1">
            <a:off x="1039813" y="4201319"/>
            <a:ext cx="2143125" cy="4603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solidFill>
                <a:schemeClr val="bg1"/>
              </a:solidFill>
              <a:latin typeface="Calibri Light"/>
            </a:endParaRPr>
          </a:p>
        </p:txBody>
      </p:sp>
      <p:sp>
        <p:nvSpPr>
          <p:cNvPr id="82" name="Freeform 6">
            <a:extLst>
              <a:ext uri="{FF2B5EF4-FFF2-40B4-BE49-F238E27FC236}">
                <a16:creationId xmlns:a16="http://schemas.microsoft.com/office/drawing/2014/main" id="{E5EADDFB-8741-4897-999B-F832BA26C6F3}"/>
              </a:ext>
            </a:extLst>
          </p:cNvPr>
          <p:cNvSpPr>
            <a:spLocks/>
          </p:cNvSpPr>
          <p:nvPr/>
        </p:nvSpPr>
        <p:spPr bwMode="auto">
          <a:xfrm>
            <a:off x="8612478" y="2626124"/>
            <a:ext cx="333375" cy="38531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 name="Group 4">
            <a:extLst>
              <a:ext uri="{FF2B5EF4-FFF2-40B4-BE49-F238E27FC236}">
                <a16:creationId xmlns:a16="http://schemas.microsoft.com/office/drawing/2014/main" id="{90B4DFB2-25D0-4569-A0AE-0F1AB4F1E489}"/>
              </a:ext>
            </a:extLst>
          </p:cNvPr>
          <p:cNvGrpSpPr>
            <a:grpSpLocks noChangeAspect="1"/>
          </p:cNvGrpSpPr>
          <p:nvPr/>
        </p:nvGrpSpPr>
        <p:grpSpPr bwMode="auto">
          <a:xfrm>
            <a:off x="9858772" y="4449383"/>
            <a:ext cx="515057" cy="364534"/>
            <a:chOff x="0" y="-2"/>
            <a:chExt cx="1728" cy="1223"/>
          </a:xfrm>
        </p:grpSpPr>
        <p:sp>
          <p:nvSpPr>
            <p:cNvPr id="5" name="Freeform 5">
              <a:extLst>
                <a:ext uri="{FF2B5EF4-FFF2-40B4-BE49-F238E27FC236}">
                  <a16:creationId xmlns:a16="http://schemas.microsoft.com/office/drawing/2014/main" id="{6EB1F48D-60A4-4FE8-B720-2A7AA289A960}"/>
                </a:ext>
              </a:extLst>
            </p:cNvPr>
            <p:cNvSpPr>
              <a:spLocks/>
            </p:cNvSpPr>
            <p:nvPr/>
          </p:nvSpPr>
          <p:spPr bwMode="auto">
            <a:xfrm>
              <a:off x="0" y="-2"/>
              <a:ext cx="1728" cy="122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4D0AE3F9-DB8F-41A2-B42E-F886A6DF0459}"/>
                </a:ext>
              </a:extLst>
            </p:cNvPr>
            <p:cNvSpPr>
              <a:spLocks/>
            </p:cNvSpPr>
            <p:nvPr/>
          </p:nvSpPr>
          <p:spPr bwMode="auto">
            <a:xfrm>
              <a:off x="690" y="346"/>
              <a:ext cx="445" cy="524"/>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3" name="Rectangle 183">
            <a:extLst>
              <a:ext uri="{FF2B5EF4-FFF2-40B4-BE49-F238E27FC236}">
                <a16:creationId xmlns:a16="http://schemas.microsoft.com/office/drawing/2014/main" id="{DD3B42C0-D578-43C0-9304-4593D99CC013}"/>
              </a:ext>
            </a:extLst>
          </p:cNvPr>
          <p:cNvSpPr>
            <a:spLocks noChangeArrowheads="1"/>
          </p:cNvSpPr>
          <p:nvPr/>
        </p:nvSpPr>
        <p:spPr bwMode="auto">
          <a:xfrm>
            <a:off x="903722" y="1322994"/>
            <a:ext cx="44438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Important</a:t>
            </a:r>
            <a:r>
              <a:rPr lang="en-US" altLang="es-MX" sz="4000" dirty="0">
                <a:solidFill>
                  <a:srgbClr val="9D6EA4"/>
                </a:solidFill>
                <a:latin typeface="Montserrat Medium" panose="00000600000000000000" pitchFamily="50" charset="0"/>
              </a:rPr>
              <a:t> </a:t>
            </a:r>
            <a:r>
              <a:rPr lang="en-US" altLang="es-MX" sz="4000" dirty="0">
                <a:solidFill>
                  <a:srgbClr val="FFC000"/>
                </a:solidFill>
                <a:latin typeface="Montserrat Medium" panose="00000600000000000000" pitchFamily="50" charset="0"/>
              </a:rPr>
              <a:t>Facts!</a:t>
            </a:r>
          </a:p>
        </p:txBody>
      </p:sp>
      <p:sp>
        <p:nvSpPr>
          <p:cNvPr id="84" name="Freeform 5">
            <a:extLst>
              <a:ext uri="{FF2B5EF4-FFF2-40B4-BE49-F238E27FC236}">
                <a16:creationId xmlns:a16="http://schemas.microsoft.com/office/drawing/2014/main" id="{AB138414-7012-4407-B526-EE912D92BBD5}"/>
              </a:ext>
            </a:extLst>
          </p:cNvPr>
          <p:cNvSpPr>
            <a:spLocks/>
          </p:cNvSpPr>
          <p:nvPr/>
        </p:nvSpPr>
        <p:spPr bwMode="auto">
          <a:xfrm rot="5400000">
            <a:off x="9418601" y="5247442"/>
            <a:ext cx="1146174" cy="2179563"/>
          </a:xfrm>
          <a:custGeom>
            <a:avLst/>
            <a:gdLst>
              <a:gd name="T0" fmla="*/ 463 w 463"/>
              <a:gd name="T1" fmla="*/ 69 h 882"/>
              <a:gd name="T2" fmla="*/ 463 w 463"/>
              <a:gd name="T3" fmla="*/ 69 h 882"/>
              <a:gd name="T4" fmla="*/ 441 w 463"/>
              <a:gd name="T5" fmla="*/ 68 h 882"/>
              <a:gd name="T6" fmla="*/ 68 w 463"/>
              <a:gd name="T7" fmla="*/ 441 h 882"/>
              <a:gd name="T8" fmla="*/ 441 w 463"/>
              <a:gd name="T9" fmla="*/ 814 h 882"/>
              <a:gd name="T10" fmla="*/ 443 w 463"/>
              <a:gd name="T11" fmla="*/ 814 h 882"/>
              <a:gd name="T12" fmla="*/ 443 w 463"/>
              <a:gd name="T13" fmla="*/ 881 h 882"/>
              <a:gd name="T14" fmla="*/ 443 w 463"/>
              <a:gd name="T15" fmla="*/ 882 h 882"/>
              <a:gd name="T16" fmla="*/ 441 w 463"/>
              <a:gd name="T17" fmla="*/ 882 h 882"/>
              <a:gd name="T18" fmla="*/ 0 w 463"/>
              <a:gd name="T19" fmla="*/ 441 h 882"/>
              <a:gd name="T20" fmla="*/ 441 w 463"/>
              <a:gd name="T21" fmla="*/ 0 h 882"/>
              <a:gd name="T22" fmla="*/ 463 w 463"/>
              <a:gd name="T23" fmla="*/ 1 h 882"/>
              <a:gd name="T24" fmla="*/ 463 w 463"/>
              <a:gd name="T25" fmla="*/ 1 h 882"/>
              <a:gd name="T26" fmla="*/ 463 w 463"/>
              <a:gd name="T27" fmla="*/ 6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882">
                <a:moveTo>
                  <a:pt x="463" y="69"/>
                </a:moveTo>
                <a:cubicBezTo>
                  <a:pt x="463" y="69"/>
                  <a:pt x="463" y="69"/>
                  <a:pt x="463" y="69"/>
                </a:cubicBezTo>
                <a:cubicBezTo>
                  <a:pt x="456" y="69"/>
                  <a:pt x="449" y="68"/>
                  <a:pt x="441" y="68"/>
                </a:cubicBezTo>
                <a:cubicBezTo>
                  <a:pt x="235" y="68"/>
                  <a:pt x="68" y="235"/>
                  <a:pt x="68" y="441"/>
                </a:cubicBezTo>
                <a:cubicBezTo>
                  <a:pt x="68" y="647"/>
                  <a:pt x="235" y="814"/>
                  <a:pt x="441" y="814"/>
                </a:cubicBezTo>
                <a:cubicBezTo>
                  <a:pt x="442" y="814"/>
                  <a:pt x="442" y="814"/>
                  <a:pt x="443" y="814"/>
                </a:cubicBezTo>
                <a:cubicBezTo>
                  <a:pt x="443" y="881"/>
                  <a:pt x="443" y="881"/>
                  <a:pt x="443" y="881"/>
                </a:cubicBezTo>
                <a:cubicBezTo>
                  <a:pt x="443" y="882"/>
                  <a:pt x="443" y="882"/>
                  <a:pt x="443" y="882"/>
                </a:cubicBezTo>
                <a:cubicBezTo>
                  <a:pt x="442" y="882"/>
                  <a:pt x="442" y="882"/>
                  <a:pt x="441" y="882"/>
                </a:cubicBezTo>
                <a:cubicBezTo>
                  <a:pt x="198" y="882"/>
                  <a:pt x="0" y="685"/>
                  <a:pt x="0" y="441"/>
                </a:cubicBezTo>
                <a:cubicBezTo>
                  <a:pt x="0" y="198"/>
                  <a:pt x="198" y="0"/>
                  <a:pt x="441" y="0"/>
                </a:cubicBezTo>
                <a:cubicBezTo>
                  <a:pt x="449" y="0"/>
                  <a:pt x="456" y="1"/>
                  <a:pt x="463" y="1"/>
                </a:cubicBezTo>
                <a:cubicBezTo>
                  <a:pt x="463" y="1"/>
                  <a:pt x="463" y="1"/>
                  <a:pt x="463" y="1"/>
                </a:cubicBezTo>
                <a:lnTo>
                  <a:pt x="463" y="69"/>
                </a:lnTo>
                <a:close/>
              </a:path>
            </a:pathLst>
          </a:custGeom>
          <a:solidFill>
            <a:srgbClr val="FDF9FB"/>
          </a:solidFill>
          <a:ln>
            <a:solidFill>
              <a:srgbClr val="FFF664"/>
            </a:solidFill>
          </a:ln>
        </p:spPr>
        <p:txBody>
          <a:bodyPr vert="horz" wrap="square" lIns="91440" tIns="45720" rIns="91440" bIns="45720" numCol="1" anchor="t" anchorCtr="0" compatLnSpc="1">
            <a:prstTxWarp prst="textNoShape">
              <a:avLst/>
            </a:prstTxWarp>
          </a:bodyPr>
          <a:lstStyle/>
          <a:p>
            <a:endParaRPr lang="en-US"/>
          </a:p>
        </p:txBody>
      </p:sp>
      <p:grpSp>
        <p:nvGrpSpPr>
          <p:cNvPr id="85" name="Group 8">
            <a:extLst>
              <a:ext uri="{FF2B5EF4-FFF2-40B4-BE49-F238E27FC236}">
                <a16:creationId xmlns:a16="http://schemas.microsoft.com/office/drawing/2014/main" id="{94CCA55D-5C51-4BDF-A662-D1D4061D81BB}"/>
              </a:ext>
            </a:extLst>
          </p:cNvPr>
          <p:cNvGrpSpPr>
            <a:grpSpLocks noChangeAspect="1"/>
          </p:cNvGrpSpPr>
          <p:nvPr/>
        </p:nvGrpSpPr>
        <p:grpSpPr bwMode="auto">
          <a:xfrm rot="16200000">
            <a:off x="5823744" y="-1006383"/>
            <a:ext cx="2012767" cy="2012765"/>
            <a:chOff x="3490" y="2203"/>
            <a:chExt cx="965" cy="965"/>
          </a:xfrm>
        </p:grpSpPr>
        <p:sp>
          <p:nvSpPr>
            <p:cNvPr id="86" name="Freeform 9">
              <a:extLst>
                <a:ext uri="{FF2B5EF4-FFF2-40B4-BE49-F238E27FC236}">
                  <a16:creationId xmlns:a16="http://schemas.microsoft.com/office/drawing/2014/main" id="{CCF32708-5AB1-41B9-9DAB-C9C787DF352C}"/>
                </a:ext>
              </a:extLst>
            </p:cNvPr>
            <p:cNvSpPr>
              <a:spLocks/>
            </p:cNvSpPr>
            <p:nvPr/>
          </p:nvSpPr>
          <p:spPr bwMode="auto">
            <a:xfrm>
              <a:off x="3490" y="2203"/>
              <a:ext cx="484" cy="965"/>
            </a:xfrm>
            <a:custGeom>
              <a:avLst/>
              <a:gdLst>
                <a:gd name="T0" fmla="*/ 253 w 253"/>
                <a:gd name="T1" fmla="*/ 504 h 504"/>
                <a:gd name="T2" fmla="*/ 253 w 253"/>
                <a:gd name="T3" fmla="*/ 504 h 504"/>
                <a:gd name="T4" fmla="*/ 252 w 253"/>
                <a:gd name="T5" fmla="*/ 504 h 504"/>
                <a:gd name="T6" fmla="*/ 0 w 253"/>
                <a:gd name="T7" fmla="*/ 252 h 504"/>
                <a:gd name="T8" fmla="*/ 252 w 253"/>
                <a:gd name="T9" fmla="*/ 0 h 504"/>
                <a:gd name="T10" fmla="*/ 253 w 253"/>
                <a:gd name="T11" fmla="*/ 0 h 504"/>
                <a:gd name="T12" fmla="*/ 253 w 253"/>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253" h="504">
                  <a:moveTo>
                    <a:pt x="253" y="504"/>
                  </a:moveTo>
                  <a:cubicBezTo>
                    <a:pt x="253" y="504"/>
                    <a:pt x="253" y="504"/>
                    <a:pt x="253" y="504"/>
                  </a:cubicBezTo>
                  <a:cubicBezTo>
                    <a:pt x="253" y="504"/>
                    <a:pt x="252" y="504"/>
                    <a:pt x="252" y="504"/>
                  </a:cubicBezTo>
                  <a:cubicBezTo>
                    <a:pt x="113" y="504"/>
                    <a:pt x="0" y="391"/>
                    <a:pt x="0" y="252"/>
                  </a:cubicBezTo>
                  <a:cubicBezTo>
                    <a:pt x="0" y="113"/>
                    <a:pt x="113" y="0"/>
                    <a:pt x="252" y="0"/>
                  </a:cubicBezTo>
                  <a:cubicBezTo>
                    <a:pt x="252" y="0"/>
                    <a:pt x="253" y="0"/>
                    <a:pt x="253" y="0"/>
                  </a:cubicBezTo>
                  <a:lnTo>
                    <a:pt x="253" y="504"/>
                  </a:lnTo>
                  <a:close/>
                </a:path>
              </a:pathLst>
            </a:custGeom>
            <a:solidFill>
              <a:srgbClr val="FFE6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0">
              <a:extLst>
                <a:ext uri="{FF2B5EF4-FFF2-40B4-BE49-F238E27FC236}">
                  <a16:creationId xmlns:a16="http://schemas.microsoft.com/office/drawing/2014/main" id="{12602B4A-25BE-4F92-8A3F-C9A89BD4B407}"/>
                </a:ext>
              </a:extLst>
            </p:cNvPr>
            <p:cNvSpPr>
              <a:spLocks/>
            </p:cNvSpPr>
            <p:nvPr/>
          </p:nvSpPr>
          <p:spPr bwMode="auto">
            <a:xfrm>
              <a:off x="3490" y="2203"/>
              <a:ext cx="965" cy="965"/>
            </a:xfrm>
            <a:custGeom>
              <a:avLst/>
              <a:gdLst>
                <a:gd name="T0" fmla="*/ 253 w 504"/>
                <a:gd name="T1" fmla="*/ 0 h 504"/>
                <a:gd name="T2" fmla="*/ 504 w 504"/>
                <a:gd name="T3" fmla="*/ 252 h 504"/>
                <a:gd name="T4" fmla="*/ 253 w 504"/>
                <a:gd name="T5" fmla="*/ 504 h 504"/>
                <a:gd name="T6" fmla="*/ 252 w 504"/>
                <a:gd name="T7" fmla="*/ 504 h 504"/>
                <a:gd name="T8" fmla="*/ 0 w 504"/>
                <a:gd name="T9" fmla="*/ 252 h 504"/>
                <a:gd name="T10" fmla="*/ 252 w 504"/>
                <a:gd name="T11" fmla="*/ 0 h 504"/>
                <a:gd name="T12" fmla="*/ 253 w 504"/>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504" h="504">
                  <a:moveTo>
                    <a:pt x="253" y="0"/>
                  </a:moveTo>
                  <a:cubicBezTo>
                    <a:pt x="392" y="1"/>
                    <a:pt x="504" y="114"/>
                    <a:pt x="504" y="252"/>
                  </a:cubicBezTo>
                  <a:cubicBezTo>
                    <a:pt x="504" y="391"/>
                    <a:pt x="392" y="503"/>
                    <a:pt x="253" y="504"/>
                  </a:cubicBezTo>
                  <a:cubicBezTo>
                    <a:pt x="253" y="504"/>
                    <a:pt x="252" y="504"/>
                    <a:pt x="252" y="504"/>
                  </a:cubicBezTo>
                  <a:cubicBezTo>
                    <a:pt x="113" y="504"/>
                    <a:pt x="0" y="391"/>
                    <a:pt x="0" y="252"/>
                  </a:cubicBezTo>
                  <a:cubicBezTo>
                    <a:pt x="0" y="113"/>
                    <a:pt x="113" y="0"/>
                    <a:pt x="252" y="0"/>
                  </a:cubicBezTo>
                  <a:cubicBezTo>
                    <a:pt x="252" y="0"/>
                    <a:pt x="253" y="0"/>
                    <a:pt x="253" y="0"/>
                  </a:cubicBezTo>
                  <a:close/>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1">
              <a:extLst>
                <a:ext uri="{FF2B5EF4-FFF2-40B4-BE49-F238E27FC236}">
                  <a16:creationId xmlns:a16="http://schemas.microsoft.com/office/drawing/2014/main" id="{68FE0B4C-6FAC-4B49-AC4B-A73D860AC461}"/>
                </a:ext>
              </a:extLst>
            </p:cNvPr>
            <p:cNvSpPr>
              <a:spLocks/>
            </p:cNvSpPr>
            <p:nvPr/>
          </p:nvSpPr>
          <p:spPr bwMode="auto">
            <a:xfrm>
              <a:off x="3974" y="2203"/>
              <a:ext cx="0" cy="965"/>
            </a:xfrm>
            <a:custGeom>
              <a:avLst/>
              <a:gdLst>
                <a:gd name="T0" fmla="*/ 0 h 965"/>
                <a:gd name="T1" fmla="*/ 0 h 965"/>
                <a:gd name="T2" fmla="*/ 965 h 965"/>
              </a:gdLst>
              <a:ahLst/>
              <a:cxnLst>
                <a:cxn ang="0">
                  <a:pos x="0" y="T0"/>
                </a:cxn>
                <a:cxn ang="0">
                  <a:pos x="0" y="T1"/>
                </a:cxn>
                <a:cxn ang="0">
                  <a:pos x="0" y="T2"/>
                </a:cxn>
              </a:cxnLst>
              <a:rect l="0" t="0" r="r" b="b"/>
              <a:pathLst>
                <a:path h="965">
                  <a:moveTo>
                    <a:pt x="0" y="0"/>
                  </a:moveTo>
                  <a:lnTo>
                    <a:pt x="0" y="0"/>
                  </a:lnTo>
                  <a:lnTo>
                    <a:pt x="0" y="965"/>
                  </a:lnTo>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06430CF2-24C4-40BE-97CA-5A0A5A650AD4}"/>
              </a:ext>
            </a:extLst>
          </p:cNvPr>
          <p:cNvSpPr/>
          <p:nvPr/>
        </p:nvSpPr>
        <p:spPr>
          <a:xfrm>
            <a:off x="0" y="-1"/>
            <a:ext cx="12192000" cy="6858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aphicFrame>
        <p:nvGraphicFramePr>
          <p:cNvPr id="11" name="Table 10"/>
          <p:cNvGraphicFramePr>
            <a:graphicFrameLocks noGrp="1"/>
          </p:cNvGraphicFramePr>
          <p:nvPr>
            <p:extLst>
              <p:ext uri="{D42A27DB-BD31-4B8C-83A1-F6EECF244321}">
                <p14:modId xmlns:p14="http://schemas.microsoft.com/office/powerpoint/2010/main" val="2282003626"/>
              </p:ext>
            </p:extLst>
          </p:nvPr>
        </p:nvGraphicFramePr>
        <p:xfrm>
          <a:off x="6920707" y="1803400"/>
          <a:ext cx="3853656" cy="435769"/>
        </p:xfrm>
        <a:graphic>
          <a:graphicData uri="http://schemas.openxmlformats.org/drawingml/2006/table">
            <a:tbl>
              <a:tblPr firstRow="1">
                <a:tableStyleId>{69012ECD-51FC-41F1-AA8D-1B2483CD663E}</a:tableStyleId>
              </a:tblPr>
              <a:tblGrid>
                <a:gridCol w="1926828">
                  <a:extLst>
                    <a:ext uri="{9D8B030D-6E8A-4147-A177-3AD203B41FA5}">
                      <a16:colId xmlns:a16="http://schemas.microsoft.com/office/drawing/2014/main" val="20000"/>
                    </a:ext>
                  </a:extLst>
                </a:gridCol>
                <a:gridCol w="1926828">
                  <a:extLst>
                    <a:ext uri="{9D8B030D-6E8A-4147-A177-3AD203B41FA5}">
                      <a16:colId xmlns:a16="http://schemas.microsoft.com/office/drawing/2014/main" val="20001"/>
                    </a:ext>
                  </a:extLst>
                </a:gridCol>
              </a:tblGrid>
              <a:tr h="435769">
                <a:tc>
                  <a:txBody>
                    <a:bodyPr/>
                    <a:lstStyle/>
                    <a:p>
                      <a:endParaRPr lang="en-US" sz="1800" dirty="0">
                        <a:latin typeface="Calibri Light"/>
                      </a:endParaRPr>
                    </a:p>
                  </a:txBody>
                  <a:tcPr marL="45724" marR="45724" marT="22850" marB="22850">
                    <a:solidFill>
                      <a:srgbClr val="6D4174"/>
                    </a:solidFill>
                  </a:tcPr>
                </a:tc>
                <a:tc>
                  <a:txBody>
                    <a:bodyPr/>
                    <a:lstStyle/>
                    <a:p>
                      <a:endParaRPr lang="en-US" sz="1800" dirty="0">
                        <a:latin typeface="Calibri Light"/>
                      </a:endParaRPr>
                    </a:p>
                  </a:txBody>
                  <a:tcPr marL="45724" marR="45724" marT="22850" marB="22850">
                    <a:solidFill>
                      <a:srgbClr val="6D4174"/>
                    </a:solidFill>
                  </a:tcPr>
                </a:tc>
                <a:extLst>
                  <a:ext uri="{0D108BD9-81ED-4DB2-BD59-A6C34878D82A}">
                    <a16:rowId xmlns:a16="http://schemas.microsoft.com/office/drawing/2014/main" val="10000"/>
                  </a:ext>
                </a:extLst>
              </a:tr>
            </a:tbl>
          </a:graphicData>
        </a:graphic>
      </p:graphicFrame>
      <p:sp>
        <p:nvSpPr>
          <p:cNvPr id="62472" name="TextBox 72"/>
          <p:cNvSpPr txBox="1">
            <a:spLocks noChangeArrowheads="1"/>
          </p:cNvSpPr>
          <p:nvPr/>
        </p:nvSpPr>
        <p:spPr bwMode="auto">
          <a:xfrm>
            <a:off x="9066213" y="1858963"/>
            <a:ext cx="6091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b="1">
                <a:solidFill>
                  <a:schemeClr val="bg1"/>
                </a:solidFill>
                <a:latin typeface="Source Sans Pro" panose="020B0503030403020204" pitchFamily="34" charset="0"/>
              </a:rPr>
              <a:t>17342</a:t>
            </a:r>
          </a:p>
        </p:txBody>
      </p:sp>
      <p:sp>
        <p:nvSpPr>
          <p:cNvPr id="62473" name="TextBox 72"/>
          <p:cNvSpPr txBox="1">
            <a:spLocks noChangeArrowheads="1"/>
          </p:cNvSpPr>
          <p:nvPr/>
        </p:nvSpPr>
        <p:spPr bwMode="auto">
          <a:xfrm>
            <a:off x="7100094" y="1870075"/>
            <a:ext cx="10227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500" b="1">
                <a:solidFill>
                  <a:schemeClr val="bg1"/>
                </a:solidFill>
                <a:latin typeface="Source Sans Pro" panose="020B0503030403020204" pitchFamily="34" charset="0"/>
              </a:rPr>
              <a:t>Pages views</a:t>
            </a:r>
          </a:p>
        </p:txBody>
      </p:sp>
      <p:graphicFrame>
        <p:nvGraphicFramePr>
          <p:cNvPr id="62" name="Table 61"/>
          <p:cNvGraphicFramePr>
            <a:graphicFrameLocks noGrp="1"/>
          </p:cNvGraphicFramePr>
          <p:nvPr>
            <p:extLst>
              <p:ext uri="{D42A27DB-BD31-4B8C-83A1-F6EECF244321}">
                <p14:modId xmlns:p14="http://schemas.microsoft.com/office/powerpoint/2010/main" val="1509959482"/>
              </p:ext>
            </p:extLst>
          </p:nvPr>
        </p:nvGraphicFramePr>
        <p:xfrm>
          <a:off x="6920707" y="2261394"/>
          <a:ext cx="3853656" cy="435769"/>
        </p:xfrm>
        <a:graphic>
          <a:graphicData uri="http://schemas.openxmlformats.org/drawingml/2006/table">
            <a:tbl>
              <a:tblPr firstRow="1">
                <a:tableStyleId>{69012ECD-51FC-41F1-AA8D-1B2483CD663E}</a:tableStyleId>
              </a:tblPr>
              <a:tblGrid>
                <a:gridCol w="1926828">
                  <a:extLst>
                    <a:ext uri="{9D8B030D-6E8A-4147-A177-3AD203B41FA5}">
                      <a16:colId xmlns:a16="http://schemas.microsoft.com/office/drawing/2014/main" val="20000"/>
                    </a:ext>
                  </a:extLst>
                </a:gridCol>
                <a:gridCol w="1926828">
                  <a:extLst>
                    <a:ext uri="{9D8B030D-6E8A-4147-A177-3AD203B41FA5}">
                      <a16:colId xmlns:a16="http://schemas.microsoft.com/office/drawing/2014/main" val="20001"/>
                    </a:ext>
                  </a:extLst>
                </a:gridCol>
              </a:tblGrid>
              <a:tr h="435769">
                <a:tc>
                  <a:txBody>
                    <a:bodyPr/>
                    <a:lstStyle/>
                    <a:p>
                      <a:endParaRPr lang="en-US" sz="1800" dirty="0">
                        <a:latin typeface="Calibri Light"/>
                      </a:endParaRPr>
                    </a:p>
                  </a:txBody>
                  <a:tcPr marL="45724" marR="45724" marT="22850" marB="22850">
                    <a:solidFill>
                      <a:srgbClr val="FFE699"/>
                    </a:solidFill>
                  </a:tcPr>
                </a:tc>
                <a:tc>
                  <a:txBody>
                    <a:bodyPr/>
                    <a:lstStyle/>
                    <a:p>
                      <a:endParaRPr lang="en-US" sz="1800" dirty="0">
                        <a:latin typeface="Calibri Light"/>
                      </a:endParaRPr>
                    </a:p>
                  </a:txBody>
                  <a:tcPr marL="45724" marR="45724" marT="22850" marB="22850">
                    <a:solidFill>
                      <a:srgbClr val="FFE699"/>
                    </a:solidFill>
                  </a:tcPr>
                </a:tc>
                <a:extLst>
                  <a:ext uri="{0D108BD9-81ED-4DB2-BD59-A6C34878D82A}">
                    <a16:rowId xmlns:a16="http://schemas.microsoft.com/office/drawing/2014/main" val="10000"/>
                  </a:ext>
                </a:extLst>
              </a:tr>
            </a:tbl>
          </a:graphicData>
        </a:graphic>
      </p:graphicFrame>
      <p:sp>
        <p:nvSpPr>
          <p:cNvPr id="62481" name="TextBox 72"/>
          <p:cNvSpPr txBox="1">
            <a:spLocks noChangeArrowheads="1"/>
          </p:cNvSpPr>
          <p:nvPr/>
        </p:nvSpPr>
        <p:spPr bwMode="auto">
          <a:xfrm>
            <a:off x="9070182" y="2316957"/>
            <a:ext cx="6091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b="1" dirty="0">
                <a:solidFill>
                  <a:srgbClr val="6D4174"/>
                </a:solidFill>
                <a:latin typeface="Source Sans Pro" panose="020B0503030403020204" pitchFamily="34" charset="0"/>
              </a:rPr>
              <a:t>56789</a:t>
            </a:r>
          </a:p>
        </p:txBody>
      </p:sp>
      <p:sp>
        <p:nvSpPr>
          <p:cNvPr id="62482" name="TextBox 72"/>
          <p:cNvSpPr txBox="1">
            <a:spLocks noChangeArrowheads="1"/>
          </p:cNvSpPr>
          <p:nvPr/>
        </p:nvSpPr>
        <p:spPr bwMode="auto">
          <a:xfrm>
            <a:off x="7111207" y="2328069"/>
            <a:ext cx="9085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500" b="1" dirty="0">
                <a:solidFill>
                  <a:srgbClr val="6D4174"/>
                </a:solidFill>
                <a:latin typeface="Source Sans Pro" panose="020B0503030403020204" pitchFamily="34" charset="0"/>
              </a:rPr>
              <a:t>Pages Visit</a:t>
            </a:r>
          </a:p>
        </p:txBody>
      </p:sp>
      <p:graphicFrame>
        <p:nvGraphicFramePr>
          <p:cNvPr id="65" name="Table 64"/>
          <p:cNvGraphicFramePr>
            <a:graphicFrameLocks noGrp="1"/>
          </p:cNvGraphicFramePr>
          <p:nvPr>
            <p:extLst>
              <p:ext uri="{D42A27DB-BD31-4B8C-83A1-F6EECF244321}">
                <p14:modId xmlns:p14="http://schemas.microsoft.com/office/powerpoint/2010/main" val="3512264398"/>
              </p:ext>
            </p:extLst>
          </p:nvPr>
        </p:nvGraphicFramePr>
        <p:xfrm>
          <a:off x="6927057" y="2717007"/>
          <a:ext cx="3853656" cy="435769"/>
        </p:xfrm>
        <a:graphic>
          <a:graphicData uri="http://schemas.openxmlformats.org/drawingml/2006/table">
            <a:tbl>
              <a:tblPr firstRow="1">
                <a:tableStyleId>{69012ECD-51FC-41F1-AA8D-1B2483CD663E}</a:tableStyleId>
              </a:tblPr>
              <a:tblGrid>
                <a:gridCol w="1926828">
                  <a:extLst>
                    <a:ext uri="{9D8B030D-6E8A-4147-A177-3AD203B41FA5}">
                      <a16:colId xmlns:a16="http://schemas.microsoft.com/office/drawing/2014/main" val="20000"/>
                    </a:ext>
                  </a:extLst>
                </a:gridCol>
                <a:gridCol w="1926828">
                  <a:extLst>
                    <a:ext uri="{9D8B030D-6E8A-4147-A177-3AD203B41FA5}">
                      <a16:colId xmlns:a16="http://schemas.microsoft.com/office/drawing/2014/main" val="20001"/>
                    </a:ext>
                  </a:extLst>
                </a:gridCol>
              </a:tblGrid>
              <a:tr h="435769">
                <a:tc>
                  <a:txBody>
                    <a:bodyPr/>
                    <a:lstStyle/>
                    <a:p>
                      <a:endParaRPr lang="en-US" sz="1800" dirty="0">
                        <a:latin typeface="Calibri Light"/>
                      </a:endParaRPr>
                    </a:p>
                  </a:txBody>
                  <a:tcPr marL="45724" marR="45724" marT="22850" marB="22850">
                    <a:solidFill>
                      <a:srgbClr val="38C5A9"/>
                    </a:solidFill>
                  </a:tcPr>
                </a:tc>
                <a:tc>
                  <a:txBody>
                    <a:bodyPr/>
                    <a:lstStyle/>
                    <a:p>
                      <a:endParaRPr lang="en-US" sz="1800" dirty="0">
                        <a:latin typeface="Calibri Light"/>
                      </a:endParaRPr>
                    </a:p>
                  </a:txBody>
                  <a:tcPr marL="45724" marR="45724" marT="22850" marB="22850">
                    <a:solidFill>
                      <a:srgbClr val="38C5A9"/>
                    </a:solidFill>
                  </a:tcPr>
                </a:tc>
                <a:extLst>
                  <a:ext uri="{0D108BD9-81ED-4DB2-BD59-A6C34878D82A}">
                    <a16:rowId xmlns:a16="http://schemas.microsoft.com/office/drawing/2014/main" val="10000"/>
                  </a:ext>
                </a:extLst>
              </a:tr>
            </a:tbl>
          </a:graphicData>
        </a:graphic>
      </p:graphicFrame>
      <p:sp>
        <p:nvSpPr>
          <p:cNvPr id="62490" name="TextBox 72"/>
          <p:cNvSpPr txBox="1">
            <a:spLocks noChangeArrowheads="1"/>
          </p:cNvSpPr>
          <p:nvPr/>
        </p:nvSpPr>
        <p:spPr bwMode="auto">
          <a:xfrm>
            <a:off x="9060657" y="2772569"/>
            <a:ext cx="4408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b="1">
                <a:solidFill>
                  <a:schemeClr val="bg1"/>
                </a:solidFill>
                <a:latin typeface="Source Sans Pro" panose="020B0503030403020204" pitchFamily="34" charset="0"/>
              </a:rPr>
              <a:t>45%</a:t>
            </a:r>
          </a:p>
        </p:txBody>
      </p:sp>
      <p:sp>
        <p:nvSpPr>
          <p:cNvPr id="62491" name="TextBox 72"/>
          <p:cNvSpPr txBox="1">
            <a:spLocks noChangeArrowheads="1"/>
          </p:cNvSpPr>
          <p:nvPr/>
        </p:nvSpPr>
        <p:spPr bwMode="auto">
          <a:xfrm>
            <a:off x="7117557" y="2783682"/>
            <a:ext cx="10567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500" b="1" dirty="0">
                <a:solidFill>
                  <a:schemeClr val="bg1"/>
                </a:solidFill>
                <a:latin typeface="Source Sans Pro" panose="020B0503030403020204" pitchFamily="34" charset="0"/>
              </a:rPr>
              <a:t>Bounce Rate</a:t>
            </a:r>
          </a:p>
        </p:txBody>
      </p:sp>
      <p:graphicFrame>
        <p:nvGraphicFramePr>
          <p:cNvPr id="68" name="Table 67"/>
          <p:cNvGraphicFramePr>
            <a:graphicFrameLocks noGrp="1"/>
          </p:cNvGraphicFramePr>
          <p:nvPr>
            <p:extLst>
              <p:ext uri="{D42A27DB-BD31-4B8C-83A1-F6EECF244321}">
                <p14:modId xmlns:p14="http://schemas.microsoft.com/office/powerpoint/2010/main" val="3295776744"/>
              </p:ext>
            </p:extLst>
          </p:nvPr>
        </p:nvGraphicFramePr>
        <p:xfrm>
          <a:off x="6927057" y="3175000"/>
          <a:ext cx="3853656" cy="435769"/>
        </p:xfrm>
        <a:graphic>
          <a:graphicData uri="http://schemas.openxmlformats.org/drawingml/2006/table">
            <a:tbl>
              <a:tblPr firstRow="1">
                <a:tableStyleId>{69012ECD-51FC-41F1-AA8D-1B2483CD663E}</a:tableStyleId>
              </a:tblPr>
              <a:tblGrid>
                <a:gridCol w="1926828">
                  <a:extLst>
                    <a:ext uri="{9D8B030D-6E8A-4147-A177-3AD203B41FA5}">
                      <a16:colId xmlns:a16="http://schemas.microsoft.com/office/drawing/2014/main" val="20000"/>
                    </a:ext>
                  </a:extLst>
                </a:gridCol>
                <a:gridCol w="1926828">
                  <a:extLst>
                    <a:ext uri="{9D8B030D-6E8A-4147-A177-3AD203B41FA5}">
                      <a16:colId xmlns:a16="http://schemas.microsoft.com/office/drawing/2014/main" val="20001"/>
                    </a:ext>
                  </a:extLst>
                </a:gridCol>
              </a:tblGrid>
              <a:tr h="435769">
                <a:tc>
                  <a:txBody>
                    <a:bodyPr/>
                    <a:lstStyle/>
                    <a:p>
                      <a:endParaRPr lang="en-US" sz="1800" dirty="0">
                        <a:latin typeface="Calibri Light"/>
                      </a:endParaRPr>
                    </a:p>
                  </a:txBody>
                  <a:tcPr marL="45724" marR="45724" marT="22850" marB="22850">
                    <a:solidFill>
                      <a:srgbClr val="5B9BD5"/>
                    </a:solidFill>
                  </a:tcPr>
                </a:tc>
                <a:tc>
                  <a:txBody>
                    <a:bodyPr/>
                    <a:lstStyle/>
                    <a:p>
                      <a:endParaRPr lang="en-US" sz="1800" dirty="0">
                        <a:latin typeface="Calibri Light"/>
                      </a:endParaRPr>
                    </a:p>
                  </a:txBody>
                  <a:tcPr marL="45724" marR="45724" marT="22850" marB="22850">
                    <a:solidFill>
                      <a:srgbClr val="5B9BD5"/>
                    </a:solidFill>
                  </a:tcPr>
                </a:tc>
                <a:extLst>
                  <a:ext uri="{0D108BD9-81ED-4DB2-BD59-A6C34878D82A}">
                    <a16:rowId xmlns:a16="http://schemas.microsoft.com/office/drawing/2014/main" val="10000"/>
                  </a:ext>
                </a:extLst>
              </a:tr>
            </a:tbl>
          </a:graphicData>
        </a:graphic>
      </p:graphicFrame>
      <p:sp>
        <p:nvSpPr>
          <p:cNvPr id="62499" name="TextBox 72"/>
          <p:cNvSpPr txBox="1">
            <a:spLocks noChangeArrowheads="1"/>
          </p:cNvSpPr>
          <p:nvPr/>
        </p:nvSpPr>
        <p:spPr bwMode="auto">
          <a:xfrm>
            <a:off x="9060657" y="3230563"/>
            <a:ext cx="8688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800" b="1">
                <a:solidFill>
                  <a:schemeClr val="bg1"/>
                </a:solidFill>
                <a:latin typeface="Source Sans Pro" panose="020B0503030403020204" pitchFamily="34" charset="0"/>
              </a:rPr>
              <a:t>00:03:32</a:t>
            </a:r>
          </a:p>
        </p:txBody>
      </p:sp>
      <p:sp>
        <p:nvSpPr>
          <p:cNvPr id="62500" name="TextBox 72"/>
          <p:cNvSpPr txBox="1">
            <a:spLocks noChangeArrowheads="1"/>
          </p:cNvSpPr>
          <p:nvPr/>
        </p:nvSpPr>
        <p:spPr bwMode="auto">
          <a:xfrm>
            <a:off x="7117557" y="3241675"/>
            <a:ext cx="15359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500" b="1">
                <a:solidFill>
                  <a:schemeClr val="bg1"/>
                </a:solidFill>
                <a:latin typeface="Source Sans Pro" panose="020B0503030403020204" pitchFamily="34" charset="0"/>
              </a:rPr>
              <a:t>AVG Visit Duration</a:t>
            </a:r>
          </a:p>
        </p:txBody>
      </p:sp>
      <p:graphicFrame>
        <p:nvGraphicFramePr>
          <p:cNvPr id="2" name="Chart 11"/>
          <p:cNvGraphicFramePr>
            <a:graphicFrameLocks/>
          </p:cNvGraphicFramePr>
          <p:nvPr>
            <p:extLst>
              <p:ext uri="{D42A27DB-BD31-4B8C-83A1-F6EECF244321}">
                <p14:modId xmlns:p14="http://schemas.microsoft.com/office/powerpoint/2010/main" val="2356084716"/>
              </p:ext>
            </p:extLst>
          </p:nvPr>
        </p:nvGraphicFramePr>
        <p:xfrm>
          <a:off x="8586570" y="3901262"/>
          <a:ext cx="2406651" cy="1551424"/>
        </p:xfrm>
        <a:graphic>
          <a:graphicData uri="http://schemas.openxmlformats.org/drawingml/2006/chart">
            <c:chart xmlns:c="http://schemas.openxmlformats.org/drawingml/2006/chart" xmlns:r="http://schemas.openxmlformats.org/officeDocument/2006/relationships" r:id="rId2"/>
          </a:graphicData>
        </a:graphic>
      </p:graphicFrame>
      <p:sp>
        <p:nvSpPr>
          <p:cNvPr id="62502" name="TextBox 72"/>
          <p:cNvSpPr txBox="1">
            <a:spLocks noChangeArrowheads="1"/>
          </p:cNvSpPr>
          <p:nvPr/>
        </p:nvSpPr>
        <p:spPr bwMode="auto">
          <a:xfrm>
            <a:off x="6993732" y="4131469"/>
            <a:ext cx="2024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400" dirty="0">
                <a:solidFill>
                  <a:srgbClr val="6D4174"/>
                </a:solidFill>
                <a:latin typeface="Montserrat Medium" panose="00000600000000000000" pitchFamily="50" charset="0"/>
              </a:rPr>
              <a:t>Total </a:t>
            </a:r>
            <a:r>
              <a:rPr lang="en-US" altLang="es-MX" sz="2400" dirty="0">
                <a:solidFill>
                  <a:schemeClr val="bg1"/>
                </a:solidFill>
                <a:latin typeface="Montserrat Medium" panose="00000600000000000000" pitchFamily="50" charset="0"/>
              </a:rPr>
              <a:t>Visits</a:t>
            </a:r>
          </a:p>
        </p:txBody>
      </p:sp>
      <p:sp>
        <p:nvSpPr>
          <p:cNvPr id="62504" name="TextBox 95"/>
          <p:cNvSpPr txBox="1">
            <a:spLocks noChangeArrowheads="1"/>
          </p:cNvSpPr>
          <p:nvPr/>
        </p:nvSpPr>
        <p:spPr bwMode="auto">
          <a:xfrm>
            <a:off x="6993732" y="4392207"/>
            <a:ext cx="6315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rgbClr val="6D4174"/>
                </a:solidFill>
                <a:latin typeface="Montserrat Medium" panose="00000600000000000000" pitchFamily="50" charset="0"/>
              </a:rPr>
              <a:t>57</a:t>
            </a:r>
          </a:p>
        </p:txBody>
      </p:sp>
      <p:grpSp>
        <p:nvGrpSpPr>
          <p:cNvPr id="62505" name="Group 96"/>
          <p:cNvGrpSpPr>
            <a:grpSpLocks/>
          </p:cNvGrpSpPr>
          <p:nvPr/>
        </p:nvGrpSpPr>
        <p:grpSpPr bwMode="auto">
          <a:xfrm>
            <a:off x="1346200" y="1939132"/>
            <a:ext cx="4343400" cy="3352006"/>
            <a:chOff x="8526779" y="3478388"/>
            <a:chExt cx="7328958" cy="5655294"/>
          </a:xfrm>
        </p:grpSpPr>
        <p:grpSp>
          <p:nvGrpSpPr>
            <p:cNvPr id="62518" name="Group 97"/>
            <p:cNvGrpSpPr>
              <a:grpSpLocks/>
            </p:cNvGrpSpPr>
            <p:nvPr/>
          </p:nvGrpSpPr>
          <p:grpSpPr bwMode="auto">
            <a:xfrm>
              <a:off x="8526779" y="3478388"/>
              <a:ext cx="7328958" cy="5542953"/>
              <a:chOff x="13195660" y="4584467"/>
              <a:chExt cx="7831856" cy="5923299"/>
            </a:xfrm>
          </p:grpSpPr>
          <p:grpSp>
            <p:nvGrpSpPr>
              <p:cNvPr id="62520" name="Group 1"/>
              <p:cNvGrpSpPr>
                <a:grpSpLocks/>
              </p:cNvGrpSpPr>
              <p:nvPr/>
            </p:nvGrpSpPr>
            <p:grpSpPr bwMode="auto">
              <a:xfrm>
                <a:off x="13195660" y="4584467"/>
                <a:ext cx="7831856" cy="5923299"/>
                <a:chOff x="1525" y="716"/>
                <a:chExt cx="4441" cy="3361"/>
              </a:xfrm>
            </p:grpSpPr>
            <p:sp>
              <p:nvSpPr>
                <p:cNvPr id="223" name="Freeform 2"/>
                <p:cNvSpPr>
                  <a:spLocks noChangeArrowheads="1"/>
                </p:cNvSpPr>
                <p:nvPr/>
              </p:nvSpPr>
              <p:spPr bwMode="auto">
                <a:xfrm>
                  <a:off x="3141" y="3116"/>
                  <a:ext cx="1210" cy="936"/>
                </a:xfrm>
                <a:custGeom>
                  <a:avLst/>
                  <a:gdLst>
                    <a:gd name="T0" fmla="*/ 935 w 5342"/>
                    <a:gd name="T1" fmla="*/ 0 h 4133"/>
                    <a:gd name="T2" fmla="*/ 935 w 5342"/>
                    <a:gd name="T3" fmla="*/ 0 h 4133"/>
                    <a:gd name="T4" fmla="*/ 712 w 5342"/>
                    <a:gd name="T5" fmla="*/ 0 h 4133"/>
                    <a:gd name="T6" fmla="*/ 498 w 5342"/>
                    <a:gd name="T7" fmla="*/ 0 h 4133"/>
                    <a:gd name="T8" fmla="*/ 274 w 5342"/>
                    <a:gd name="T9" fmla="*/ 0 h 4133"/>
                    <a:gd name="T10" fmla="*/ 0 w 5342"/>
                    <a:gd name="T11" fmla="*/ 936 h 4133"/>
                    <a:gd name="T12" fmla="*/ 498 w 5342"/>
                    <a:gd name="T13" fmla="*/ 936 h 4133"/>
                    <a:gd name="T14" fmla="*/ 712 w 5342"/>
                    <a:gd name="T15" fmla="*/ 936 h 4133"/>
                    <a:gd name="T16" fmla="*/ 1210 w 5342"/>
                    <a:gd name="T17" fmla="*/ 936 h 4133"/>
                    <a:gd name="T18" fmla="*/ 935 w 5342"/>
                    <a:gd name="T19" fmla="*/ 0 h 4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4" name="Freeform 3"/>
                <p:cNvSpPr>
                  <a:spLocks noChangeArrowheads="1"/>
                </p:cNvSpPr>
                <p:nvPr/>
              </p:nvSpPr>
              <p:spPr bwMode="auto">
                <a:xfrm>
                  <a:off x="1525" y="716"/>
                  <a:ext cx="4441" cy="2917"/>
                </a:xfrm>
                <a:custGeom>
                  <a:avLst/>
                  <a:gdLst>
                    <a:gd name="T0" fmla="*/ 4319 w 19590"/>
                    <a:gd name="T1" fmla="*/ 0 h 12867"/>
                    <a:gd name="T2" fmla="*/ 4319 w 19590"/>
                    <a:gd name="T3" fmla="*/ 0 h 12867"/>
                    <a:gd name="T4" fmla="*/ 121 w 19590"/>
                    <a:gd name="T5" fmla="*/ 0 h 12867"/>
                    <a:gd name="T6" fmla="*/ 0 w 19590"/>
                    <a:gd name="T7" fmla="*/ 121 h 12867"/>
                    <a:gd name="T8" fmla="*/ 0 w 19590"/>
                    <a:gd name="T9" fmla="*/ 2596 h 12867"/>
                    <a:gd name="T10" fmla="*/ 0 w 19590"/>
                    <a:gd name="T11" fmla="*/ 2620 h 12867"/>
                    <a:gd name="T12" fmla="*/ 0 w 19590"/>
                    <a:gd name="T13" fmla="*/ 2812 h 12867"/>
                    <a:gd name="T14" fmla="*/ 105 w 19590"/>
                    <a:gd name="T15" fmla="*/ 2917 h 12867"/>
                    <a:gd name="T16" fmla="*/ 4336 w 19590"/>
                    <a:gd name="T17" fmla="*/ 2917 h 12867"/>
                    <a:gd name="T18" fmla="*/ 4441 w 19590"/>
                    <a:gd name="T19" fmla="*/ 2812 h 12867"/>
                    <a:gd name="T20" fmla="*/ 4441 w 19590"/>
                    <a:gd name="T21" fmla="*/ 2620 h 12867"/>
                    <a:gd name="T22" fmla="*/ 4441 w 19590"/>
                    <a:gd name="T23" fmla="*/ 2596 h 12867"/>
                    <a:gd name="T24" fmla="*/ 4441 w 19590"/>
                    <a:gd name="T25" fmla="*/ 121 h 12867"/>
                    <a:gd name="T26" fmla="*/ 4319 w 19590"/>
                    <a:gd name="T27" fmla="*/ 0 h 128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5" name="Freeform 4"/>
                <p:cNvSpPr>
                  <a:spLocks noChangeArrowheads="1"/>
                </p:cNvSpPr>
                <p:nvPr/>
              </p:nvSpPr>
              <p:spPr bwMode="auto">
                <a:xfrm>
                  <a:off x="1669" y="855"/>
                  <a:ext cx="4155" cy="2230"/>
                </a:xfrm>
                <a:custGeom>
                  <a:avLst/>
                  <a:gdLst>
                    <a:gd name="T0" fmla="*/ 4155 w 18325"/>
                    <a:gd name="T1" fmla="*/ 2230 h 9840"/>
                    <a:gd name="T2" fmla="*/ 0 w 18325"/>
                    <a:gd name="T3" fmla="*/ 2230 h 9840"/>
                    <a:gd name="T4" fmla="*/ 0 w 18325"/>
                    <a:gd name="T5" fmla="*/ 0 h 9840"/>
                    <a:gd name="T6" fmla="*/ 4155 w 18325"/>
                    <a:gd name="T7" fmla="*/ 0 h 9840"/>
                    <a:gd name="T8" fmla="*/ 4155 w 18325"/>
                    <a:gd name="T9" fmla="*/ 2230 h 9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25" h="9840">
                      <a:moveTo>
                        <a:pt x="18324" y="9839"/>
                      </a:moveTo>
                      <a:lnTo>
                        <a:pt x="0" y="9839"/>
                      </a:lnTo>
                      <a:lnTo>
                        <a:pt x="0" y="0"/>
                      </a:lnTo>
                      <a:lnTo>
                        <a:pt x="18324" y="0"/>
                      </a:lnTo>
                      <a:lnTo>
                        <a:pt x="18324" y="9839"/>
                      </a:lnTo>
                    </a:path>
                  </a:pathLst>
                </a:custGeom>
                <a:solidFill>
                  <a:srgbClr val="6D417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6" name="Freeform 5"/>
                <p:cNvSpPr>
                  <a:spLocks noChangeArrowheads="1"/>
                </p:cNvSpPr>
                <p:nvPr/>
              </p:nvSpPr>
              <p:spPr bwMode="auto">
                <a:xfrm>
                  <a:off x="1669" y="3066"/>
                  <a:ext cx="4155" cy="131"/>
                </a:xfrm>
                <a:custGeom>
                  <a:avLst/>
                  <a:gdLst>
                    <a:gd name="T0" fmla="*/ 4155 w 18325"/>
                    <a:gd name="T1" fmla="*/ 131 h 580"/>
                    <a:gd name="T2" fmla="*/ 0 w 18325"/>
                    <a:gd name="T3" fmla="*/ 131 h 580"/>
                    <a:gd name="T4" fmla="*/ 0 w 18325"/>
                    <a:gd name="T5" fmla="*/ 0 h 580"/>
                    <a:gd name="T6" fmla="*/ 4155 w 18325"/>
                    <a:gd name="T7" fmla="*/ 0 h 580"/>
                    <a:gd name="T8" fmla="*/ 4155 w 18325"/>
                    <a:gd name="T9" fmla="*/ 131 h 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25" h="580">
                      <a:moveTo>
                        <a:pt x="18324" y="579"/>
                      </a:moveTo>
                      <a:lnTo>
                        <a:pt x="0" y="579"/>
                      </a:lnTo>
                      <a:lnTo>
                        <a:pt x="0" y="0"/>
                      </a:lnTo>
                      <a:lnTo>
                        <a:pt x="18324" y="0"/>
                      </a:lnTo>
                      <a:lnTo>
                        <a:pt x="18324" y="579"/>
                      </a:lnTo>
                    </a:path>
                  </a:pathLst>
                </a:custGeom>
                <a:solidFill>
                  <a:srgbClr val="6072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7" name="Freeform 6"/>
                <p:cNvSpPr>
                  <a:spLocks noChangeArrowheads="1"/>
                </p:cNvSpPr>
                <p:nvPr/>
              </p:nvSpPr>
              <p:spPr bwMode="auto">
                <a:xfrm>
                  <a:off x="3638" y="3300"/>
                  <a:ext cx="217" cy="217"/>
                </a:xfrm>
                <a:custGeom>
                  <a:avLst/>
                  <a:gdLst>
                    <a:gd name="T0" fmla="*/ 217 w 962"/>
                    <a:gd name="T1" fmla="*/ 108 h 963"/>
                    <a:gd name="T2" fmla="*/ 217 w 962"/>
                    <a:gd name="T3" fmla="*/ 108 h 963"/>
                    <a:gd name="T4" fmla="*/ 109 w 962"/>
                    <a:gd name="T5" fmla="*/ 217 h 963"/>
                    <a:gd name="T6" fmla="*/ 0 w 962"/>
                    <a:gd name="T7" fmla="*/ 108 h 963"/>
                    <a:gd name="T8" fmla="*/ 109 w 962"/>
                    <a:gd name="T9" fmla="*/ 0 h 963"/>
                    <a:gd name="T10" fmla="*/ 217 w 962"/>
                    <a:gd name="T11" fmla="*/ 108 h 9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2" h="963">
                      <a:moveTo>
                        <a:pt x="961" y="481"/>
                      </a:moveTo>
                      <a:lnTo>
                        <a:pt x="961" y="481"/>
                      </a:lnTo>
                      <a:cubicBezTo>
                        <a:pt x="961" y="748"/>
                        <a:pt x="747" y="962"/>
                        <a:pt x="481" y="962"/>
                      </a:cubicBezTo>
                      <a:cubicBezTo>
                        <a:pt x="214" y="962"/>
                        <a:pt x="0" y="748"/>
                        <a:pt x="0" y="481"/>
                      </a:cubicBezTo>
                      <a:cubicBezTo>
                        <a:pt x="0" y="214"/>
                        <a:pt x="214" y="0"/>
                        <a:pt x="481" y="0"/>
                      </a:cubicBezTo>
                      <a:cubicBezTo>
                        <a:pt x="747" y="0"/>
                        <a:pt x="961" y="214"/>
                        <a:pt x="961" y="481"/>
                      </a:cubicBezTo>
                    </a:path>
                  </a:pathLst>
                </a:custGeom>
                <a:solidFill>
                  <a:srgbClr val="60728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8" name="Freeform 7"/>
                <p:cNvSpPr>
                  <a:spLocks noChangeArrowheads="1"/>
                </p:cNvSpPr>
                <p:nvPr/>
              </p:nvSpPr>
              <p:spPr bwMode="auto">
                <a:xfrm>
                  <a:off x="3129" y="4035"/>
                  <a:ext cx="1235" cy="42"/>
                </a:xfrm>
                <a:custGeom>
                  <a:avLst/>
                  <a:gdLst>
                    <a:gd name="T0" fmla="*/ 1235 w 5449"/>
                    <a:gd name="T1" fmla="*/ 42 h 188"/>
                    <a:gd name="T2" fmla="*/ 0 w 5449"/>
                    <a:gd name="T3" fmla="*/ 42 h 188"/>
                    <a:gd name="T4" fmla="*/ 0 w 5449"/>
                    <a:gd name="T5" fmla="*/ 0 h 188"/>
                    <a:gd name="T6" fmla="*/ 1235 w 5449"/>
                    <a:gd name="T7" fmla="*/ 0 h 188"/>
                    <a:gd name="T8" fmla="*/ 1235 w 5449"/>
                    <a:gd name="T9" fmla="*/ 42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9" h="188">
                      <a:moveTo>
                        <a:pt x="5448" y="187"/>
                      </a:moveTo>
                      <a:lnTo>
                        <a:pt x="0" y="187"/>
                      </a:lnTo>
                      <a:lnTo>
                        <a:pt x="0" y="0"/>
                      </a:lnTo>
                      <a:lnTo>
                        <a:pt x="5448" y="0"/>
                      </a:lnTo>
                      <a:lnTo>
                        <a:pt x="5448" y="187"/>
                      </a:lnTo>
                    </a:path>
                  </a:pathLst>
                </a:custGeom>
                <a:solidFill>
                  <a:srgbClr val="334A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101" name="Freeform 15"/>
              <p:cNvSpPr>
                <a:spLocks noChangeArrowheads="1"/>
              </p:cNvSpPr>
              <p:nvPr/>
            </p:nvSpPr>
            <p:spPr bwMode="auto">
              <a:xfrm>
                <a:off x="13674994" y="5382817"/>
                <a:ext cx="2235658" cy="2513040"/>
              </a:xfrm>
              <a:custGeom>
                <a:avLst/>
                <a:gdLst>
                  <a:gd name="T0" fmla="*/ 2235292 w 6115"/>
                  <a:gd name="T1" fmla="*/ 2512675 h 6880"/>
                  <a:gd name="T2" fmla="*/ 2235292 w 6115"/>
                  <a:gd name="T3" fmla="*/ 2512675 h 6880"/>
                  <a:gd name="T4" fmla="*/ 0 w 6115"/>
                  <a:gd name="T5" fmla="*/ 2512675 h 6880"/>
                  <a:gd name="T6" fmla="*/ 0 w 6115"/>
                  <a:gd name="T7" fmla="*/ 233771 h 6880"/>
                  <a:gd name="T8" fmla="*/ 236179 w 6115"/>
                  <a:gd name="T9" fmla="*/ 0 h 6880"/>
                  <a:gd name="T10" fmla="*/ 1999113 w 6115"/>
                  <a:gd name="T11" fmla="*/ 0 h 6880"/>
                  <a:gd name="T12" fmla="*/ 2235292 w 6115"/>
                  <a:gd name="T13" fmla="*/ 233771 h 6880"/>
                  <a:gd name="T14" fmla="*/ 2235292 w 6115"/>
                  <a:gd name="T15" fmla="*/ 2512675 h 68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15" h="6880">
                    <a:moveTo>
                      <a:pt x="6114" y="6879"/>
                    </a:moveTo>
                    <a:lnTo>
                      <a:pt x="6114" y="6879"/>
                    </a:lnTo>
                    <a:cubicBezTo>
                      <a:pt x="0" y="6879"/>
                      <a:pt x="0" y="6879"/>
                      <a:pt x="0" y="6879"/>
                    </a:cubicBezTo>
                    <a:cubicBezTo>
                      <a:pt x="0" y="640"/>
                      <a:pt x="0" y="640"/>
                      <a:pt x="0" y="640"/>
                    </a:cubicBezTo>
                    <a:cubicBezTo>
                      <a:pt x="0" y="285"/>
                      <a:pt x="290" y="0"/>
                      <a:pt x="646" y="0"/>
                    </a:cubicBezTo>
                    <a:cubicBezTo>
                      <a:pt x="5468" y="0"/>
                      <a:pt x="5468" y="0"/>
                      <a:pt x="5468" y="0"/>
                    </a:cubicBezTo>
                    <a:cubicBezTo>
                      <a:pt x="5824" y="0"/>
                      <a:pt x="6114" y="285"/>
                      <a:pt x="6114" y="640"/>
                    </a:cubicBezTo>
                    <a:lnTo>
                      <a:pt x="6114" y="6879"/>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02" name="Freeform 16"/>
              <p:cNvSpPr>
                <a:spLocks noChangeArrowheads="1"/>
              </p:cNvSpPr>
              <p:nvPr/>
            </p:nvSpPr>
            <p:spPr bwMode="auto">
              <a:xfrm>
                <a:off x="13739515" y="5789030"/>
                <a:ext cx="2105002" cy="2032676"/>
              </a:xfrm>
              <a:custGeom>
                <a:avLst/>
                <a:gdLst>
                  <a:gd name="T0" fmla="*/ 2104636 w 5759"/>
                  <a:gd name="T1" fmla="*/ 2032311 h 5567"/>
                  <a:gd name="T2" fmla="*/ 0 w 5759"/>
                  <a:gd name="T3" fmla="*/ 2032311 h 5567"/>
                  <a:gd name="T4" fmla="*/ 0 w 5759"/>
                  <a:gd name="T5" fmla="*/ 0 h 5567"/>
                  <a:gd name="T6" fmla="*/ 2104636 w 5759"/>
                  <a:gd name="T7" fmla="*/ 0 h 5567"/>
                  <a:gd name="T8" fmla="*/ 2104636 w 5759"/>
                  <a:gd name="T9" fmla="*/ 2032311 h 55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9" h="5567">
                    <a:moveTo>
                      <a:pt x="5758" y="5566"/>
                    </a:moveTo>
                    <a:lnTo>
                      <a:pt x="0" y="5566"/>
                    </a:lnTo>
                    <a:lnTo>
                      <a:pt x="0" y="0"/>
                    </a:lnTo>
                    <a:lnTo>
                      <a:pt x="5758" y="0"/>
                    </a:lnTo>
                    <a:lnTo>
                      <a:pt x="5758" y="556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03" name="Freeform 17"/>
              <p:cNvSpPr>
                <a:spLocks noChangeArrowheads="1"/>
              </p:cNvSpPr>
              <p:nvPr/>
            </p:nvSpPr>
            <p:spPr bwMode="auto">
              <a:xfrm>
                <a:off x="13894366" y="5484370"/>
                <a:ext cx="129043" cy="130568"/>
              </a:xfrm>
              <a:custGeom>
                <a:avLst/>
                <a:gdLst>
                  <a:gd name="T0" fmla="*/ 95065 w 357"/>
                  <a:gd name="T1" fmla="*/ 33544 h 362"/>
                  <a:gd name="T2" fmla="*/ 95065 w 357"/>
                  <a:gd name="T3" fmla="*/ 33544 h 362"/>
                  <a:gd name="T4" fmla="*/ 33616 w 357"/>
                  <a:gd name="T5" fmla="*/ 94860 h 362"/>
                  <a:gd name="T6" fmla="*/ 95065 w 357"/>
                  <a:gd name="T7" fmla="*/ 33544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7" h="362">
                    <a:moveTo>
                      <a:pt x="263" y="93"/>
                    </a:moveTo>
                    <a:lnTo>
                      <a:pt x="263" y="93"/>
                    </a:lnTo>
                    <a:cubicBezTo>
                      <a:pt x="356" y="219"/>
                      <a:pt x="219" y="361"/>
                      <a:pt x="93" y="263"/>
                    </a:cubicBezTo>
                    <a:cubicBezTo>
                      <a:pt x="0" y="142"/>
                      <a:pt x="137" y="0"/>
                      <a:pt x="263" y="93"/>
                    </a:cubicBezTo>
                  </a:path>
                </a:pathLst>
              </a:custGeom>
              <a:solidFill>
                <a:srgbClr val="FFD36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04" name="Freeform 18"/>
              <p:cNvSpPr>
                <a:spLocks noChangeArrowheads="1"/>
              </p:cNvSpPr>
              <p:nvPr/>
            </p:nvSpPr>
            <p:spPr bwMode="auto">
              <a:xfrm>
                <a:off x="13789519" y="5508549"/>
                <a:ext cx="85490" cy="82209"/>
              </a:xfrm>
              <a:custGeom>
                <a:avLst/>
                <a:gdLst>
                  <a:gd name="T0" fmla="*/ 85128 w 236"/>
                  <a:gd name="T1" fmla="*/ 40927 h 231"/>
                  <a:gd name="T2" fmla="*/ 85128 w 236"/>
                  <a:gd name="T3" fmla="*/ 40927 h 231"/>
                  <a:gd name="T4" fmla="*/ 41658 w 236"/>
                  <a:gd name="T5" fmla="*/ 81853 h 231"/>
                  <a:gd name="T6" fmla="*/ 0 w 236"/>
                  <a:gd name="T7" fmla="*/ 40927 h 231"/>
                  <a:gd name="T8" fmla="*/ 41658 w 236"/>
                  <a:gd name="T9" fmla="*/ 0 h 231"/>
                  <a:gd name="T10" fmla="*/ 85128 w 236"/>
                  <a:gd name="T11" fmla="*/ 40927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6" h="231">
                    <a:moveTo>
                      <a:pt x="235" y="115"/>
                    </a:moveTo>
                    <a:lnTo>
                      <a:pt x="235" y="115"/>
                    </a:lnTo>
                    <a:cubicBezTo>
                      <a:pt x="235" y="180"/>
                      <a:pt x="181" y="230"/>
                      <a:pt x="115" y="230"/>
                    </a:cubicBezTo>
                    <a:cubicBezTo>
                      <a:pt x="55" y="230"/>
                      <a:pt x="0" y="180"/>
                      <a:pt x="0" y="115"/>
                    </a:cubicBezTo>
                    <a:cubicBezTo>
                      <a:pt x="0" y="49"/>
                      <a:pt x="55" y="0"/>
                      <a:pt x="115" y="0"/>
                    </a:cubicBezTo>
                    <a:cubicBezTo>
                      <a:pt x="181" y="0"/>
                      <a:pt x="235" y="49"/>
                      <a:pt x="235" y="115"/>
                    </a:cubicBezTo>
                  </a:path>
                </a:pathLst>
              </a:custGeom>
              <a:solidFill>
                <a:srgbClr val="F155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05" name="Freeform 19"/>
              <p:cNvSpPr>
                <a:spLocks noChangeArrowheads="1"/>
              </p:cNvSpPr>
              <p:nvPr/>
            </p:nvSpPr>
            <p:spPr bwMode="auto">
              <a:xfrm>
                <a:off x="14023408" y="5484370"/>
                <a:ext cx="129043" cy="130568"/>
              </a:xfrm>
              <a:custGeom>
                <a:avLst/>
                <a:gdLst>
                  <a:gd name="T0" fmla="*/ 95065 w 357"/>
                  <a:gd name="T1" fmla="*/ 33544 h 362"/>
                  <a:gd name="T2" fmla="*/ 95065 w 357"/>
                  <a:gd name="T3" fmla="*/ 33544 h 362"/>
                  <a:gd name="T4" fmla="*/ 33616 w 357"/>
                  <a:gd name="T5" fmla="*/ 94860 h 362"/>
                  <a:gd name="T6" fmla="*/ 95065 w 357"/>
                  <a:gd name="T7" fmla="*/ 33544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7" h="362">
                    <a:moveTo>
                      <a:pt x="263" y="93"/>
                    </a:moveTo>
                    <a:lnTo>
                      <a:pt x="263" y="93"/>
                    </a:lnTo>
                    <a:cubicBezTo>
                      <a:pt x="356" y="219"/>
                      <a:pt x="219" y="361"/>
                      <a:pt x="93" y="263"/>
                    </a:cubicBezTo>
                    <a:cubicBezTo>
                      <a:pt x="0" y="142"/>
                      <a:pt x="137" y="0"/>
                      <a:pt x="263" y="93"/>
                    </a:cubicBezTo>
                  </a:path>
                </a:pathLst>
              </a:custGeom>
              <a:solidFill>
                <a:srgbClr val="61C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06" name="Freeform 20"/>
              <p:cNvSpPr>
                <a:spLocks noChangeArrowheads="1"/>
              </p:cNvSpPr>
              <p:nvPr/>
            </p:nvSpPr>
            <p:spPr bwMode="auto">
              <a:xfrm>
                <a:off x="14239554" y="5490818"/>
                <a:ext cx="1527538" cy="119285"/>
              </a:xfrm>
              <a:custGeom>
                <a:avLst/>
                <a:gdLst>
                  <a:gd name="T0" fmla="*/ 1467269 w 4182"/>
                  <a:gd name="T1" fmla="*/ 118924 h 330"/>
                  <a:gd name="T2" fmla="*/ 1467269 w 4182"/>
                  <a:gd name="T3" fmla="*/ 118924 h 330"/>
                  <a:gd name="T4" fmla="*/ 57712 w 4182"/>
                  <a:gd name="T5" fmla="*/ 118924 h 330"/>
                  <a:gd name="T6" fmla="*/ 0 w 4182"/>
                  <a:gd name="T7" fmla="*/ 59643 h 330"/>
                  <a:gd name="T8" fmla="*/ 0 w 4182"/>
                  <a:gd name="T9" fmla="*/ 59643 h 330"/>
                  <a:gd name="T10" fmla="*/ 57712 w 4182"/>
                  <a:gd name="T11" fmla="*/ 0 h 330"/>
                  <a:gd name="T12" fmla="*/ 1467269 w 4182"/>
                  <a:gd name="T13" fmla="*/ 0 h 330"/>
                  <a:gd name="T14" fmla="*/ 1527173 w 4182"/>
                  <a:gd name="T15" fmla="*/ 59643 h 330"/>
                  <a:gd name="T16" fmla="*/ 1527173 w 4182"/>
                  <a:gd name="T17" fmla="*/ 59643 h 330"/>
                  <a:gd name="T18" fmla="*/ 1467269 w 4182"/>
                  <a:gd name="T19" fmla="*/ 118924 h 3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82" h="330">
                    <a:moveTo>
                      <a:pt x="4017" y="329"/>
                    </a:moveTo>
                    <a:lnTo>
                      <a:pt x="4017" y="329"/>
                    </a:lnTo>
                    <a:cubicBezTo>
                      <a:pt x="158" y="329"/>
                      <a:pt x="158" y="329"/>
                      <a:pt x="158" y="329"/>
                    </a:cubicBezTo>
                    <a:cubicBezTo>
                      <a:pt x="71" y="329"/>
                      <a:pt x="0" y="252"/>
                      <a:pt x="0" y="165"/>
                    </a:cubicBezTo>
                    <a:cubicBezTo>
                      <a:pt x="0" y="77"/>
                      <a:pt x="71" y="0"/>
                      <a:pt x="158" y="0"/>
                    </a:cubicBezTo>
                    <a:cubicBezTo>
                      <a:pt x="4017" y="0"/>
                      <a:pt x="4017" y="0"/>
                      <a:pt x="4017" y="0"/>
                    </a:cubicBezTo>
                    <a:cubicBezTo>
                      <a:pt x="4110" y="0"/>
                      <a:pt x="4181" y="77"/>
                      <a:pt x="4181" y="165"/>
                    </a:cubicBezTo>
                    <a:cubicBezTo>
                      <a:pt x="4181" y="252"/>
                      <a:pt x="4110" y="329"/>
                      <a:pt x="4017" y="329"/>
                    </a:cubicBezTo>
                  </a:path>
                </a:pathLst>
              </a:custGeom>
              <a:solidFill>
                <a:srgbClr val="425C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07" name="Freeform 28"/>
              <p:cNvSpPr>
                <a:spLocks noChangeArrowheads="1"/>
              </p:cNvSpPr>
              <p:nvPr/>
            </p:nvSpPr>
            <p:spPr bwMode="auto">
              <a:xfrm>
                <a:off x="15389643" y="6312915"/>
                <a:ext cx="93556" cy="427169"/>
              </a:xfrm>
              <a:custGeom>
                <a:avLst/>
                <a:gdLst>
                  <a:gd name="T0" fmla="*/ 61891 w 260"/>
                  <a:gd name="T1" fmla="*/ 426805 h 1174"/>
                  <a:gd name="T2" fmla="*/ 61891 w 260"/>
                  <a:gd name="T3" fmla="*/ 426805 h 1174"/>
                  <a:gd name="T4" fmla="*/ 31305 w 260"/>
                  <a:gd name="T5" fmla="*/ 426805 h 1174"/>
                  <a:gd name="T6" fmla="*/ 0 w 260"/>
                  <a:gd name="T7" fmla="*/ 395150 h 1174"/>
                  <a:gd name="T8" fmla="*/ 0 w 260"/>
                  <a:gd name="T9" fmla="*/ 31656 h 1174"/>
                  <a:gd name="T10" fmla="*/ 31305 w 260"/>
                  <a:gd name="T11" fmla="*/ 0 h 1174"/>
                  <a:gd name="T12" fmla="*/ 61891 w 260"/>
                  <a:gd name="T13" fmla="*/ 0 h 1174"/>
                  <a:gd name="T14" fmla="*/ 93196 w 260"/>
                  <a:gd name="T15" fmla="*/ 31656 h 1174"/>
                  <a:gd name="T16" fmla="*/ 93196 w 260"/>
                  <a:gd name="T17" fmla="*/ 395150 h 1174"/>
                  <a:gd name="T18" fmla="*/ 61891 w 260"/>
                  <a:gd name="T19" fmla="*/ 426805 h 1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 h="1174">
                    <a:moveTo>
                      <a:pt x="172" y="1173"/>
                    </a:moveTo>
                    <a:lnTo>
                      <a:pt x="172" y="1173"/>
                    </a:lnTo>
                    <a:cubicBezTo>
                      <a:pt x="87" y="1173"/>
                      <a:pt x="87" y="1173"/>
                      <a:pt x="87" y="1173"/>
                    </a:cubicBezTo>
                    <a:cubicBezTo>
                      <a:pt x="38" y="1173"/>
                      <a:pt x="0" y="1133"/>
                      <a:pt x="0" y="1086"/>
                    </a:cubicBezTo>
                    <a:cubicBezTo>
                      <a:pt x="0" y="87"/>
                      <a:pt x="0" y="87"/>
                      <a:pt x="0" y="87"/>
                    </a:cubicBezTo>
                    <a:cubicBezTo>
                      <a:pt x="0" y="38"/>
                      <a:pt x="38" y="0"/>
                      <a:pt x="87" y="0"/>
                    </a:cubicBezTo>
                    <a:cubicBezTo>
                      <a:pt x="172" y="0"/>
                      <a:pt x="172" y="0"/>
                      <a:pt x="172" y="0"/>
                    </a:cubicBezTo>
                    <a:cubicBezTo>
                      <a:pt x="221" y="0"/>
                      <a:pt x="259" y="38"/>
                      <a:pt x="259" y="87"/>
                    </a:cubicBezTo>
                    <a:cubicBezTo>
                      <a:pt x="259" y="1086"/>
                      <a:pt x="259" y="1086"/>
                      <a:pt x="259" y="1086"/>
                    </a:cubicBezTo>
                    <a:cubicBezTo>
                      <a:pt x="259" y="1133"/>
                      <a:pt x="221" y="1173"/>
                      <a:pt x="172" y="1173"/>
                    </a:cubicBezTo>
                  </a:path>
                </a:pathLst>
              </a:custGeom>
              <a:solidFill>
                <a:srgbClr val="9A90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08" name="Freeform 29"/>
              <p:cNvSpPr>
                <a:spLocks noChangeArrowheads="1"/>
              </p:cNvSpPr>
              <p:nvPr/>
            </p:nvSpPr>
            <p:spPr bwMode="auto">
              <a:xfrm>
                <a:off x="15238018" y="6380617"/>
                <a:ext cx="93556" cy="359466"/>
              </a:xfrm>
              <a:custGeom>
                <a:avLst/>
                <a:gdLst>
                  <a:gd name="T0" fmla="*/ 62133 w 262"/>
                  <a:gd name="T1" fmla="*/ 359102 h 988"/>
                  <a:gd name="T2" fmla="*/ 62133 w 262"/>
                  <a:gd name="T3" fmla="*/ 359102 h 988"/>
                  <a:gd name="T4" fmla="*/ 31066 w 262"/>
                  <a:gd name="T5" fmla="*/ 359102 h 988"/>
                  <a:gd name="T6" fmla="*/ 0 w 262"/>
                  <a:gd name="T7" fmla="*/ 327449 h 988"/>
                  <a:gd name="T8" fmla="*/ 0 w 262"/>
                  <a:gd name="T9" fmla="*/ 32017 h 988"/>
                  <a:gd name="T10" fmla="*/ 31066 w 262"/>
                  <a:gd name="T11" fmla="*/ 0 h 988"/>
                  <a:gd name="T12" fmla="*/ 62133 w 262"/>
                  <a:gd name="T13" fmla="*/ 0 h 988"/>
                  <a:gd name="T14" fmla="*/ 93199 w 262"/>
                  <a:gd name="T15" fmla="*/ 32017 h 988"/>
                  <a:gd name="T16" fmla="*/ 93199 w 262"/>
                  <a:gd name="T17" fmla="*/ 327449 h 988"/>
                  <a:gd name="T18" fmla="*/ 62133 w 262"/>
                  <a:gd name="T19" fmla="*/ 359102 h 9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988">
                    <a:moveTo>
                      <a:pt x="174" y="987"/>
                    </a:moveTo>
                    <a:lnTo>
                      <a:pt x="174" y="987"/>
                    </a:lnTo>
                    <a:cubicBezTo>
                      <a:pt x="87" y="987"/>
                      <a:pt x="87" y="987"/>
                      <a:pt x="87" y="987"/>
                    </a:cubicBezTo>
                    <a:cubicBezTo>
                      <a:pt x="40" y="987"/>
                      <a:pt x="0" y="947"/>
                      <a:pt x="0" y="900"/>
                    </a:cubicBezTo>
                    <a:cubicBezTo>
                      <a:pt x="0" y="88"/>
                      <a:pt x="0" y="88"/>
                      <a:pt x="0" y="88"/>
                    </a:cubicBezTo>
                    <a:cubicBezTo>
                      <a:pt x="0" y="39"/>
                      <a:pt x="40" y="0"/>
                      <a:pt x="87" y="0"/>
                    </a:cubicBezTo>
                    <a:cubicBezTo>
                      <a:pt x="174" y="0"/>
                      <a:pt x="174" y="0"/>
                      <a:pt x="174" y="0"/>
                    </a:cubicBezTo>
                    <a:cubicBezTo>
                      <a:pt x="221" y="0"/>
                      <a:pt x="261" y="39"/>
                      <a:pt x="261" y="88"/>
                    </a:cubicBezTo>
                    <a:cubicBezTo>
                      <a:pt x="261" y="900"/>
                      <a:pt x="261" y="900"/>
                      <a:pt x="261" y="900"/>
                    </a:cubicBezTo>
                    <a:cubicBezTo>
                      <a:pt x="261" y="947"/>
                      <a:pt x="221" y="987"/>
                      <a:pt x="174" y="987"/>
                    </a:cubicBezTo>
                  </a:path>
                </a:pathLst>
              </a:custGeom>
              <a:solidFill>
                <a:srgbClr val="9A90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09" name="Freeform 30"/>
              <p:cNvSpPr>
                <a:spLocks noChangeArrowheads="1"/>
              </p:cNvSpPr>
              <p:nvPr/>
            </p:nvSpPr>
            <p:spPr bwMode="auto">
              <a:xfrm>
                <a:off x="15541267" y="6232317"/>
                <a:ext cx="93556" cy="507766"/>
              </a:xfrm>
              <a:custGeom>
                <a:avLst/>
                <a:gdLst>
                  <a:gd name="T0" fmla="*/ 62133 w 262"/>
                  <a:gd name="T1" fmla="*/ 507402 h 1395"/>
                  <a:gd name="T2" fmla="*/ 62133 w 262"/>
                  <a:gd name="T3" fmla="*/ 507402 h 1395"/>
                  <a:gd name="T4" fmla="*/ 31066 w 262"/>
                  <a:gd name="T5" fmla="*/ 507402 h 1395"/>
                  <a:gd name="T6" fmla="*/ 0 w 262"/>
                  <a:gd name="T7" fmla="*/ 475735 h 1395"/>
                  <a:gd name="T8" fmla="*/ 0 w 262"/>
                  <a:gd name="T9" fmla="*/ 30939 h 1395"/>
                  <a:gd name="T10" fmla="*/ 31066 w 262"/>
                  <a:gd name="T11" fmla="*/ 0 h 1395"/>
                  <a:gd name="T12" fmla="*/ 62133 w 262"/>
                  <a:gd name="T13" fmla="*/ 0 h 1395"/>
                  <a:gd name="T14" fmla="*/ 93199 w 262"/>
                  <a:gd name="T15" fmla="*/ 30939 h 1395"/>
                  <a:gd name="T16" fmla="*/ 93199 w 262"/>
                  <a:gd name="T17" fmla="*/ 475735 h 1395"/>
                  <a:gd name="T18" fmla="*/ 62133 w 262"/>
                  <a:gd name="T19" fmla="*/ 507402 h 1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1395">
                    <a:moveTo>
                      <a:pt x="174" y="1394"/>
                    </a:moveTo>
                    <a:lnTo>
                      <a:pt x="174" y="1394"/>
                    </a:lnTo>
                    <a:cubicBezTo>
                      <a:pt x="87" y="1394"/>
                      <a:pt x="87" y="1394"/>
                      <a:pt x="87" y="1394"/>
                    </a:cubicBezTo>
                    <a:cubicBezTo>
                      <a:pt x="40" y="1394"/>
                      <a:pt x="0" y="1354"/>
                      <a:pt x="0" y="1307"/>
                    </a:cubicBezTo>
                    <a:cubicBezTo>
                      <a:pt x="0" y="85"/>
                      <a:pt x="0" y="85"/>
                      <a:pt x="0" y="85"/>
                    </a:cubicBezTo>
                    <a:cubicBezTo>
                      <a:pt x="0" y="38"/>
                      <a:pt x="40" y="0"/>
                      <a:pt x="87" y="0"/>
                    </a:cubicBezTo>
                    <a:cubicBezTo>
                      <a:pt x="174" y="0"/>
                      <a:pt x="174" y="0"/>
                      <a:pt x="174" y="0"/>
                    </a:cubicBezTo>
                    <a:cubicBezTo>
                      <a:pt x="221" y="0"/>
                      <a:pt x="261" y="38"/>
                      <a:pt x="261" y="85"/>
                    </a:cubicBezTo>
                    <a:cubicBezTo>
                      <a:pt x="261" y="1307"/>
                      <a:pt x="261" y="1307"/>
                      <a:pt x="261" y="1307"/>
                    </a:cubicBezTo>
                    <a:cubicBezTo>
                      <a:pt x="261" y="1354"/>
                      <a:pt x="221" y="1394"/>
                      <a:pt x="174" y="1394"/>
                    </a:cubicBezTo>
                  </a:path>
                </a:pathLst>
              </a:custGeom>
              <a:solidFill>
                <a:srgbClr val="9A90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0" name="Freeform 31"/>
              <p:cNvSpPr>
                <a:spLocks noChangeArrowheads="1"/>
              </p:cNvSpPr>
              <p:nvPr/>
            </p:nvSpPr>
            <p:spPr bwMode="auto">
              <a:xfrm>
                <a:off x="15030536" y="5906763"/>
                <a:ext cx="508098" cy="342022"/>
              </a:xfrm>
              <a:custGeom>
                <a:avLst/>
                <a:gdLst>
                  <a:gd name="T0" fmla="*/ 1309 w 1394"/>
                  <a:gd name="T1" fmla="*/ 0 h 939"/>
                  <a:gd name="T2" fmla="*/ 1309 w 1394"/>
                  <a:gd name="T3" fmla="*/ 0 h 939"/>
                  <a:gd name="T4" fmla="*/ 86 w 1394"/>
                  <a:gd name="T5" fmla="*/ 0 h 939"/>
                  <a:gd name="T6" fmla="*/ 0 w 1394"/>
                  <a:gd name="T7" fmla="*/ 85 h 939"/>
                  <a:gd name="T8" fmla="*/ 0 w 1394"/>
                  <a:gd name="T9" fmla="*/ 533 h 939"/>
                  <a:gd name="T10" fmla="*/ 86 w 1394"/>
                  <a:gd name="T11" fmla="*/ 617 h 939"/>
                  <a:gd name="T12" fmla="*/ 952 w 1394"/>
                  <a:gd name="T13" fmla="*/ 617 h 939"/>
                  <a:gd name="T14" fmla="*/ 1121 w 1394"/>
                  <a:gd name="T15" fmla="*/ 938 h 939"/>
                  <a:gd name="T16" fmla="*/ 1121 w 1394"/>
                  <a:gd name="T17" fmla="*/ 617 h 939"/>
                  <a:gd name="T18" fmla="*/ 1309 w 1394"/>
                  <a:gd name="T19" fmla="*/ 617 h 939"/>
                  <a:gd name="T20" fmla="*/ 1393 w 1394"/>
                  <a:gd name="T21" fmla="*/ 533 h 939"/>
                  <a:gd name="T22" fmla="*/ 1393 w 1394"/>
                  <a:gd name="T23" fmla="*/ 85 h 939"/>
                  <a:gd name="T24" fmla="*/ 1309 w 1394"/>
                  <a:gd name="T25"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4" h="939">
                    <a:moveTo>
                      <a:pt x="1309" y="0"/>
                    </a:moveTo>
                    <a:lnTo>
                      <a:pt x="1309" y="0"/>
                    </a:lnTo>
                    <a:cubicBezTo>
                      <a:pt x="86" y="0"/>
                      <a:pt x="86" y="0"/>
                      <a:pt x="86" y="0"/>
                    </a:cubicBezTo>
                    <a:cubicBezTo>
                      <a:pt x="38" y="0"/>
                      <a:pt x="0" y="38"/>
                      <a:pt x="0" y="85"/>
                    </a:cubicBezTo>
                    <a:cubicBezTo>
                      <a:pt x="0" y="533"/>
                      <a:pt x="0" y="533"/>
                      <a:pt x="0" y="533"/>
                    </a:cubicBezTo>
                    <a:cubicBezTo>
                      <a:pt x="0" y="580"/>
                      <a:pt x="38" y="617"/>
                      <a:pt x="86" y="617"/>
                    </a:cubicBezTo>
                    <a:cubicBezTo>
                      <a:pt x="952" y="617"/>
                      <a:pt x="952" y="617"/>
                      <a:pt x="952" y="617"/>
                    </a:cubicBezTo>
                    <a:cubicBezTo>
                      <a:pt x="1023" y="758"/>
                      <a:pt x="1121" y="938"/>
                      <a:pt x="1121" y="938"/>
                    </a:cubicBezTo>
                    <a:cubicBezTo>
                      <a:pt x="1121" y="617"/>
                      <a:pt x="1121" y="617"/>
                      <a:pt x="1121" y="617"/>
                    </a:cubicBezTo>
                    <a:cubicBezTo>
                      <a:pt x="1309" y="617"/>
                      <a:pt x="1309" y="617"/>
                      <a:pt x="1309" y="617"/>
                    </a:cubicBezTo>
                    <a:cubicBezTo>
                      <a:pt x="1356" y="617"/>
                      <a:pt x="1393" y="580"/>
                      <a:pt x="1393" y="533"/>
                    </a:cubicBezTo>
                    <a:cubicBezTo>
                      <a:pt x="1393" y="85"/>
                      <a:pt x="1393" y="85"/>
                      <a:pt x="1393" y="85"/>
                    </a:cubicBezTo>
                    <a:cubicBezTo>
                      <a:pt x="1393" y="38"/>
                      <a:pt x="1356" y="0"/>
                      <a:pt x="1309" y="0"/>
                    </a:cubicBezTo>
                  </a:path>
                </a:pathLst>
              </a:custGeom>
              <a:solidFill>
                <a:schemeClr val="accent3">
                  <a:lumMod val="50000"/>
                </a:schemeClr>
              </a:solidFill>
              <a:ln>
                <a:noFill/>
              </a:ln>
              <a:effectLst/>
            </p:spPr>
            <p:txBody>
              <a:bodyPr wrap="none" anchor="ctr"/>
              <a:lstStyle/>
              <a:p>
                <a:pPr defTabSz="914217">
                  <a:defRPr/>
                </a:pPr>
                <a:endParaRPr lang="en-US" sz="900" dirty="0">
                  <a:latin typeface="Calibri Light"/>
                </a:endParaRPr>
              </a:p>
            </p:txBody>
          </p:sp>
          <p:sp>
            <p:nvSpPr>
              <p:cNvPr id="111" name="Freeform 32"/>
              <p:cNvSpPr>
                <a:spLocks noChangeArrowheads="1"/>
              </p:cNvSpPr>
              <p:nvPr/>
            </p:nvSpPr>
            <p:spPr bwMode="auto">
              <a:xfrm>
                <a:off x="14741205" y="6630471"/>
                <a:ext cx="403257" cy="35463"/>
              </a:xfrm>
              <a:custGeom>
                <a:avLst/>
                <a:gdLst>
                  <a:gd name="T0" fmla="*/ 384679 w 1107"/>
                  <a:gd name="T1" fmla="*/ 35115 h 102"/>
                  <a:gd name="T2" fmla="*/ 384679 w 1107"/>
                  <a:gd name="T3" fmla="*/ 35115 h 102"/>
                  <a:gd name="T4" fmla="*/ 18214 w 1107"/>
                  <a:gd name="T5" fmla="*/ 35115 h 102"/>
                  <a:gd name="T6" fmla="*/ 0 w 1107"/>
                  <a:gd name="T7" fmla="*/ 17384 h 102"/>
                  <a:gd name="T8" fmla="*/ 0 w 1107"/>
                  <a:gd name="T9" fmla="*/ 17384 h 102"/>
                  <a:gd name="T10" fmla="*/ 18214 w 1107"/>
                  <a:gd name="T11" fmla="*/ 0 h 102"/>
                  <a:gd name="T12" fmla="*/ 384679 w 1107"/>
                  <a:gd name="T13" fmla="*/ 0 h 102"/>
                  <a:gd name="T14" fmla="*/ 402893 w 1107"/>
                  <a:gd name="T15" fmla="*/ 17384 h 102"/>
                  <a:gd name="T16" fmla="*/ 402893 w 1107"/>
                  <a:gd name="T17" fmla="*/ 17384 h 102"/>
                  <a:gd name="T18" fmla="*/ 384679 w 1107"/>
                  <a:gd name="T19" fmla="*/ 35115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7" h="102">
                    <a:moveTo>
                      <a:pt x="1056" y="101"/>
                    </a:moveTo>
                    <a:lnTo>
                      <a:pt x="1056" y="101"/>
                    </a:lnTo>
                    <a:cubicBezTo>
                      <a:pt x="50" y="101"/>
                      <a:pt x="50" y="101"/>
                      <a:pt x="50" y="101"/>
                    </a:cubicBezTo>
                    <a:cubicBezTo>
                      <a:pt x="22" y="101"/>
                      <a:pt x="0" y="78"/>
                      <a:pt x="0" y="50"/>
                    </a:cubicBezTo>
                    <a:cubicBezTo>
                      <a:pt x="0" y="23"/>
                      <a:pt x="22" y="0"/>
                      <a:pt x="50" y="0"/>
                    </a:cubicBezTo>
                    <a:cubicBezTo>
                      <a:pt x="1056" y="0"/>
                      <a:pt x="1056" y="0"/>
                      <a:pt x="1056" y="0"/>
                    </a:cubicBezTo>
                    <a:cubicBezTo>
                      <a:pt x="1084" y="0"/>
                      <a:pt x="1106" y="23"/>
                      <a:pt x="1106" y="50"/>
                    </a:cubicBezTo>
                    <a:cubicBezTo>
                      <a:pt x="1106" y="78"/>
                      <a:pt x="1084" y="101"/>
                      <a:pt x="1056" y="101"/>
                    </a:cubicBezTo>
                  </a:path>
                </a:pathLst>
              </a:custGeom>
              <a:solidFill>
                <a:srgbClr val="6364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2" name="Freeform 33"/>
              <p:cNvSpPr>
                <a:spLocks noChangeArrowheads="1"/>
              </p:cNvSpPr>
              <p:nvPr/>
            </p:nvSpPr>
            <p:spPr bwMode="auto">
              <a:xfrm>
                <a:off x="14741205" y="6704621"/>
                <a:ext cx="403257" cy="35463"/>
              </a:xfrm>
              <a:custGeom>
                <a:avLst/>
                <a:gdLst>
                  <a:gd name="T0" fmla="*/ 384679 w 1107"/>
                  <a:gd name="T1" fmla="*/ 35115 h 102"/>
                  <a:gd name="T2" fmla="*/ 384679 w 1107"/>
                  <a:gd name="T3" fmla="*/ 35115 h 102"/>
                  <a:gd name="T4" fmla="*/ 18214 w 1107"/>
                  <a:gd name="T5" fmla="*/ 35115 h 102"/>
                  <a:gd name="T6" fmla="*/ 0 w 1107"/>
                  <a:gd name="T7" fmla="*/ 17732 h 102"/>
                  <a:gd name="T8" fmla="*/ 0 w 1107"/>
                  <a:gd name="T9" fmla="*/ 17732 h 102"/>
                  <a:gd name="T10" fmla="*/ 18214 w 1107"/>
                  <a:gd name="T11" fmla="*/ 0 h 102"/>
                  <a:gd name="T12" fmla="*/ 384679 w 1107"/>
                  <a:gd name="T13" fmla="*/ 0 h 102"/>
                  <a:gd name="T14" fmla="*/ 402893 w 1107"/>
                  <a:gd name="T15" fmla="*/ 17732 h 102"/>
                  <a:gd name="T16" fmla="*/ 402893 w 1107"/>
                  <a:gd name="T17" fmla="*/ 17732 h 102"/>
                  <a:gd name="T18" fmla="*/ 384679 w 1107"/>
                  <a:gd name="T19" fmla="*/ 35115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7" h="102">
                    <a:moveTo>
                      <a:pt x="1056" y="101"/>
                    </a:moveTo>
                    <a:lnTo>
                      <a:pt x="1056" y="101"/>
                    </a:lnTo>
                    <a:cubicBezTo>
                      <a:pt x="50" y="101"/>
                      <a:pt x="50" y="101"/>
                      <a:pt x="50" y="101"/>
                    </a:cubicBezTo>
                    <a:cubicBezTo>
                      <a:pt x="22" y="101"/>
                      <a:pt x="0" y="79"/>
                      <a:pt x="0" y="51"/>
                    </a:cubicBezTo>
                    <a:cubicBezTo>
                      <a:pt x="0" y="23"/>
                      <a:pt x="22" y="0"/>
                      <a:pt x="50" y="0"/>
                    </a:cubicBezTo>
                    <a:cubicBezTo>
                      <a:pt x="1056" y="0"/>
                      <a:pt x="1056" y="0"/>
                      <a:pt x="1056" y="0"/>
                    </a:cubicBezTo>
                    <a:cubicBezTo>
                      <a:pt x="1084" y="0"/>
                      <a:pt x="1106" y="23"/>
                      <a:pt x="1106" y="51"/>
                    </a:cubicBezTo>
                    <a:cubicBezTo>
                      <a:pt x="1106" y="79"/>
                      <a:pt x="1084" y="101"/>
                      <a:pt x="1056" y="101"/>
                    </a:cubicBezTo>
                  </a:path>
                </a:pathLst>
              </a:custGeom>
              <a:solidFill>
                <a:srgbClr val="6364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3" name="Freeform 34"/>
              <p:cNvSpPr>
                <a:spLocks noChangeArrowheads="1"/>
              </p:cNvSpPr>
              <p:nvPr/>
            </p:nvSpPr>
            <p:spPr bwMode="auto">
              <a:xfrm>
                <a:off x="14741205" y="6493454"/>
                <a:ext cx="403257" cy="35463"/>
              </a:xfrm>
              <a:custGeom>
                <a:avLst/>
                <a:gdLst>
                  <a:gd name="T0" fmla="*/ 384679 w 1107"/>
                  <a:gd name="T1" fmla="*/ 35115 h 102"/>
                  <a:gd name="T2" fmla="*/ 384679 w 1107"/>
                  <a:gd name="T3" fmla="*/ 35115 h 102"/>
                  <a:gd name="T4" fmla="*/ 18214 w 1107"/>
                  <a:gd name="T5" fmla="*/ 35115 h 102"/>
                  <a:gd name="T6" fmla="*/ 0 w 1107"/>
                  <a:gd name="T7" fmla="*/ 17732 h 102"/>
                  <a:gd name="T8" fmla="*/ 0 w 1107"/>
                  <a:gd name="T9" fmla="*/ 17732 h 102"/>
                  <a:gd name="T10" fmla="*/ 18214 w 1107"/>
                  <a:gd name="T11" fmla="*/ 0 h 102"/>
                  <a:gd name="T12" fmla="*/ 384679 w 1107"/>
                  <a:gd name="T13" fmla="*/ 0 h 102"/>
                  <a:gd name="T14" fmla="*/ 402893 w 1107"/>
                  <a:gd name="T15" fmla="*/ 17732 h 102"/>
                  <a:gd name="T16" fmla="*/ 402893 w 1107"/>
                  <a:gd name="T17" fmla="*/ 17732 h 102"/>
                  <a:gd name="T18" fmla="*/ 384679 w 1107"/>
                  <a:gd name="T19" fmla="*/ 35115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7" h="102">
                    <a:moveTo>
                      <a:pt x="1056" y="101"/>
                    </a:moveTo>
                    <a:lnTo>
                      <a:pt x="1056" y="101"/>
                    </a:lnTo>
                    <a:cubicBezTo>
                      <a:pt x="50" y="101"/>
                      <a:pt x="50" y="101"/>
                      <a:pt x="50" y="101"/>
                    </a:cubicBezTo>
                    <a:cubicBezTo>
                      <a:pt x="22" y="101"/>
                      <a:pt x="0" y="79"/>
                      <a:pt x="0" y="51"/>
                    </a:cubicBezTo>
                    <a:cubicBezTo>
                      <a:pt x="0" y="23"/>
                      <a:pt x="22" y="0"/>
                      <a:pt x="50" y="0"/>
                    </a:cubicBezTo>
                    <a:cubicBezTo>
                      <a:pt x="1056" y="0"/>
                      <a:pt x="1056" y="0"/>
                      <a:pt x="1056" y="0"/>
                    </a:cubicBezTo>
                    <a:cubicBezTo>
                      <a:pt x="1084" y="0"/>
                      <a:pt x="1106" y="23"/>
                      <a:pt x="1106" y="51"/>
                    </a:cubicBezTo>
                    <a:cubicBezTo>
                      <a:pt x="1106" y="79"/>
                      <a:pt x="1084" y="101"/>
                      <a:pt x="1056" y="101"/>
                    </a:cubicBezTo>
                  </a:path>
                </a:pathLst>
              </a:custGeom>
              <a:solidFill>
                <a:srgbClr val="6364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14" name="Freeform 35"/>
              <p:cNvSpPr>
                <a:spLocks noChangeArrowheads="1"/>
              </p:cNvSpPr>
              <p:nvPr/>
            </p:nvSpPr>
            <p:spPr bwMode="auto">
              <a:xfrm>
                <a:off x="14741205" y="6567604"/>
                <a:ext cx="403257" cy="35463"/>
              </a:xfrm>
              <a:custGeom>
                <a:avLst/>
                <a:gdLst>
                  <a:gd name="T0" fmla="*/ 384679 w 1107"/>
                  <a:gd name="T1" fmla="*/ 35115 h 102"/>
                  <a:gd name="T2" fmla="*/ 384679 w 1107"/>
                  <a:gd name="T3" fmla="*/ 35115 h 102"/>
                  <a:gd name="T4" fmla="*/ 18214 w 1107"/>
                  <a:gd name="T5" fmla="*/ 35115 h 102"/>
                  <a:gd name="T6" fmla="*/ 0 w 1107"/>
                  <a:gd name="T7" fmla="*/ 17732 h 102"/>
                  <a:gd name="T8" fmla="*/ 0 w 1107"/>
                  <a:gd name="T9" fmla="*/ 17732 h 102"/>
                  <a:gd name="T10" fmla="*/ 18214 w 1107"/>
                  <a:gd name="T11" fmla="*/ 0 h 102"/>
                  <a:gd name="T12" fmla="*/ 384679 w 1107"/>
                  <a:gd name="T13" fmla="*/ 0 h 102"/>
                  <a:gd name="T14" fmla="*/ 402893 w 1107"/>
                  <a:gd name="T15" fmla="*/ 17732 h 102"/>
                  <a:gd name="T16" fmla="*/ 402893 w 1107"/>
                  <a:gd name="T17" fmla="*/ 17732 h 102"/>
                  <a:gd name="T18" fmla="*/ 384679 w 1107"/>
                  <a:gd name="T19" fmla="*/ 35115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7" h="102">
                    <a:moveTo>
                      <a:pt x="1056" y="101"/>
                    </a:moveTo>
                    <a:lnTo>
                      <a:pt x="1056" y="101"/>
                    </a:lnTo>
                    <a:cubicBezTo>
                      <a:pt x="50" y="101"/>
                      <a:pt x="50" y="101"/>
                      <a:pt x="50" y="101"/>
                    </a:cubicBezTo>
                    <a:cubicBezTo>
                      <a:pt x="22" y="101"/>
                      <a:pt x="0" y="79"/>
                      <a:pt x="0" y="51"/>
                    </a:cubicBezTo>
                    <a:cubicBezTo>
                      <a:pt x="0" y="23"/>
                      <a:pt x="22" y="0"/>
                      <a:pt x="50" y="0"/>
                    </a:cubicBezTo>
                    <a:cubicBezTo>
                      <a:pt x="1056" y="0"/>
                      <a:pt x="1056" y="0"/>
                      <a:pt x="1056" y="0"/>
                    </a:cubicBezTo>
                    <a:cubicBezTo>
                      <a:pt x="1084" y="0"/>
                      <a:pt x="1106" y="23"/>
                      <a:pt x="1106" y="51"/>
                    </a:cubicBezTo>
                    <a:cubicBezTo>
                      <a:pt x="1106" y="79"/>
                      <a:pt x="1084" y="101"/>
                      <a:pt x="1056" y="101"/>
                    </a:cubicBezTo>
                  </a:path>
                </a:pathLst>
              </a:custGeom>
              <a:solidFill>
                <a:srgbClr val="63646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3" name="Freeform 36"/>
              <p:cNvSpPr>
                <a:spLocks noChangeArrowheads="1"/>
              </p:cNvSpPr>
              <p:nvPr/>
            </p:nvSpPr>
            <p:spPr bwMode="auto">
              <a:xfrm>
                <a:off x="13947072" y="6978623"/>
                <a:ext cx="88738" cy="9015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4" y="250"/>
                      <a:pt x="124" y="250"/>
                    </a:cubicBezTo>
                    <a:cubicBezTo>
                      <a:pt x="56" y="250"/>
                      <a:pt x="0" y="194"/>
                      <a:pt x="0" y="124"/>
                    </a:cubicBezTo>
                    <a:cubicBezTo>
                      <a:pt x="0" y="56"/>
                      <a:pt x="56" y="0"/>
                      <a:pt x="124" y="0"/>
                    </a:cubicBezTo>
                    <a:cubicBezTo>
                      <a:pt x="194" y="0"/>
                      <a:pt x="248" y="56"/>
                      <a:pt x="248" y="124"/>
                    </a:cubicBezTo>
                  </a:path>
                </a:pathLst>
              </a:custGeom>
              <a:solidFill>
                <a:schemeClr val="accent4"/>
              </a:solidFill>
              <a:ln>
                <a:noFill/>
              </a:ln>
              <a:effectLst/>
            </p:spPr>
            <p:txBody>
              <a:bodyPr wrap="none" anchor="ctr"/>
              <a:lstStyle/>
              <a:p>
                <a:pPr defTabSz="914217">
                  <a:defRPr/>
                </a:pPr>
                <a:endParaRPr lang="en-US" sz="900" dirty="0">
                  <a:latin typeface="Calibri Light"/>
                </a:endParaRPr>
              </a:p>
            </p:txBody>
          </p:sp>
          <p:sp>
            <p:nvSpPr>
              <p:cNvPr id="124" name="Freeform 37"/>
              <p:cNvSpPr>
                <a:spLocks noChangeArrowheads="1"/>
              </p:cNvSpPr>
              <p:nvPr/>
            </p:nvSpPr>
            <p:spPr bwMode="auto">
              <a:xfrm>
                <a:off x="14130273" y="6978623"/>
                <a:ext cx="88738" cy="90157"/>
              </a:xfrm>
              <a:custGeom>
                <a:avLst/>
                <a:gdLst>
                  <a:gd name="T0" fmla="*/ 247 w 248"/>
                  <a:gd name="T1" fmla="*/ 124 h 251"/>
                  <a:gd name="T2" fmla="*/ 247 w 248"/>
                  <a:gd name="T3" fmla="*/ 124 h 251"/>
                  <a:gd name="T4" fmla="*/ 124 w 248"/>
                  <a:gd name="T5" fmla="*/ 250 h 251"/>
                  <a:gd name="T6" fmla="*/ 0 w 248"/>
                  <a:gd name="T7" fmla="*/ 124 h 251"/>
                  <a:gd name="T8" fmla="*/ 124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4" y="250"/>
                    </a:cubicBezTo>
                    <a:cubicBezTo>
                      <a:pt x="56" y="250"/>
                      <a:pt x="0" y="194"/>
                      <a:pt x="0" y="124"/>
                    </a:cubicBezTo>
                    <a:cubicBezTo>
                      <a:pt x="0" y="56"/>
                      <a:pt x="56" y="0"/>
                      <a:pt x="124" y="0"/>
                    </a:cubicBezTo>
                    <a:cubicBezTo>
                      <a:pt x="191" y="0"/>
                      <a:pt x="247" y="56"/>
                      <a:pt x="247" y="124"/>
                    </a:cubicBezTo>
                  </a:path>
                </a:pathLst>
              </a:custGeom>
              <a:solidFill>
                <a:schemeClr val="accent4"/>
              </a:solidFill>
              <a:ln>
                <a:noFill/>
              </a:ln>
              <a:effectLst/>
            </p:spPr>
            <p:txBody>
              <a:bodyPr wrap="none" anchor="ctr"/>
              <a:lstStyle/>
              <a:p>
                <a:pPr defTabSz="914217">
                  <a:defRPr/>
                </a:pPr>
                <a:endParaRPr lang="en-US" sz="900" dirty="0">
                  <a:latin typeface="Calibri Light"/>
                </a:endParaRPr>
              </a:p>
            </p:txBody>
          </p:sp>
          <p:sp>
            <p:nvSpPr>
              <p:cNvPr id="134" name="Freeform 38"/>
              <p:cNvSpPr>
                <a:spLocks noChangeArrowheads="1"/>
              </p:cNvSpPr>
              <p:nvPr/>
            </p:nvSpPr>
            <p:spPr bwMode="auto">
              <a:xfrm>
                <a:off x="14310612" y="6978623"/>
                <a:ext cx="90169" cy="90157"/>
              </a:xfrm>
              <a:custGeom>
                <a:avLst/>
                <a:gdLst>
                  <a:gd name="T0" fmla="*/ 249 w 250"/>
                  <a:gd name="T1" fmla="*/ 124 h 251"/>
                  <a:gd name="T2" fmla="*/ 249 w 250"/>
                  <a:gd name="T3" fmla="*/ 124 h 251"/>
                  <a:gd name="T4" fmla="*/ 123 w 250"/>
                  <a:gd name="T5" fmla="*/ 250 h 251"/>
                  <a:gd name="T6" fmla="*/ 0 w 250"/>
                  <a:gd name="T7" fmla="*/ 124 h 251"/>
                  <a:gd name="T8" fmla="*/ 123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3" y="250"/>
                    </a:cubicBezTo>
                    <a:cubicBezTo>
                      <a:pt x="56" y="250"/>
                      <a:pt x="0" y="194"/>
                      <a:pt x="0" y="124"/>
                    </a:cubicBezTo>
                    <a:cubicBezTo>
                      <a:pt x="0" y="56"/>
                      <a:pt x="56" y="0"/>
                      <a:pt x="123" y="0"/>
                    </a:cubicBezTo>
                    <a:cubicBezTo>
                      <a:pt x="193" y="0"/>
                      <a:pt x="249" y="56"/>
                      <a:pt x="249" y="124"/>
                    </a:cubicBezTo>
                  </a:path>
                </a:pathLst>
              </a:custGeom>
              <a:solidFill>
                <a:schemeClr val="accent4"/>
              </a:solidFill>
              <a:ln>
                <a:noFill/>
              </a:ln>
              <a:effectLst/>
            </p:spPr>
            <p:txBody>
              <a:bodyPr wrap="none" anchor="ctr"/>
              <a:lstStyle/>
              <a:p>
                <a:pPr defTabSz="914217">
                  <a:defRPr/>
                </a:pPr>
                <a:endParaRPr lang="en-US" sz="900" dirty="0">
                  <a:latin typeface="Calibri Light"/>
                </a:endParaRPr>
              </a:p>
            </p:txBody>
          </p:sp>
          <p:sp>
            <p:nvSpPr>
              <p:cNvPr id="135" name="Freeform 39"/>
              <p:cNvSpPr>
                <a:spLocks noChangeArrowheads="1"/>
              </p:cNvSpPr>
              <p:nvPr/>
            </p:nvSpPr>
            <p:spPr bwMode="auto">
              <a:xfrm>
                <a:off x="14492382" y="6978623"/>
                <a:ext cx="88738" cy="90157"/>
              </a:xfrm>
              <a:custGeom>
                <a:avLst/>
                <a:gdLst>
                  <a:gd name="T0" fmla="*/ 247 w 248"/>
                  <a:gd name="T1" fmla="*/ 124 h 251"/>
                  <a:gd name="T2" fmla="*/ 247 w 248"/>
                  <a:gd name="T3" fmla="*/ 124 h 251"/>
                  <a:gd name="T4" fmla="*/ 123 w 248"/>
                  <a:gd name="T5" fmla="*/ 250 h 251"/>
                  <a:gd name="T6" fmla="*/ 0 w 248"/>
                  <a:gd name="T7" fmla="*/ 124 h 251"/>
                  <a:gd name="T8" fmla="*/ 123 w 248"/>
                  <a:gd name="T9" fmla="*/ 0 h 251"/>
                  <a:gd name="T10" fmla="*/ 247 w 248"/>
                  <a:gd name="T11" fmla="*/ 124 h 251"/>
                </a:gdLst>
                <a:ahLst/>
                <a:cxnLst>
                  <a:cxn ang="0">
                    <a:pos x="T0" y="T1"/>
                  </a:cxn>
                  <a:cxn ang="0">
                    <a:pos x="T2" y="T3"/>
                  </a:cxn>
                  <a:cxn ang="0">
                    <a:pos x="T4" y="T5"/>
                  </a:cxn>
                  <a:cxn ang="0">
                    <a:pos x="T6" y="T7"/>
                  </a:cxn>
                  <a:cxn ang="0">
                    <a:pos x="T8" y="T9"/>
                  </a:cxn>
                  <a:cxn ang="0">
                    <a:pos x="T10" y="T11"/>
                  </a:cxn>
                </a:cxnLst>
                <a:rect l="0" t="0" r="r" b="b"/>
                <a:pathLst>
                  <a:path w="248" h="251">
                    <a:moveTo>
                      <a:pt x="247" y="124"/>
                    </a:moveTo>
                    <a:lnTo>
                      <a:pt x="247" y="124"/>
                    </a:lnTo>
                    <a:cubicBezTo>
                      <a:pt x="247" y="194"/>
                      <a:pt x="191" y="250"/>
                      <a:pt x="123" y="250"/>
                    </a:cubicBezTo>
                    <a:cubicBezTo>
                      <a:pt x="55" y="250"/>
                      <a:pt x="0" y="194"/>
                      <a:pt x="0" y="124"/>
                    </a:cubicBezTo>
                    <a:cubicBezTo>
                      <a:pt x="0" y="56"/>
                      <a:pt x="55" y="0"/>
                      <a:pt x="123" y="0"/>
                    </a:cubicBezTo>
                    <a:cubicBezTo>
                      <a:pt x="191" y="0"/>
                      <a:pt x="247" y="56"/>
                      <a:pt x="247" y="124"/>
                    </a:cubicBezTo>
                  </a:path>
                </a:pathLst>
              </a:custGeom>
              <a:solidFill>
                <a:schemeClr val="accent4"/>
              </a:solidFill>
              <a:ln>
                <a:noFill/>
              </a:ln>
              <a:effectLst/>
            </p:spPr>
            <p:txBody>
              <a:bodyPr wrap="none" anchor="ctr"/>
              <a:lstStyle/>
              <a:p>
                <a:pPr defTabSz="914217">
                  <a:defRPr/>
                </a:pPr>
                <a:endParaRPr lang="en-US" sz="900" dirty="0">
                  <a:latin typeface="Calibri Light"/>
                </a:endParaRPr>
              </a:p>
            </p:txBody>
          </p:sp>
          <p:sp>
            <p:nvSpPr>
              <p:cNvPr id="136" name="Freeform 40"/>
              <p:cNvSpPr>
                <a:spLocks noChangeArrowheads="1"/>
              </p:cNvSpPr>
              <p:nvPr/>
            </p:nvSpPr>
            <p:spPr bwMode="auto">
              <a:xfrm>
                <a:off x="14674152" y="6978623"/>
                <a:ext cx="90169" cy="90157"/>
              </a:xfrm>
              <a:custGeom>
                <a:avLst/>
                <a:gdLst>
                  <a:gd name="T0" fmla="*/ 249 w 250"/>
                  <a:gd name="T1" fmla="*/ 124 h 251"/>
                  <a:gd name="T2" fmla="*/ 249 w 250"/>
                  <a:gd name="T3" fmla="*/ 124 h 251"/>
                  <a:gd name="T4" fmla="*/ 125 w 250"/>
                  <a:gd name="T5" fmla="*/ 250 h 251"/>
                  <a:gd name="T6" fmla="*/ 0 w 250"/>
                  <a:gd name="T7" fmla="*/ 124 h 251"/>
                  <a:gd name="T8" fmla="*/ 125 w 250"/>
                  <a:gd name="T9" fmla="*/ 0 h 251"/>
                  <a:gd name="T10" fmla="*/ 249 w 250"/>
                  <a:gd name="T11" fmla="*/ 124 h 251"/>
                </a:gdLst>
                <a:ahLst/>
                <a:cxnLst>
                  <a:cxn ang="0">
                    <a:pos x="T0" y="T1"/>
                  </a:cxn>
                  <a:cxn ang="0">
                    <a:pos x="T2" y="T3"/>
                  </a:cxn>
                  <a:cxn ang="0">
                    <a:pos x="T4" y="T5"/>
                  </a:cxn>
                  <a:cxn ang="0">
                    <a:pos x="T6" y="T7"/>
                  </a:cxn>
                  <a:cxn ang="0">
                    <a:pos x="T8" y="T9"/>
                  </a:cxn>
                  <a:cxn ang="0">
                    <a:pos x="T10" y="T11"/>
                  </a:cxn>
                </a:cxnLst>
                <a:rect l="0" t="0" r="r" b="b"/>
                <a:pathLst>
                  <a:path w="250" h="251">
                    <a:moveTo>
                      <a:pt x="249" y="124"/>
                    </a:moveTo>
                    <a:lnTo>
                      <a:pt x="249" y="124"/>
                    </a:lnTo>
                    <a:cubicBezTo>
                      <a:pt x="249" y="194"/>
                      <a:pt x="193" y="250"/>
                      <a:pt x="125" y="250"/>
                    </a:cubicBezTo>
                    <a:cubicBezTo>
                      <a:pt x="55" y="250"/>
                      <a:pt x="0" y="194"/>
                      <a:pt x="0" y="124"/>
                    </a:cubicBezTo>
                    <a:cubicBezTo>
                      <a:pt x="0" y="56"/>
                      <a:pt x="55" y="0"/>
                      <a:pt x="125" y="0"/>
                    </a:cubicBezTo>
                    <a:cubicBezTo>
                      <a:pt x="193" y="0"/>
                      <a:pt x="249" y="56"/>
                      <a:pt x="249" y="124"/>
                    </a:cubicBezTo>
                  </a:path>
                </a:pathLst>
              </a:custGeom>
              <a:solidFill>
                <a:schemeClr val="accent4"/>
              </a:solidFill>
              <a:ln>
                <a:noFill/>
              </a:ln>
              <a:effectLst/>
            </p:spPr>
            <p:txBody>
              <a:bodyPr wrap="none" anchor="ctr"/>
              <a:lstStyle/>
              <a:p>
                <a:pPr defTabSz="914217">
                  <a:defRPr/>
                </a:pPr>
                <a:endParaRPr lang="en-US" sz="900" dirty="0">
                  <a:latin typeface="Calibri Light"/>
                </a:endParaRPr>
              </a:p>
            </p:txBody>
          </p:sp>
          <p:sp>
            <p:nvSpPr>
              <p:cNvPr id="137" name="Freeform 41"/>
              <p:cNvSpPr>
                <a:spLocks noChangeArrowheads="1"/>
              </p:cNvSpPr>
              <p:nvPr/>
            </p:nvSpPr>
            <p:spPr bwMode="auto">
              <a:xfrm>
                <a:off x="14855922" y="6978623"/>
                <a:ext cx="88738" cy="9015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4"/>
              </a:solidFill>
              <a:ln>
                <a:noFill/>
              </a:ln>
              <a:effectLst/>
            </p:spPr>
            <p:txBody>
              <a:bodyPr wrap="none" anchor="ctr"/>
              <a:lstStyle/>
              <a:p>
                <a:pPr defTabSz="914217">
                  <a:defRPr/>
                </a:pPr>
                <a:endParaRPr lang="en-US" sz="900" dirty="0">
                  <a:latin typeface="Calibri Light"/>
                </a:endParaRPr>
              </a:p>
            </p:txBody>
          </p:sp>
          <p:sp>
            <p:nvSpPr>
              <p:cNvPr id="138" name="Freeform 42"/>
              <p:cNvSpPr>
                <a:spLocks noChangeArrowheads="1"/>
              </p:cNvSpPr>
              <p:nvPr/>
            </p:nvSpPr>
            <p:spPr bwMode="auto">
              <a:xfrm>
                <a:off x="15036261" y="6978623"/>
                <a:ext cx="90170" cy="90157"/>
              </a:xfrm>
              <a:custGeom>
                <a:avLst/>
                <a:gdLst>
                  <a:gd name="T0" fmla="*/ 250 w 251"/>
                  <a:gd name="T1" fmla="*/ 124 h 251"/>
                  <a:gd name="T2" fmla="*/ 250 w 251"/>
                  <a:gd name="T3" fmla="*/ 124 h 251"/>
                  <a:gd name="T4" fmla="*/ 126 w 251"/>
                  <a:gd name="T5" fmla="*/ 250 h 251"/>
                  <a:gd name="T6" fmla="*/ 0 w 251"/>
                  <a:gd name="T7" fmla="*/ 124 h 251"/>
                  <a:gd name="T8" fmla="*/ 126 w 251"/>
                  <a:gd name="T9" fmla="*/ 0 h 251"/>
                  <a:gd name="T10" fmla="*/ 250 w 251"/>
                  <a:gd name="T11" fmla="*/ 124 h 251"/>
                </a:gdLst>
                <a:ahLst/>
                <a:cxnLst>
                  <a:cxn ang="0">
                    <a:pos x="T0" y="T1"/>
                  </a:cxn>
                  <a:cxn ang="0">
                    <a:pos x="T2" y="T3"/>
                  </a:cxn>
                  <a:cxn ang="0">
                    <a:pos x="T4" y="T5"/>
                  </a:cxn>
                  <a:cxn ang="0">
                    <a:pos x="T6" y="T7"/>
                  </a:cxn>
                  <a:cxn ang="0">
                    <a:pos x="T8" y="T9"/>
                  </a:cxn>
                  <a:cxn ang="0">
                    <a:pos x="T10" y="T11"/>
                  </a:cxn>
                </a:cxnLst>
                <a:rect l="0" t="0" r="r" b="b"/>
                <a:pathLst>
                  <a:path w="251" h="251">
                    <a:moveTo>
                      <a:pt x="250" y="124"/>
                    </a:moveTo>
                    <a:lnTo>
                      <a:pt x="250" y="124"/>
                    </a:lnTo>
                    <a:cubicBezTo>
                      <a:pt x="250" y="194"/>
                      <a:pt x="194" y="250"/>
                      <a:pt x="126" y="250"/>
                    </a:cubicBezTo>
                    <a:cubicBezTo>
                      <a:pt x="56" y="250"/>
                      <a:pt x="0" y="194"/>
                      <a:pt x="0" y="124"/>
                    </a:cubicBezTo>
                    <a:cubicBezTo>
                      <a:pt x="0" y="56"/>
                      <a:pt x="56" y="0"/>
                      <a:pt x="126" y="0"/>
                    </a:cubicBezTo>
                    <a:cubicBezTo>
                      <a:pt x="194" y="0"/>
                      <a:pt x="250" y="56"/>
                      <a:pt x="250" y="124"/>
                    </a:cubicBezTo>
                  </a:path>
                </a:pathLst>
              </a:custGeom>
              <a:solidFill>
                <a:schemeClr val="accent4"/>
              </a:solidFill>
              <a:ln>
                <a:noFill/>
              </a:ln>
              <a:effectLst/>
            </p:spPr>
            <p:txBody>
              <a:bodyPr wrap="none" anchor="ctr"/>
              <a:lstStyle/>
              <a:p>
                <a:pPr defTabSz="914217">
                  <a:defRPr/>
                </a:pPr>
                <a:endParaRPr lang="en-US" sz="900" dirty="0">
                  <a:latin typeface="Calibri Light"/>
                </a:endParaRPr>
              </a:p>
            </p:txBody>
          </p:sp>
          <p:sp>
            <p:nvSpPr>
              <p:cNvPr id="139" name="Freeform 43"/>
              <p:cNvSpPr>
                <a:spLocks noChangeArrowheads="1"/>
              </p:cNvSpPr>
              <p:nvPr/>
            </p:nvSpPr>
            <p:spPr bwMode="auto">
              <a:xfrm>
                <a:off x="15218031" y="6978623"/>
                <a:ext cx="88738" cy="90157"/>
              </a:xfrm>
              <a:custGeom>
                <a:avLst/>
                <a:gdLst>
                  <a:gd name="T0" fmla="*/ 248 w 249"/>
                  <a:gd name="T1" fmla="*/ 124 h 251"/>
                  <a:gd name="T2" fmla="*/ 248 w 249"/>
                  <a:gd name="T3" fmla="*/ 124 h 251"/>
                  <a:gd name="T4" fmla="*/ 124 w 249"/>
                  <a:gd name="T5" fmla="*/ 250 h 251"/>
                  <a:gd name="T6" fmla="*/ 0 w 249"/>
                  <a:gd name="T7" fmla="*/ 124 h 251"/>
                  <a:gd name="T8" fmla="*/ 124 w 249"/>
                  <a:gd name="T9" fmla="*/ 0 h 251"/>
                  <a:gd name="T10" fmla="*/ 248 w 249"/>
                  <a:gd name="T11" fmla="*/ 124 h 251"/>
                </a:gdLst>
                <a:ahLst/>
                <a:cxnLst>
                  <a:cxn ang="0">
                    <a:pos x="T0" y="T1"/>
                  </a:cxn>
                  <a:cxn ang="0">
                    <a:pos x="T2" y="T3"/>
                  </a:cxn>
                  <a:cxn ang="0">
                    <a:pos x="T4" y="T5"/>
                  </a:cxn>
                  <a:cxn ang="0">
                    <a:pos x="T6" y="T7"/>
                  </a:cxn>
                  <a:cxn ang="0">
                    <a:pos x="T8" y="T9"/>
                  </a:cxn>
                  <a:cxn ang="0">
                    <a:pos x="T10" y="T11"/>
                  </a:cxn>
                </a:cxnLst>
                <a:rect l="0" t="0" r="r" b="b"/>
                <a:pathLst>
                  <a:path w="249" h="251">
                    <a:moveTo>
                      <a:pt x="248" y="124"/>
                    </a:moveTo>
                    <a:lnTo>
                      <a:pt x="248" y="124"/>
                    </a:lnTo>
                    <a:cubicBezTo>
                      <a:pt x="248" y="194"/>
                      <a:pt x="192" y="250"/>
                      <a:pt x="124" y="250"/>
                    </a:cubicBezTo>
                    <a:cubicBezTo>
                      <a:pt x="56" y="250"/>
                      <a:pt x="0" y="194"/>
                      <a:pt x="0" y="124"/>
                    </a:cubicBezTo>
                    <a:cubicBezTo>
                      <a:pt x="0" y="56"/>
                      <a:pt x="56" y="0"/>
                      <a:pt x="124" y="0"/>
                    </a:cubicBezTo>
                    <a:cubicBezTo>
                      <a:pt x="192" y="0"/>
                      <a:pt x="248" y="56"/>
                      <a:pt x="248" y="124"/>
                    </a:cubicBezTo>
                  </a:path>
                </a:pathLst>
              </a:custGeom>
              <a:solidFill>
                <a:schemeClr val="accent4"/>
              </a:solidFill>
              <a:ln>
                <a:noFill/>
              </a:ln>
              <a:effectLst/>
            </p:spPr>
            <p:txBody>
              <a:bodyPr wrap="none" anchor="ctr"/>
              <a:lstStyle/>
              <a:p>
                <a:pPr defTabSz="914217">
                  <a:defRPr/>
                </a:pPr>
                <a:endParaRPr lang="en-US" sz="900" dirty="0">
                  <a:latin typeface="Calibri Light"/>
                </a:endParaRPr>
              </a:p>
            </p:txBody>
          </p:sp>
          <p:sp>
            <p:nvSpPr>
              <p:cNvPr id="140" name="Freeform 44"/>
              <p:cNvSpPr>
                <a:spLocks noChangeArrowheads="1"/>
              </p:cNvSpPr>
              <p:nvPr/>
            </p:nvSpPr>
            <p:spPr bwMode="auto">
              <a:xfrm>
                <a:off x="15399321" y="6978653"/>
                <a:ext cx="88717" cy="90270"/>
              </a:xfrm>
              <a:custGeom>
                <a:avLst/>
                <a:gdLst>
                  <a:gd name="T0" fmla="*/ 88361 w 249"/>
                  <a:gd name="T1" fmla="*/ 44596 h 251"/>
                  <a:gd name="T2" fmla="*/ 88361 w 249"/>
                  <a:gd name="T3" fmla="*/ 44596 h 251"/>
                  <a:gd name="T4" fmla="*/ 44180 w 249"/>
                  <a:gd name="T5" fmla="*/ 89910 h 251"/>
                  <a:gd name="T6" fmla="*/ 0 w 249"/>
                  <a:gd name="T7" fmla="*/ 44596 h 251"/>
                  <a:gd name="T8" fmla="*/ 44180 w 249"/>
                  <a:gd name="T9" fmla="*/ 0 h 251"/>
                  <a:gd name="T10" fmla="*/ 88361 w 249"/>
                  <a:gd name="T11" fmla="*/ 44596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51">
                    <a:moveTo>
                      <a:pt x="248" y="124"/>
                    </a:moveTo>
                    <a:lnTo>
                      <a:pt x="248" y="124"/>
                    </a:lnTo>
                    <a:cubicBezTo>
                      <a:pt x="248" y="194"/>
                      <a:pt x="192" y="250"/>
                      <a:pt x="124" y="250"/>
                    </a:cubicBezTo>
                    <a:cubicBezTo>
                      <a:pt x="54" y="250"/>
                      <a:pt x="0" y="194"/>
                      <a:pt x="0" y="124"/>
                    </a:cubicBezTo>
                    <a:cubicBezTo>
                      <a:pt x="0" y="56"/>
                      <a:pt x="54" y="0"/>
                      <a:pt x="124" y="0"/>
                    </a:cubicBezTo>
                    <a:cubicBezTo>
                      <a:pt x="192" y="0"/>
                      <a:pt x="248" y="56"/>
                      <a:pt x="248" y="12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1" name="Freeform 45"/>
              <p:cNvSpPr>
                <a:spLocks noChangeArrowheads="1"/>
              </p:cNvSpPr>
              <p:nvPr/>
            </p:nvSpPr>
            <p:spPr bwMode="auto">
              <a:xfrm>
                <a:off x="13947072" y="7161798"/>
                <a:ext cx="88738" cy="88725"/>
              </a:xfrm>
              <a:custGeom>
                <a:avLst/>
                <a:gdLst>
                  <a:gd name="T0" fmla="*/ 248 w 249"/>
                  <a:gd name="T1" fmla="*/ 124 h 249"/>
                  <a:gd name="T2" fmla="*/ 248 w 249"/>
                  <a:gd name="T3" fmla="*/ 124 h 249"/>
                  <a:gd name="T4" fmla="*/ 124 w 249"/>
                  <a:gd name="T5" fmla="*/ 248 h 249"/>
                  <a:gd name="T6" fmla="*/ 0 w 249"/>
                  <a:gd name="T7" fmla="*/ 124 h 249"/>
                  <a:gd name="T8" fmla="*/ 124 w 249"/>
                  <a:gd name="T9" fmla="*/ 0 h 249"/>
                  <a:gd name="T10" fmla="*/ 248 w 249"/>
                  <a:gd name="T11" fmla="*/ 124 h 249"/>
                </a:gdLst>
                <a:ahLst/>
                <a:cxnLst>
                  <a:cxn ang="0">
                    <a:pos x="T0" y="T1"/>
                  </a:cxn>
                  <a:cxn ang="0">
                    <a:pos x="T2" y="T3"/>
                  </a:cxn>
                  <a:cxn ang="0">
                    <a:pos x="T4" y="T5"/>
                  </a:cxn>
                  <a:cxn ang="0">
                    <a:pos x="T6" y="T7"/>
                  </a:cxn>
                  <a:cxn ang="0">
                    <a:pos x="T8" y="T9"/>
                  </a:cxn>
                  <a:cxn ang="0">
                    <a:pos x="T10" y="T11"/>
                  </a:cxn>
                </a:cxnLst>
                <a:rect l="0" t="0" r="r" b="b"/>
                <a:pathLst>
                  <a:path w="249" h="249">
                    <a:moveTo>
                      <a:pt x="248" y="124"/>
                    </a:moveTo>
                    <a:lnTo>
                      <a:pt x="248" y="124"/>
                    </a:lnTo>
                    <a:cubicBezTo>
                      <a:pt x="248" y="192"/>
                      <a:pt x="194" y="248"/>
                      <a:pt x="124" y="248"/>
                    </a:cubicBezTo>
                    <a:cubicBezTo>
                      <a:pt x="56" y="248"/>
                      <a:pt x="0" y="192"/>
                      <a:pt x="0" y="124"/>
                    </a:cubicBezTo>
                    <a:cubicBezTo>
                      <a:pt x="0" y="56"/>
                      <a:pt x="56" y="0"/>
                      <a:pt x="124" y="0"/>
                    </a:cubicBezTo>
                    <a:cubicBezTo>
                      <a:pt x="194" y="0"/>
                      <a:pt x="248" y="56"/>
                      <a:pt x="248" y="124"/>
                    </a:cubicBezTo>
                  </a:path>
                </a:pathLst>
              </a:custGeom>
              <a:solidFill>
                <a:schemeClr val="accent5"/>
              </a:solidFill>
              <a:ln>
                <a:noFill/>
              </a:ln>
              <a:effectLst/>
            </p:spPr>
            <p:txBody>
              <a:bodyPr wrap="none" anchor="ctr"/>
              <a:lstStyle/>
              <a:p>
                <a:pPr defTabSz="914217">
                  <a:defRPr/>
                </a:pPr>
                <a:endParaRPr lang="en-US" sz="900" dirty="0">
                  <a:latin typeface="Calibri Light"/>
                </a:endParaRPr>
              </a:p>
            </p:txBody>
          </p:sp>
          <p:sp>
            <p:nvSpPr>
              <p:cNvPr id="142" name="Freeform 46"/>
              <p:cNvSpPr>
                <a:spLocks noChangeArrowheads="1"/>
              </p:cNvSpPr>
              <p:nvPr/>
            </p:nvSpPr>
            <p:spPr bwMode="auto">
              <a:xfrm>
                <a:off x="14130273" y="7161798"/>
                <a:ext cx="88738" cy="88725"/>
              </a:xfrm>
              <a:custGeom>
                <a:avLst/>
                <a:gdLst>
                  <a:gd name="T0" fmla="*/ 247 w 248"/>
                  <a:gd name="T1" fmla="*/ 124 h 249"/>
                  <a:gd name="T2" fmla="*/ 247 w 248"/>
                  <a:gd name="T3" fmla="*/ 124 h 249"/>
                  <a:gd name="T4" fmla="*/ 124 w 248"/>
                  <a:gd name="T5" fmla="*/ 248 h 249"/>
                  <a:gd name="T6" fmla="*/ 0 w 248"/>
                  <a:gd name="T7" fmla="*/ 124 h 249"/>
                  <a:gd name="T8" fmla="*/ 124 w 248"/>
                  <a:gd name="T9" fmla="*/ 0 h 249"/>
                  <a:gd name="T10" fmla="*/ 247 w 248"/>
                  <a:gd name="T11" fmla="*/ 124 h 249"/>
                </a:gdLst>
                <a:ahLst/>
                <a:cxnLst>
                  <a:cxn ang="0">
                    <a:pos x="T0" y="T1"/>
                  </a:cxn>
                  <a:cxn ang="0">
                    <a:pos x="T2" y="T3"/>
                  </a:cxn>
                  <a:cxn ang="0">
                    <a:pos x="T4" y="T5"/>
                  </a:cxn>
                  <a:cxn ang="0">
                    <a:pos x="T6" y="T7"/>
                  </a:cxn>
                  <a:cxn ang="0">
                    <a:pos x="T8" y="T9"/>
                  </a:cxn>
                  <a:cxn ang="0">
                    <a:pos x="T10" y="T11"/>
                  </a:cxn>
                </a:cxnLst>
                <a:rect l="0" t="0" r="r" b="b"/>
                <a:pathLst>
                  <a:path w="248" h="249">
                    <a:moveTo>
                      <a:pt x="247" y="124"/>
                    </a:moveTo>
                    <a:lnTo>
                      <a:pt x="247" y="124"/>
                    </a:lnTo>
                    <a:cubicBezTo>
                      <a:pt x="247" y="192"/>
                      <a:pt x="191" y="248"/>
                      <a:pt x="124" y="248"/>
                    </a:cubicBezTo>
                    <a:cubicBezTo>
                      <a:pt x="56" y="248"/>
                      <a:pt x="0" y="192"/>
                      <a:pt x="0" y="124"/>
                    </a:cubicBezTo>
                    <a:cubicBezTo>
                      <a:pt x="0" y="56"/>
                      <a:pt x="56" y="0"/>
                      <a:pt x="124" y="0"/>
                    </a:cubicBezTo>
                    <a:cubicBezTo>
                      <a:pt x="191" y="0"/>
                      <a:pt x="247" y="56"/>
                      <a:pt x="247" y="124"/>
                    </a:cubicBezTo>
                  </a:path>
                </a:pathLst>
              </a:custGeom>
              <a:solidFill>
                <a:schemeClr val="accent5"/>
              </a:solidFill>
              <a:ln>
                <a:noFill/>
              </a:ln>
              <a:effectLst/>
            </p:spPr>
            <p:txBody>
              <a:bodyPr wrap="none" anchor="ctr"/>
              <a:lstStyle/>
              <a:p>
                <a:pPr defTabSz="914217">
                  <a:defRPr/>
                </a:pPr>
                <a:endParaRPr lang="en-US" sz="900" dirty="0">
                  <a:latin typeface="Calibri Light"/>
                </a:endParaRPr>
              </a:p>
            </p:txBody>
          </p:sp>
          <p:sp>
            <p:nvSpPr>
              <p:cNvPr id="143" name="Freeform 47"/>
              <p:cNvSpPr>
                <a:spLocks noChangeArrowheads="1"/>
              </p:cNvSpPr>
              <p:nvPr/>
            </p:nvSpPr>
            <p:spPr bwMode="auto">
              <a:xfrm>
                <a:off x="14310612" y="7161798"/>
                <a:ext cx="90169" cy="88725"/>
              </a:xfrm>
              <a:custGeom>
                <a:avLst/>
                <a:gdLst>
                  <a:gd name="T0" fmla="*/ 249 w 250"/>
                  <a:gd name="T1" fmla="*/ 124 h 249"/>
                  <a:gd name="T2" fmla="*/ 249 w 250"/>
                  <a:gd name="T3" fmla="*/ 124 h 249"/>
                  <a:gd name="T4" fmla="*/ 123 w 250"/>
                  <a:gd name="T5" fmla="*/ 248 h 249"/>
                  <a:gd name="T6" fmla="*/ 0 w 250"/>
                  <a:gd name="T7" fmla="*/ 124 h 249"/>
                  <a:gd name="T8" fmla="*/ 123 w 250"/>
                  <a:gd name="T9" fmla="*/ 0 h 249"/>
                  <a:gd name="T10" fmla="*/ 249 w 250"/>
                  <a:gd name="T11" fmla="*/ 124 h 249"/>
                </a:gdLst>
                <a:ahLst/>
                <a:cxnLst>
                  <a:cxn ang="0">
                    <a:pos x="T0" y="T1"/>
                  </a:cxn>
                  <a:cxn ang="0">
                    <a:pos x="T2" y="T3"/>
                  </a:cxn>
                  <a:cxn ang="0">
                    <a:pos x="T4" y="T5"/>
                  </a:cxn>
                  <a:cxn ang="0">
                    <a:pos x="T6" y="T7"/>
                  </a:cxn>
                  <a:cxn ang="0">
                    <a:pos x="T8" y="T9"/>
                  </a:cxn>
                  <a:cxn ang="0">
                    <a:pos x="T10" y="T11"/>
                  </a:cxn>
                </a:cxnLst>
                <a:rect l="0" t="0" r="r" b="b"/>
                <a:pathLst>
                  <a:path w="250" h="249">
                    <a:moveTo>
                      <a:pt x="249" y="124"/>
                    </a:moveTo>
                    <a:lnTo>
                      <a:pt x="249" y="124"/>
                    </a:lnTo>
                    <a:cubicBezTo>
                      <a:pt x="249" y="192"/>
                      <a:pt x="193" y="248"/>
                      <a:pt x="123" y="248"/>
                    </a:cubicBezTo>
                    <a:cubicBezTo>
                      <a:pt x="56" y="248"/>
                      <a:pt x="0" y="192"/>
                      <a:pt x="0" y="124"/>
                    </a:cubicBezTo>
                    <a:cubicBezTo>
                      <a:pt x="0" y="56"/>
                      <a:pt x="56" y="0"/>
                      <a:pt x="123" y="0"/>
                    </a:cubicBezTo>
                    <a:cubicBezTo>
                      <a:pt x="193" y="0"/>
                      <a:pt x="249" y="56"/>
                      <a:pt x="249" y="124"/>
                    </a:cubicBezTo>
                  </a:path>
                </a:pathLst>
              </a:custGeom>
              <a:solidFill>
                <a:schemeClr val="accent5"/>
              </a:solidFill>
              <a:ln>
                <a:noFill/>
              </a:ln>
              <a:effectLst/>
            </p:spPr>
            <p:txBody>
              <a:bodyPr wrap="none" anchor="ctr"/>
              <a:lstStyle/>
              <a:p>
                <a:pPr defTabSz="914217">
                  <a:defRPr/>
                </a:pPr>
                <a:endParaRPr lang="en-US" sz="900" dirty="0">
                  <a:latin typeface="Calibri Light"/>
                </a:endParaRPr>
              </a:p>
            </p:txBody>
          </p:sp>
          <p:sp>
            <p:nvSpPr>
              <p:cNvPr id="144" name="Freeform 48"/>
              <p:cNvSpPr>
                <a:spLocks noChangeArrowheads="1"/>
              </p:cNvSpPr>
              <p:nvPr/>
            </p:nvSpPr>
            <p:spPr bwMode="auto">
              <a:xfrm>
                <a:off x="14492382" y="7161798"/>
                <a:ext cx="88738" cy="88725"/>
              </a:xfrm>
              <a:custGeom>
                <a:avLst/>
                <a:gdLst>
                  <a:gd name="T0" fmla="*/ 247 w 248"/>
                  <a:gd name="T1" fmla="*/ 124 h 249"/>
                  <a:gd name="T2" fmla="*/ 247 w 248"/>
                  <a:gd name="T3" fmla="*/ 124 h 249"/>
                  <a:gd name="T4" fmla="*/ 123 w 248"/>
                  <a:gd name="T5" fmla="*/ 248 h 249"/>
                  <a:gd name="T6" fmla="*/ 0 w 248"/>
                  <a:gd name="T7" fmla="*/ 124 h 249"/>
                  <a:gd name="T8" fmla="*/ 123 w 248"/>
                  <a:gd name="T9" fmla="*/ 0 h 249"/>
                  <a:gd name="T10" fmla="*/ 247 w 248"/>
                  <a:gd name="T11" fmla="*/ 124 h 249"/>
                </a:gdLst>
                <a:ahLst/>
                <a:cxnLst>
                  <a:cxn ang="0">
                    <a:pos x="T0" y="T1"/>
                  </a:cxn>
                  <a:cxn ang="0">
                    <a:pos x="T2" y="T3"/>
                  </a:cxn>
                  <a:cxn ang="0">
                    <a:pos x="T4" y="T5"/>
                  </a:cxn>
                  <a:cxn ang="0">
                    <a:pos x="T6" y="T7"/>
                  </a:cxn>
                  <a:cxn ang="0">
                    <a:pos x="T8" y="T9"/>
                  </a:cxn>
                  <a:cxn ang="0">
                    <a:pos x="T10" y="T11"/>
                  </a:cxn>
                </a:cxnLst>
                <a:rect l="0" t="0" r="r" b="b"/>
                <a:pathLst>
                  <a:path w="248" h="249">
                    <a:moveTo>
                      <a:pt x="247" y="124"/>
                    </a:moveTo>
                    <a:lnTo>
                      <a:pt x="247" y="124"/>
                    </a:lnTo>
                    <a:cubicBezTo>
                      <a:pt x="247" y="192"/>
                      <a:pt x="191" y="248"/>
                      <a:pt x="123" y="248"/>
                    </a:cubicBezTo>
                    <a:cubicBezTo>
                      <a:pt x="55" y="248"/>
                      <a:pt x="0" y="192"/>
                      <a:pt x="0" y="124"/>
                    </a:cubicBezTo>
                    <a:cubicBezTo>
                      <a:pt x="0" y="56"/>
                      <a:pt x="55" y="0"/>
                      <a:pt x="123" y="0"/>
                    </a:cubicBezTo>
                    <a:cubicBezTo>
                      <a:pt x="191" y="0"/>
                      <a:pt x="247" y="56"/>
                      <a:pt x="247" y="124"/>
                    </a:cubicBezTo>
                  </a:path>
                </a:pathLst>
              </a:custGeom>
              <a:solidFill>
                <a:schemeClr val="accent5"/>
              </a:solidFill>
              <a:ln>
                <a:noFill/>
              </a:ln>
              <a:effectLst/>
            </p:spPr>
            <p:txBody>
              <a:bodyPr wrap="none" anchor="ctr"/>
              <a:lstStyle/>
              <a:p>
                <a:pPr defTabSz="914217">
                  <a:defRPr/>
                </a:pPr>
                <a:endParaRPr lang="en-US" sz="900" dirty="0">
                  <a:latin typeface="Calibri Light"/>
                </a:endParaRPr>
              </a:p>
            </p:txBody>
          </p:sp>
          <p:sp>
            <p:nvSpPr>
              <p:cNvPr id="145" name="Freeform 49"/>
              <p:cNvSpPr>
                <a:spLocks noChangeArrowheads="1"/>
              </p:cNvSpPr>
              <p:nvPr/>
            </p:nvSpPr>
            <p:spPr bwMode="auto">
              <a:xfrm>
                <a:off x="14674152" y="7161798"/>
                <a:ext cx="90169" cy="88725"/>
              </a:xfrm>
              <a:custGeom>
                <a:avLst/>
                <a:gdLst>
                  <a:gd name="T0" fmla="*/ 249 w 250"/>
                  <a:gd name="T1" fmla="*/ 124 h 249"/>
                  <a:gd name="T2" fmla="*/ 249 w 250"/>
                  <a:gd name="T3" fmla="*/ 124 h 249"/>
                  <a:gd name="T4" fmla="*/ 125 w 250"/>
                  <a:gd name="T5" fmla="*/ 248 h 249"/>
                  <a:gd name="T6" fmla="*/ 0 w 250"/>
                  <a:gd name="T7" fmla="*/ 124 h 249"/>
                  <a:gd name="T8" fmla="*/ 125 w 250"/>
                  <a:gd name="T9" fmla="*/ 0 h 249"/>
                  <a:gd name="T10" fmla="*/ 249 w 250"/>
                  <a:gd name="T11" fmla="*/ 124 h 249"/>
                </a:gdLst>
                <a:ahLst/>
                <a:cxnLst>
                  <a:cxn ang="0">
                    <a:pos x="T0" y="T1"/>
                  </a:cxn>
                  <a:cxn ang="0">
                    <a:pos x="T2" y="T3"/>
                  </a:cxn>
                  <a:cxn ang="0">
                    <a:pos x="T4" y="T5"/>
                  </a:cxn>
                  <a:cxn ang="0">
                    <a:pos x="T6" y="T7"/>
                  </a:cxn>
                  <a:cxn ang="0">
                    <a:pos x="T8" y="T9"/>
                  </a:cxn>
                  <a:cxn ang="0">
                    <a:pos x="T10" y="T11"/>
                  </a:cxn>
                </a:cxnLst>
                <a:rect l="0" t="0" r="r" b="b"/>
                <a:pathLst>
                  <a:path w="250" h="249">
                    <a:moveTo>
                      <a:pt x="249" y="124"/>
                    </a:moveTo>
                    <a:lnTo>
                      <a:pt x="249" y="124"/>
                    </a:lnTo>
                    <a:cubicBezTo>
                      <a:pt x="249" y="192"/>
                      <a:pt x="193" y="248"/>
                      <a:pt x="125" y="248"/>
                    </a:cubicBezTo>
                    <a:cubicBezTo>
                      <a:pt x="55" y="248"/>
                      <a:pt x="0" y="192"/>
                      <a:pt x="0" y="124"/>
                    </a:cubicBezTo>
                    <a:cubicBezTo>
                      <a:pt x="0" y="56"/>
                      <a:pt x="55" y="0"/>
                      <a:pt x="125" y="0"/>
                    </a:cubicBezTo>
                    <a:cubicBezTo>
                      <a:pt x="193" y="0"/>
                      <a:pt x="249" y="56"/>
                      <a:pt x="249" y="124"/>
                    </a:cubicBezTo>
                  </a:path>
                </a:pathLst>
              </a:custGeom>
              <a:solidFill>
                <a:schemeClr val="accent5"/>
              </a:solidFill>
              <a:ln>
                <a:noFill/>
              </a:ln>
              <a:effectLst/>
            </p:spPr>
            <p:txBody>
              <a:bodyPr wrap="none" anchor="ctr"/>
              <a:lstStyle/>
              <a:p>
                <a:pPr defTabSz="914217">
                  <a:defRPr/>
                </a:pPr>
                <a:endParaRPr lang="en-US" sz="900" dirty="0">
                  <a:latin typeface="Calibri Light"/>
                </a:endParaRPr>
              </a:p>
            </p:txBody>
          </p:sp>
          <p:sp>
            <p:nvSpPr>
              <p:cNvPr id="146" name="Freeform 50"/>
              <p:cNvSpPr>
                <a:spLocks noChangeArrowheads="1"/>
              </p:cNvSpPr>
              <p:nvPr/>
            </p:nvSpPr>
            <p:spPr bwMode="auto">
              <a:xfrm>
                <a:off x="14855730" y="7162416"/>
                <a:ext cx="88717" cy="88658"/>
              </a:xfrm>
              <a:custGeom>
                <a:avLst/>
                <a:gdLst>
                  <a:gd name="T0" fmla="*/ 88361 w 249"/>
                  <a:gd name="T1" fmla="*/ 44151 h 249"/>
                  <a:gd name="T2" fmla="*/ 88361 w 249"/>
                  <a:gd name="T3" fmla="*/ 44151 h 249"/>
                  <a:gd name="T4" fmla="*/ 44180 w 249"/>
                  <a:gd name="T5" fmla="*/ 88302 h 249"/>
                  <a:gd name="T6" fmla="*/ 0 w 249"/>
                  <a:gd name="T7" fmla="*/ 44151 h 249"/>
                  <a:gd name="T8" fmla="*/ 44180 w 249"/>
                  <a:gd name="T9" fmla="*/ 0 h 249"/>
                  <a:gd name="T10" fmla="*/ 88361 w 249"/>
                  <a:gd name="T11" fmla="*/ 44151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49">
                    <a:moveTo>
                      <a:pt x="248" y="124"/>
                    </a:moveTo>
                    <a:lnTo>
                      <a:pt x="248" y="124"/>
                    </a:lnTo>
                    <a:cubicBezTo>
                      <a:pt x="248" y="192"/>
                      <a:pt x="192" y="248"/>
                      <a:pt x="124" y="248"/>
                    </a:cubicBezTo>
                    <a:cubicBezTo>
                      <a:pt x="56" y="248"/>
                      <a:pt x="0" y="192"/>
                      <a:pt x="0" y="124"/>
                    </a:cubicBezTo>
                    <a:cubicBezTo>
                      <a:pt x="0" y="56"/>
                      <a:pt x="56" y="0"/>
                      <a:pt x="124" y="0"/>
                    </a:cubicBezTo>
                    <a:cubicBezTo>
                      <a:pt x="192" y="0"/>
                      <a:pt x="248" y="56"/>
                      <a:pt x="248" y="12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7" name="Freeform 51"/>
              <p:cNvSpPr>
                <a:spLocks noChangeArrowheads="1"/>
              </p:cNvSpPr>
              <p:nvPr/>
            </p:nvSpPr>
            <p:spPr bwMode="auto">
              <a:xfrm>
                <a:off x="15036389" y="7162416"/>
                <a:ext cx="90330" cy="88658"/>
              </a:xfrm>
              <a:custGeom>
                <a:avLst/>
                <a:gdLst>
                  <a:gd name="T0" fmla="*/ 89970 w 251"/>
                  <a:gd name="T1" fmla="*/ 44151 h 249"/>
                  <a:gd name="T2" fmla="*/ 89970 w 251"/>
                  <a:gd name="T3" fmla="*/ 44151 h 249"/>
                  <a:gd name="T4" fmla="*/ 45345 w 251"/>
                  <a:gd name="T5" fmla="*/ 88302 h 249"/>
                  <a:gd name="T6" fmla="*/ 0 w 251"/>
                  <a:gd name="T7" fmla="*/ 44151 h 249"/>
                  <a:gd name="T8" fmla="*/ 45345 w 251"/>
                  <a:gd name="T9" fmla="*/ 0 h 249"/>
                  <a:gd name="T10" fmla="*/ 89970 w 251"/>
                  <a:gd name="T11" fmla="*/ 44151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249">
                    <a:moveTo>
                      <a:pt x="250" y="124"/>
                    </a:moveTo>
                    <a:lnTo>
                      <a:pt x="250" y="124"/>
                    </a:lnTo>
                    <a:cubicBezTo>
                      <a:pt x="250" y="192"/>
                      <a:pt x="194" y="248"/>
                      <a:pt x="126" y="248"/>
                    </a:cubicBezTo>
                    <a:cubicBezTo>
                      <a:pt x="56" y="248"/>
                      <a:pt x="0" y="192"/>
                      <a:pt x="0" y="124"/>
                    </a:cubicBezTo>
                    <a:cubicBezTo>
                      <a:pt x="0" y="56"/>
                      <a:pt x="56" y="0"/>
                      <a:pt x="126" y="0"/>
                    </a:cubicBezTo>
                    <a:cubicBezTo>
                      <a:pt x="194" y="0"/>
                      <a:pt x="250" y="56"/>
                      <a:pt x="250" y="12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8" name="Freeform 52"/>
              <p:cNvSpPr>
                <a:spLocks noChangeArrowheads="1"/>
              </p:cNvSpPr>
              <p:nvPr/>
            </p:nvSpPr>
            <p:spPr bwMode="auto">
              <a:xfrm>
                <a:off x="15218662" y="7162416"/>
                <a:ext cx="88717" cy="88658"/>
              </a:xfrm>
              <a:custGeom>
                <a:avLst/>
                <a:gdLst>
                  <a:gd name="T0" fmla="*/ 88361 w 249"/>
                  <a:gd name="T1" fmla="*/ 44151 h 249"/>
                  <a:gd name="T2" fmla="*/ 88361 w 249"/>
                  <a:gd name="T3" fmla="*/ 44151 h 249"/>
                  <a:gd name="T4" fmla="*/ 44180 w 249"/>
                  <a:gd name="T5" fmla="*/ 88302 h 249"/>
                  <a:gd name="T6" fmla="*/ 0 w 249"/>
                  <a:gd name="T7" fmla="*/ 44151 h 249"/>
                  <a:gd name="T8" fmla="*/ 44180 w 249"/>
                  <a:gd name="T9" fmla="*/ 0 h 249"/>
                  <a:gd name="T10" fmla="*/ 88361 w 249"/>
                  <a:gd name="T11" fmla="*/ 44151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49">
                    <a:moveTo>
                      <a:pt x="248" y="124"/>
                    </a:moveTo>
                    <a:lnTo>
                      <a:pt x="248" y="124"/>
                    </a:lnTo>
                    <a:cubicBezTo>
                      <a:pt x="248" y="192"/>
                      <a:pt x="192" y="248"/>
                      <a:pt x="124" y="248"/>
                    </a:cubicBezTo>
                    <a:cubicBezTo>
                      <a:pt x="56" y="248"/>
                      <a:pt x="0" y="192"/>
                      <a:pt x="0" y="124"/>
                    </a:cubicBezTo>
                    <a:cubicBezTo>
                      <a:pt x="0" y="56"/>
                      <a:pt x="56" y="0"/>
                      <a:pt x="124" y="0"/>
                    </a:cubicBezTo>
                    <a:cubicBezTo>
                      <a:pt x="192" y="0"/>
                      <a:pt x="248" y="56"/>
                      <a:pt x="248" y="12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49" name="Freeform 53"/>
              <p:cNvSpPr>
                <a:spLocks noChangeArrowheads="1"/>
              </p:cNvSpPr>
              <p:nvPr/>
            </p:nvSpPr>
            <p:spPr bwMode="auto">
              <a:xfrm>
                <a:off x="15399321" y="7162416"/>
                <a:ext cx="88717" cy="88658"/>
              </a:xfrm>
              <a:custGeom>
                <a:avLst/>
                <a:gdLst>
                  <a:gd name="T0" fmla="*/ 88361 w 249"/>
                  <a:gd name="T1" fmla="*/ 44151 h 249"/>
                  <a:gd name="T2" fmla="*/ 88361 w 249"/>
                  <a:gd name="T3" fmla="*/ 44151 h 249"/>
                  <a:gd name="T4" fmla="*/ 44180 w 249"/>
                  <a:gd name="T5" fmla="*/ 88302 h 249"/>
                  <a:gd name="T6" fmla="*/ 0 w 249"/>
                  <a:gd name="T7" fmla="*/ 44151 h 249"/>
                  <a:gd name="T8" fmla="*/ 44180 w 249"/>
                  <a:gd name="T9" fmla="*/ 0 h 249"/>
                  <a:gd name="T10" fmla="*/ 88361 w 249"/>
                  <a:gd name="T11" fmla="*/ 44151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49">
                    <a:moveTo>
                      <a:pt x="248" y="124"/>
                    </a:moveTo>
                    <a:lnTo>
                      <a:pt x="248" y="124"/>
                    </a:lnTo>
                    <a:cubicBezTo>
                      <a:pt x="248" y="192"/>
                      <a:pt x="192" y="248"/>
                      <a:pt x="124" y="248"/>
                    </a:cubicBezTo>
                    <a:cubicBezTo>
                      <a:pt x="54" y="248"/>
                      <a:pt x="0" y="192"/>
                      <a:pt x="0" y="124"/>
                    </a:cubicBezTo>
                    <a:cubicBezTo>
                      <a:pt x="0" y="56"/>
                      <a:pt x="54" y="0"/>
                      <a:pt x="124" y="0"/>
                    </a:cubicBezTo>
                    <a:cubicBezTo>
                      <a:pt x="192" y="0"/>
                      <a:pt x="248" y="56"/>
                      <a:pt x="248" y="12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2553" name="Freeform 54"/>
              <p:cNvSpPr>
                <a:spLocks noChangeArrowheads="1"/>
              </p:cNvSpPr>
              <p:nvPr/>
            </p:nvSpPr>
            <p:spPr bwMode="auto">
              <a:xfrm>
                <a:off x="13947595" y="7346179"/>
                <a:ext cx="88717" cy="88658"/>
              </a:xfrm>
              <a:custGeom>
                <a:avLst/>
                <a:gdLst>
                  <a:gd name="T0" fmla="*/ 88361 w 249"/>
                  <a:gd name="T1" fmla="*/ 43972 h 248"/>
                  <a:gd name="T2" fmla="*/ 88361 w 249"/>
                  <a:gd name="T3" fmla="*/ 43972 h 248"/>
                  <a:gd name="T4" fmla="*/ 44180 w 249"/>
                  <a:gd name="T5" fmla="*/ 88301 h 248"/>
                  <a:gd name="T6" fmla="*/ 0 w 249"/>
                  <a:gd name="T7" fmla="*/ 43972 h 248"/>
                  <a:gd name="T8" fmla="*/ 44180 w 249"/>
                  <a:gd name="T9" fmla="*/ 0 h 248"/>
                  <a:gd name="T10" fmla="*/ 88361 w 249"/>
                  <a:gd name="T11" fmla="*/ 4397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48">
                    <a:moveTo>
                      <a:pt x="248" y="123"/>
                    </a:moveTo>
                    <a:lnTo>
                      <a:pt x="248" y="123"/>
                    </a:lnTo>
                    <a:cubicBezTo>
                      <a:pt x="248" y="191"/>
                      <a:pt x="194" y="247"/>
                      <a:pt x="124" y="247"/>
                    </a:cubicBezTo>
                    <a:cubicBezTo>
                      <a:pt x="56" y="247"/>
                      <a:pt x="0" y="191"/>
                      <a:pt x="0" y="123"/>
                    </a:cubicBezTo>
                    <a:cubicBezTo>
                      <a:pt x="0" y="53"/>
                      <a:pt x="56" y="0"/>
                      <a:pt x="124" y="0"/>
                    </a:cubicBezTo>
                    <a:cubicBezTo>
                      <a:pt x="194" y="0"/>
                      <a:pt x="248" y="53"/>
                      <a:pt x="248" y="12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2554" name="Freeform 55"/>
              <p:cNvSpPr>
                <a:spLocks noChangeArrowheads="1"/>
              </p:cNvSpPr>
              <p:nvPr/>
            </p:nvSpPr>
            <p:spPr bwMode="auto">
              <a:xfrm>
                <a:off x="14129867" y="7346179"/>
                <a:ext cx="88717" cy="88658"/>
              </a:xfrm>
              <a:custGeom>
                <a:avLst/>
                <a:gdLst>
                  <a:gd name="T0" fmla="*/ 88359 w 248"/>
                  <a:gd name="T1" fmla="*/ 43972 h 248"/>
                  <a:gd name="T2" fmla="*/ 88359 w 248"/>
                  <a:gd name="T3" fmla="*/ 43972 h 248"/>
                  <a:gd name="T4" fmla="*/ 44359 w 248"/>
                  <a:gd name="T5" fmla="*/ 88301 h 248"/>
                  <a:gd name="T6" fmla="*/ 0 w 248"/>
                  <a:gd name="T7" fmla="*/ 43972 h 248"/>
                  <a:gd name="T8" fmla="*/ 44359 w 248"/>
                  <a:gd name="T9" fmla="*/ 0 h 248"/>
                  <a:gd name="T10" fmla="*/ 88359 w 248"/>
                  <a:gd name="T11" fmla="*/ 4397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248">
                    <a:moveTo>
                      <a:pt x="247" y="123"/>
                    </a:moveTo>
                    <a:lnTo>
                      <a:pt x="247" y="123"/>
                    </a:lnTo>
                    <a:cubicBezTo>
                      <a:pt x="247" y="191"/>
                      <a:pt x="191" y="247"/>
                      <a:pt x="124" y="247"/>
                    </a:cubicBezTo>
                    <a:cubicBezTo>
                      <a:pt x="56" y="247"/>
                      <a:pt x="0" y="191"/>
                      <a:pt x="0" y="123"/>
                    </a:cubicBezTo>
                    <a:cubicBezTo>
                      <a:pt x="0" y="53"/>
                      <a:pt x="56" y="0"/>
                      <a:pt x="124" y="0"/>
                    </a:cubicBezTo>
                    <a:cubicBezTo>
                      <a:pt x="191" y="0"/>
                      <a:pt x="247" y="53"/>
                      <a:pt x="247" y="12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2555" name="Freeform 56"/>
              <p:cNvSpPr>
                <a:spLocks noChangeArrowheads="1"/>
              </p:cNvSpPr>
              <p:nvPr/>
            </p:nvSpPr>
            <p:spPr bwMode="auto">
              <a:xfrm>
                <a:off x="14310526" y="7346179"/>
                <a:ext cx="90330" cy="88658"/>
              </a:xfrm>
              <a:custGeom>
                <a:avLst/>
                <a:gdLst>
                  <a:gd name="T0" fmla="*/ 89969 w 250"/>
                  <a:gd name="T1" fmla="*/ 43972 h 248"/>
                  <a:gd name="T2" fmla="*/ 89969 w 250"/>
                  <a:gd name="T3" fmla="*/ 43972 h 248"/>
                  <a:gd name="T4" fmla="*/ 44442 w 250"/>
                  <a:gd name="T5" fmla="*/ 88301 h 248"/>
                  <a:gd name="T6" fmla="*/ 0 w 250"/>
                  <a:gd name="T7" fmla="*/ 43972 h 248"/>
                  <a:gd name="T8" fmla="*/ 44442 w 250"/>
                  <a:gd name="T9" fmla="*/ 0 h 248"/>
                  <a:gd name="T10" fmla="*/ 89969 w 250"/>
                  <a:gd name="T11" fmla="*/ 4397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 h="248">
                    <a:moveTo>
                      <a:pt x="249" y="123"/>
                    </a:moveTo>
                    <a:lnTo>
                      <a:pt x="249" y="123"/>
                    </a:lnTo>
                    <a:cubicBezTo>
                      <a:pt x="249" y="191"/>
                      <a:pt x="193" y="247"/>
                      <a:pt x="123" y="247"/>
                    </a:cubicBezTo>
                    <a:cubicBezTo>
                      <a:pt x="56" y="247"/>
                      <a:pt x="0" y="191"/>
                      <a:pt x="0" y="123"/>
                    </a:cubicBezTo>
                    <a:cubicBezTo>
                      <a:pt x="0" y="53"/>
                      <a:pt x="56" y="0"/>
                      <a:pt x="123" y="0"/>
                    </a:cubicBezTo>
                    <a:cubicBezTo>
                      <a:pt x="193" y="0"/>
                      <a:pt x="249" y="53"/>
                      <a:pt x="249" y="12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2556" name="Freeform 57"/>
              <p:cNvSpPr>
                <a:spLocks noChangeArrowheads="1"/>
              </p:cNvSpPr>
              <p:nvPr/>
            </p:nvSpPr>
            <p:spPr bwMode="auto">
              <a:xfrm>
                <a:off x="14492799" y="7346179"/>
                <a:ext cx="88717" cy="88658"/>
              </a:xfrm>
              <a:custGeom>
                <a:avLst/>
                <a:gdLst>
                  <a:gd name="T0" fmla="*/ 88359 w 248"/>
                  <a:gd name="T1" fmla="*/ 43972 h 248"/>
                  <a:gd name="T2" fmla="*/ 88359 w 248"/>
                  <a:gd name="T3" fmla="*/ 43972 h 248"/>
                  <a:gd name="T4" fmla="*/ 44001 w 248"/>
                  <a:gd name="T5" fmla="*/ 88301 h 248"/>
                  <a:gd name="T6" fmla="*/ 0 w 248"/>
                  <a:gd name="T7" fmla="*/ 43972 h 248"/>
                  <a:gd name="T8" fmla="*/ 44001 w 248"/>
                  <a:gd name="T9" fmla="*/ 0 h 248"/>
                  <a:gd name="T10" fmla="*/ 88359 w 248"/>
                  <a:gd name="T11" fmla="*/ 4397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248">
                    <a:moveTo>
                      <a:pt x="247" y="123"/>
                    </a:moveTo>
                    <a:lnTo>
                      <a:pt x="247" y="123"/>
                    </a:lnTo>
                    <a:cubicBezTo>
                      <a:pt x="247" y="191"/>
                      <a:pt x="191" y="247"/>
                      <a:pt x="123" y="247"/>
                    </a:cubicBezTo>
                    <a:cubicBezTo>
                      <a:pt x="55" y="247"/>
                      <a:pt x="0" y="191"/>
                      <a:pt x="0" y="123"/>
                    </a:cubicBezTo>
                    <a:cubicBezTo>
                      <a:pt x="0" y="53"/>
                      <a:pt x="55" y="0"/>
                      <a:pt x="123" y="0"/>
                    </a:cubicBezTo>
                    <a:cubicBezTo>
                      <a:pt x="191" y="0"/>
                      <a:pt x="247" y="53"/>
                      <a:pt x="247" y="12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2557" name="Freeform 58"/>
              <p:cNvSpPr>
                <a:spLocks noChangeArrowheads="1"/>
              </p:cNvSpPr>
              <p:nvPr/>
            </p:nvSpPr>
            <p:spPr bwMode="auto">
              <a:xfrm>
                <a:off x="14673458" y="7346179"/>
                <a:ext cx="90330" cy="88658"/>
              </a:xfrm>
              <a:custGeom>
                <a:avLst/>
                <a:gdLst>
                  <a:gd name="T0" fmla="*/ 89969 w 250"/>
                  <a:gd name="T1" fmla="*/ 43972 h 248"/>
                  <a:gd name="T2" fmla="*/ 89969 w 250"/>
                  <a:gd name="T3" fmla="*/ 43972 h 248"/>
                  <a:gd name="T4" fmla="*/ 45165 w 250"/>
                  <a:gd name="T5" fmla="*/ 88301 h 248"/>
                  <a:gd name="T6" fmla="*/ 0 w 250"/>
                  <a:gd name="T7" fmla="*/ 43972 h 248"/>
                  <a:gd name="T8" fmla="*/ 45165 w 250"/>
                  <a:gd name="T9" fmla="*/ 0 h 248"/>
                  <a:gd name="T10" fmla="*/ 89969 w 250"/>
                  <a:gd name="T11" fmla="*/ 4397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 h="248">
                    <a:moveTo>
                      <a:pt x="249" y="123"/>
                    </a:moveTo>
                    <a:lnTo>
                      <a:pt x="249" y="123"/>
                    </a:lnTo>
                    <a:cubicBezTo>
                      <a:pt x="249" y="191"/>
                      <a:pt x="193" y="247"/>
                      <a:pt x="125" y="247"/>
                    </a:cubicBezTo>
                    <a:cubicBezTo>
                      <a:pt x="55" y="247"/>
                      <a:pt x="0" y="191"/>
                      <a:pt x="0" y="123"/>
                    </a:cubicBezTo>
                    <a:cubicBezTo>
                      <a:pt x="0" y="53"/>
                      <a:pt x="55" y="0"/>
                      <a:pt x="125" y="0"/>
                    </a:cubicBezTo>
                    <a:cubicBezTo>
                      <a:pt x="193" y="0"/>
                      <a:pt x="249" y="53"/>
                      <a:pt x="249" y="12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2558" name="Freeform 59"/>
              <p:cNvSpPr>
                <a:spLocks noChangeArrowheads="1"/>
              </p:cNvSpPr>
              <p:nvPr/>
            </p:nvSpPr>
            <p:spPr bwMode="auto">
              <a:xfrm>
                <a:off x="14855730" y="7346179"/>
                <a:ext cx="88717" cy="88658"/>
              </a:xfrm>
              <a:custGeom>
                <a:avLst/>
                <a:gdLst>
                  <a:gd name="T0" fmla="*/ 88361 w 249"/>
                  <a:gd name="T1" fmla="*/ 43972 h 248"/>
                  <a:gd name="T2" fmla="*/ 88361 w 249"/>
                  <a:gd name="T3" fmla="*/ 43972 h 248"/>
                  <a:gd name="T4" fmla="*/ 44180 w 249"/>
                  <a:gd name="T5" fmla="*/ 88301 h 248"/>
                  <a:gd name="T6" fmla="*/ 0 w 249"/>
                  <a:gd name="T7" fmla="*/ 43972 h 248"/>
                  <a:gd name="T8" fmla="*/ 44180 w 249"/>
                  <a:gd name="T9" fmla="*/ 0 h 248"/>
                  <a:gd name="T10" fmla="*/ 88361 w 249"/>
                  <a:gd name="T11" fmla="*/ 4397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48">
                    <a:moveTo>
                      <a:pt x="248" y="123"/>
                    </a:moveTo>
                    <a:lnTo>
                      <a:pt x="248" y="123"/>
                    </a:lnTo>
                    <a:cubicBezTo>
                      <a:pt x="248" y="191"/>
                      <a:pt x="192" y="247"/>
                      <a:pt x="124" y="247"/>
                    </a:cubicBezTo>
                    <a:cubicBezTo>
                      <a:pt x="56" y="247"/>
                      <a:pt x="0" y="191"/>
                      <a:pt x="0" y="123"/>
                    </a:cubicBezTo>
                    <a:cubicBezTo>
                      <a:pt x="0" y="53"/>
                      <a:pt x="56" y="0"/>
                      <a:pt x="124" y="0"/>
                    </a:cubicBezTo>
                    <a:cubicBezTo>
                      <a:pt x="192" y="0"/>
                      <a:pt x="248" y="53"/>
                      <a:pt x="248" y="12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156" name="Freeform 60"/>
              <p:cNvSpPr>
                <a:spLocks noChangeArrowheads="1"/>
              </p:cNvSpPr>
              <p:nvPr/>
            </p:nvSpPr>
            <p:spPr bwMode="auto">
              <a:xfrm>
                <a:off x="15036389" y="7346179"/>
                <a:ext cx="90330" cy="88658"/>
              </a:xfrm>
              <a:custGeom>
                <a:avLst/>
                <a:gdLst>
                  <a:gd name="T0" fmla="*/ 89970 w 251"/>
                  <a:gd name="T1" fmla="*/ 43972 h 248"/>
                  <a:gd name="T2" fmla="*/ 89970 w 251"/>
                  <a:gd name="T3" fmla="*/ 43972 h 248"/>
                  <a:gd name="T4" fmla="*/ 45345 w 251"/>
                  <a:gd name="T5" fmla="*/ 88301 h 248"/>
                  <a:gd name="T6" fmla="*/ 0 w 251"/>
                  <a:gd name="T7" fmla="*/ 43972 h 248"/>
                  <a:gd name="T8" fmla="*/ 45345 w 251"/>
                  <a:gd name="T9" fmla="*/ 0 h 248"/>
                  <a:gd name="T10" fmla="*/ 89970 w 251"/>
                  <a:gd name="T11" fmla="*/ 4397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248">
                    <a:moveTo>
                      <a:pt x="250" y="123"/>
                    </a:moveTo>
                    <a:lnTo>
                      <a:pt x="250" y="123"/>
                    </a:lnTo>
                    <a:cubicBezTo>
                      <a:pt x="250" y="191"/>
                      <a:pt x="194" y="247"/>
                      <a:pt x="126" y="247"/>
                    </a:cubicBezTo>
                    <a:cubicBezTo>
                      <a:pt x="56" y="247"/>
                      <a:pt x="0" y="191"/>
                      <a:pt x="0" y="123"/>
                    </a:cubicBezTo>
                    <a:cubicBezTo>
                      <a:pt x="0" y="53"/>
                      <a:pt x="56" y="0"/>
                      <a:pt x="126" y="0"/>
                    </a:cubicBezTo>
                    <a:cubicBezTo>
                      <a:pt x="194" y="0"/>
                      <a:pt x="250" y="53"/>
                      <a:pt x="250"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57" name="Freeform 61"/>
              <p:cNvSpPr>
                <a:spLocks noChangeArrowheads="1"/>
              </p:cNvSpPr>
              <p:nvPr/>
            </p:nvSpPr>
            <p:spPr bwMode="auto">
              <a:xfrm>
                <a:off x="15218662" y="7346179"/>
                <a:ext cx="88717" cy="88658"/>
              </a:xfrm>
              <a:custGeom>
                <a:avLst/>
                <a:gdLst>
                  <a:gd name="T0" fmla="*/ 88361 w 249"/>
                  <a:gd name="T1" fmla="*/ 43972 h 248"/>
                  <a:gd name="T2" fmla="*/ 88361 w 249"/>
                  <a:gd name="T3" fmla="*/ 43972 h 248"/>
                  <a:gd name="T4" fmla="*/ 44180 w 249"/>
                  <a:gd name="T5" fmla="*/ 88301 h 248"/>
                  <a:gd name="T6" fmla="*/ 0 w 249"/>
                  <a:gd name="T7" fmla="*/ 43972 h 248"/>
                  <a:gd name="T8" fmla="*/ 44180 w 249"/>
                  <a:gd name="T9" fmla="*/ 0 h 248"/>
                  <a:gd name="T10" fmla="*/ 88361 w 249"/>
                  <a:gd name="T11" fmla="*/ 4397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48">
                    <a:moveTo>
                      <a:pt x="248" y="123"/>
                    </a:moveTo>
                    <a:lnTo>
                      <a:pt x="248" y="123"/>
                    </a:lnTo>
                    <a:cubicBezTo>
                      <a:pt x="248" y="191"/>
                      <a:pt x="192" y="247"/>
                      <a:pt x="124" y="247"/>
                    </a:cubicBezTo>
                    <a:cubicBezTo>
                      <a:pt x="56" y="247"/>
                      <a:pt x="0" y="191"/>
                      <a:pt x="0" y="123"/>
                    </a:cubicBezTo>
                    <a:cubicBezTo>
                      <a:pt x="0" y="53"/>
                      <a:pt x="56" y="0"/>
                      <a:pt x="124" y="0"/>
                    </a:cubicBezTo>
                    <a:cubicBezTo>
                      <a:pt x="192" y="0"/>
                      <a:pt x="248" y="53"/>
                      <a:pt x="248"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58" name="Freeform 62"/>
              <p:cNvSpPr>
                <a:spLocks noChangeArrowheads="1"/>
              </p:cNvSpPr>
              <p:nvPr/>
            </p:nvSpPr>
            <p:spPr bwMode="auto">
              <a:xfrm>
                <a:off x="15399321" y="7346179"/>
                <a:ext cx="88717" cy="88658"/>
              </a:xfrm>
              <a:custGeom>
                <a:avLst/>
                <a:gdLst>
                  <a:gd name="T0" fmla="*/ 88361 w 249"/>
                  <a:gd name="T1" fmla="*/ 43972 h 248"/>
                  <a:gd name="T2" fmla="*/ 88361 w 249"/>
                  <a:gd name="T3" fmla="*/ 43972 h 248"/>
                  <a:gd name="T4" fmla="*/ 44180 w 249"/>
                  <a:gd name="T5" fmla="*/ 88301 h 248"/>
                  <a:gd name="T6" fmla="*/ 0 w 249"/>
                  <a:gd name="T7" fmla="*/ 43972 h 248"/>
                  <a:gd name="T8" fmla="*/ 44180 w 249"/>
                  <a:gd name="T9" fmla="*/ 0 h 248"/>
                  <a:gd name="T10" fmla="*/ 88361 w 249"/>
                  <a:gd name="T11" fmla="*/ 4397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48">
                    <a:moveTo>
                      <a:pt x="248" y="123"/>
                    </a:moveTo>
                    <a:lnTo>
                      <a:pt x="248" y="123"/>
                    </a:lnTo>
                    <a:cubicBezTo>
                      <a:pt x="248" y="191"/>
                      <a:pt x="192" y="247"/>
                      <a:pt x="124" y="247"/>
                    </a:cubicBezTo>
                    <a:cubicBezTo>
                      <a:pt x="54" y="247"/>
                      <a:pt x="0" y="191"/>
                      <a:pt x="0" y="123"/>
                    </a:cubicBezTo>
                    <a:cubicBezTo>
                      <a:pt x="0" y="53"/>
                      <a:pt x="54" y="0"/>
                      <a:pt x="124" y="0"/>
                    </a:cubicBezTo>
                    <a:cubicBezTo>
                      <a:pt x="192" y="0"/>
                      <a:pt x="248" y="53"/>
                      <a:pt x="248"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2562" name="Freeform 63"/>
              <p:cNvSpPr>
                <a:spLocks noChangeArrowheads="1"/>
              </p:cNvSpPr>
              <p:nvPr/>
            </p:nvSpPr>
            <p:spPr bwMode="auto">
              <a:xfrm>
                <a:off x="13947595" y="7529942"/>
                <a:ext cx="88717" cy="90270"/>
              </a:xfrm>
              <a:custGeom>
                <a:avLst/>
                <a:gdLst>
                  <a:gd name="T0" fmla="*/ 88361 w 249"/>
                  <a:gd name="T1" fmla="*/ 44413 h 250"/>
                  <a:gd name="T2" fmla="*/ 88361 w 249"/>
                  <a:gd name="T3" fmla="*/ 44413 h 250"/>
                  <a:gd name="T4" fmla="*/ 44180 w 249"/>
                  <a:gd name="T5" fmla="*/ 89909 h 250"/>
                  <a:gd name="T6" fmla="*/ 0 w 249"/>
                  <a:gd name="T7" fmla="*/ 44413 h 250"/>
                  <a:gd name="T8" fmla="*/ 44180 w 249"/>
                  <a:gd name="T9" fmla="*/ 0 h 250"/>
                  <a:gd name="T10" fmla="*/ 88361 w 249"/>
                  <a:gd name="T11" fmla="*/ 44413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50">
                    <a:moveTo>
                      <a:pt x="248" y="123"/>
                    </a:moveTo>
                    <a:lnTo>
                      <a:pt x="248" y="123"/>
                    </a:lnTo>
                    <a:cubicBezTo>
                      <a:pt x="248" y="193"/>
                      <a:pt x="194" y="249"/>
                      <a:pt x="124" y="249"/>
                    </a:cubicBezTo>
                    <a:cubicBezTo>
                      <a:pt x="56" y="249"/>
                      <a:pt x="0" y="193"/>
                      <a:pt x="0" y="123"/>
                    </a:cubicBezTo>
                    <a:cubicBezTo>
                      <a:pt x="0" y="55"/>
                      <a:pt x="56" y="0"/>
                      <a:pt x="124" y="0"/>
                    </a:cubicBezTo>
                    <a:cubicBezTo>
                      <a:pt x="194" y="0"/>
                      <a:pt x="248" y="55"/>
                      <a:pt x="248" y="1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62563" name="Freeform 64"/>
              <p:cNvSpPr>
                <a:spLocks noChangeArrowheads="1"/>
              </p:cNvSpPr>
              <p:nvPr/>
            </p:nvSpPr>
            <p:spPr bwMode="auto">
              <a:xfrm>
                <a:off x="14129867" y="7529942"/>
                <a:ext cx="88717" cy="90270"/>
              </a:xfrm>
              <a:custGeom>
                <a:avLst/>
                <a:gdLst>
                  <a:gd name="T0" fmla="*/ 88359 w 248"/>
                  <a:gd name="T1" fmla="*/ 44413 h 250"/>
                  <a:gd name="T2" fmla="*/ 88359 w 248"/>
                  <a:gd name="T3" fmla="*/ 44413 h 250"/>
                  <a:gd name="T4" fmla="*/ 44359 w 248"/>
                  <a:gd name="T5" fmla="*/ 89909 h 250"/>
                  <a:gd name="T6" fmla="*/ 0 w 248"/>
                  <a:gd name="T7" fmla="*/ 44413 h 250"/>
                  <a:gd name="T8" fmla="*/ 44359 w 248"/>
                  <a:gd name="T9" fmla="*/ 0 h 250"/>
                  <a:gd name="T10" fmla="*/ 88359 w 248"/>
                  <a:gd name="T11" fmla="*/ 44413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250">
                    <a:moveTo>
                      <a:pt x="247" y="123"/>
                    </a:moveTo>
                    <a:lnTo>
                      <a:pt x="247" y="123"/>
                    </a:lnTo>
                    <a:cubicBezTo>
                      <a:pt x="247" y="193"/>
                      <a:pt x="191" y="249"/>
                      <a:pt x="124" y="249"/>
                    </a:cubicBezTo>
                    <a:cubicBezTo>
                      <a:pt x="56" y="249"/>
                      <a:pt x="0" y="193"/>
                      <a:pt x="0" y="123"/>
                    </a:cubicBezTo>
                    <a:cubicBezTo>
                      <a:pt x="0" y="55"/>
                      <a:pt x="56" y="0"/>
                      <a:pt x="124" y="0"/>
                    </a:cubicBezTo>
                    <a:cubicBezTo>
                      <a:pt x="191" y="0"/>
                      <a:pt x="247" y="55"/>
                      <a:pt x="247" y="1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161" name="Freeform 65"/>
              <p:cNvSpPr>
                <a:spLocks noChangeArrowheads="1"/>
              </p:cNvSpPr>
              <p:nvPr/>
            </p:nvSpPr>
            <p:spPr bwMode="auto">
              <a:xfrm>
                <a:off x="14310526" y="7529942"/>
                <a:ext cx="90330" cy="90270"/>
              </a:xfrm>
              <a:custGeom>
                <a:avLst/>
                <a:gdLst>
                  <a:gd name="T0" fmla="*/ 89969 w 250"/>
                  <a:gd name="T1" fmla="*/ 44413 h 250"/>
                  <a:gd name="T2" fmla="*/ 89969 w 250"/>
                  <a:gd name="T3" fmla="*/ 44413 h 250"/>
                  <a:gd name="T4" fmla="*/ 44442 w 250"/>
                  <a:gd name="T5" fmla="*/ 89909 h 250"/>
                  <a:gd name="T6" fmla="*/ 0 w 250"/>
                  <a:gd name="T7" fmla="*/ 44413 h 250"/>
                  <a:gd name="T8" fmla="*/ 44442 w 250"/>
                  <a:gd name="T9" fmla="*/ 0 h 250"/>
                  <a:gd name="T10" fmla="*/ 89969 w 250"/>
                  <a:gd name="T11" fmla="*/ 44413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 h="250">
                    <a:moveTo>
                      <a:pt x="249" y="123"/>
                    </a:moveTo>
                    <a:lnTo>
                      <a:pt x="249" y="123"/>
                    </a:lnTo>
                    <a:cubicBezTo>
                      <a:pt x="249" y="193"/>
                      <a:pt x="193" y="249"/>
                      <a:pt x="123" y="249"/>
                    </a:cubicBezTo>
                    <a:cubicBezTo>
                      <a:pt x="56" y="249"/>
                      <a:pt x="0" y="193"/>
                      <a:pt x="0" y="123"/>
                    </a:cubicBezTo>
                    <a:cubicBezTo>
                      <a:pt x="0" y="55"/>
                      <a:pt x="56" y="0"/>
                      <a:pt x="123" y="0"/>
                    </a:cubicBezTo>
                    <a:cubicBezTo>
                      <a:pt x="193" y="0"/>
                      <a:pt x="249" y="55"/>
                      <a:pt x="249"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62" name="Freeform 66"/>
              <p:cNvSpPr>
                <a:spLocks noChangeArrowheads="1"/>
              </p:cNvSpPr>
              <p:nvPr/>
            </p:nvSpPr>
            <p:spPr bwMode="auto">
              <a:xfrm>
                <a:off x="14492799" y="7529942"/>
                <a:ext cx="88717" cy="90270"/>
              </a:xfrm>
              <a:custGeom>
                <a:avLst/>
                <a:gdLst>
                  <a:gd name="T0" fmla="*/ 88359 w 248"/>
                  <a:gd name="T1" fmla="*/ 44413 h 250"/>
                  <a:gd name="T2" fmla="*/ 88359 w 248"/>
                  <a:gd name="T3" fmla="*/ 44413 h 250"/>
                  <a:gd name="T4" fmla="*/ 44001 w 248"/>
                  <a:gd name="T5" fmla="*/ 89909 h 250"/>
                  <a:gd name="T6" fmla="*/ 0 w 248"/>
                  <a:gd name="T7" fmla="*/ 44413 h 250"/>
                  <a:gd name="T8" fmla="*/ 44001 w 248"/>
                  <a:gd name="T9" fmla="*/ 0 h 250"/>
                  <a:gd name="T10" fmla="*/ 88359 w 248"/>
                  <a:gd name="T11" fmla="*/ 44413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250">
                    <a:moveTo>
                      <a:pt x="247" y="123"/>
                    </a:moveTo>
                    <a:lnTo>
                      <a:pt x="247" y="123"/>
                    </a:lnTo>
                    <a:cubicBezTo>
                      <a:pt x="247" y="193"/>
                      <a:pt x="191" y="249"/>
                      <a:pt x="123" y="249"/>
                    </a:cubicBezTo>
                    <a:cubicBezTo>
                      <a:pt x="55" y="249"/>
                      <a:pt x="0" y="193"/>
                      <a:pt x="0" y="123"/>
                    </a:cubicBezTo>
                    <a:cubicBezTo>
                      <a:pt x="0" y="55"/>
                      <a:pt x="55" y="0"/>
                      <a:pt x="123" y="0"/>
                    </a:cubicBezTo>
                    <a:cubicBezTo>
                      <a:pt x="191" y="0"/>
                      <a:pt x="247" y="55"/>
                      <a:pt x="247"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63" name="Freeform 67"/>
              <p:cNvSpPr>
                <a:spLocks noChangeArrowheads="1"/>
              </p:cNvSpPr>
              <p:nvPr/>
            </p:nvSpPr>
            <p:spPr bwMode="auto">
              <a:xfrm>
                <a:off x="14673458" y="7529942"/>
                <a:ext cx="90330" cy="90270"/>
              </a:xfrm>
              <a:custGeom>
                <a:avLst/>
                <a:gdLst>
                  <a:gd name="T0" fmla="*/ 89969 w 250"/>
                  <a:gd name="T1" fmla="*/ 44413 h 250"/>
                  <a:gd name="T2" fmla="*/ 89969 w 250"/>
                  <a:gd name="T3" fmla="*/ 44413 h 250"/>
                  <a:gd name="T4" fmla="*/ 45165 w 250"/>
                  <a:gd name="T5" fmla="*/ 89909 h 250"/>
                  <a:gd name="T6" fmla="*/ 0 w 250"/>
                  <a:gd name="T7" fmla="*/ 44413 h 250"/>
                  <a:gd name="T8" fmla="*/ 45165 w 250"/>
                  <a:gd name="T9" fmla="*/ 0 h 250"/>
                  <a:gd name="T10" fmla="*/ 89969 w 250"/>
                  <a:gd name="T11" fmla="*/ 44413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 h="250">
                    <a:moveTo>
                      <a:pt x="249" y="123"/>
                    </a:moveTo>
                    <a:lnTo>
                      <a:pt x="249" y="123"/>
                    </a:lnTo>
                    <a:cubicBezTo>
                      <a:pt x="249" y="193"/>
                      <a:pt x="193" y="249"/>
                      <a:pt x="125" y="249"/>
                    </a:cubicBezTo>
                    <a:cubicBezTo>
                      <a:pt x="55" y="249"/>
                      <a:pt x="0" y="193"/>
                      <a:pt x="0" y="123"/>
                    </a:cubicBezTo>
                    <a:cubicBezTo>
                      <a:pt x="0" y="55"/>
                      <a:pt x="55" y="0"/>
                      <a:pt x="125" y="0"/>
                    </a:cubicBezTo>
                    <a:cubicBezTo>
                      <a:pt x="193" y="0"/>
                      <a:pt x="249" y="55"/>
                      <a:pt x="249"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64" name="Freeform 68"/>
              <p:cNvSpPr>
                <a:spLocks noChangeArrowheads="1"/>
              </p:cNvSpPr>
              <p:nvPr/>
            </p:nvSpPr>
            <p:spPr bwMode="auto">
              <a:xfrm>
                <a:off x="14855730" y="7529942"/>
                <a:ext cx="88717" cy="90270"/>
              </a:xfrm>
              <a:custGeom>
                <a:avLst/>
                <a:gdLst>
                  <a:gd name="T0" fmla="*/ 88361 w 249"/>
                  <a:gd name="T1" fmla="*/ 44413 h 250"/>
                  <a:gd name="T2" fmla="*/ 88361 w 249"/>
                  <a:gd name="T3" fmla="*/ 44413 h 250"/>
                  <a:gd name="T4" fmla="*/ 44180 w 249"/>
                  <a:gd name="T5" fmla="*/ 89909 h 250"/>
                  <a:gd name="T6" fmla="*/ 0 w 249"/>
                  <a:gd name="T7" fmla="*/ 44413 h 250"/>
                  <a:gd name="T8" fmla="*/ 44180 w 249"/>
                  <a:gd name="T9" fmla="*/ 0 h 250"/>
                  <a:gd name="T10" fmla="*/ 88361 w 249"/>
                  <a:gd name="T11" fmla="*/ 44413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50">
                    <a:moveTo>
                      <a:pt x="248" y="123"/>
                    </a:moveTo>
                    <a:lnTo>
                      <a:pt x="248" y="123"/>
                    </a:lnTo>
                    <a:cubicBezTo>
                      <a:pt x="248" y="193"/>
                      <a:pt x="192" y="249"/>
                      <a:pt x="124" y="249"/>
                    </a:cubicBezTo>
                    <a:cubicBezTo>
                      <a:pt x="56" y="249"/>
                      <a:pt x="0" y="193"/>
                      <a:pt x="0" y="123"/>
                    </a:cubicBezTo>
                    <a:cubicBezTo>
                      <a:pt x="0" y="55"/>
                      <a:pt x="56" y="0"/>
                      <a:pt x="124" y="0"/>
                    </a:cubicBezTo>
                    <a:cubicBezTo>
                      <a:pt x="192" y="0"/>
                      <a:pt x="248" y="55"/>
                      <a:pt x="248"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65" name="Freeform 69"/>
              <p:cNvSpPr>
                <a:spLocks noChangeArrowheads="1"/>
              </p:cNvSpPr>
              <p:nvPr/>
            </p:nvSpPr>
            <p:spPr bwMode="auto">
              <a:xfrm>
                <a:off x="15036389" y="7529942"/>
                <a:ext cx="90330" cy="90270"/>
              </a:xfrm>
              <a:custGeom>
                <a:avLst/>
                <a:gdLst>
                  <a:gd name="T0" fmla="*/ 89970 w 251"/>
                  <a:gd name="T1" fmla="*/ 44413 h 250"/>
                  <a:gd name="T2" fmla="*/ 89970 w 251"/>
                  <a:gd name="T3" fmla="*/ 44413 h 250"/>
                  <a:gd name="T4" fmla="*/ 45345 w 251"/>
                  <a:gd name="T5" fmla="*/ 89909 h 250"/>
                  <a:gd name="T6" fmla="*/ 0 w 251"/>
                  <a:gd name="T7" fmla="*/ 44413 h 250"/>
                  <a:gd name="T8" fmla="*/ 45345 w 251"/>
                  <a:gd name="T9" fmla="*/ 0 h 250"/>
                  <a:gd name="T10" fmla="*/ 89970 w 251"/>
                  <a:gd name="T11" fmla="*/ 44413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250">
                    <a:moveTo>
                      <a:pt x="250" y="123"/>
                    </a:moveTo>
                    <a:lnTo>
                      <a:pt x="250" y="123"/>
                    </a:lnTo>
                    <a:cubicBezTo>
                      <a:pt x="250" y="193"/>
                      <a:pt x="194" y="249"/>
                      <a:pt x="126" y="249"/>
                    </a:cubicBezTo>
                    <a:cubicBezTo>
                      <a:pt x="56" y="249"/>
                      <a:pt x="0" y="193"/>
                      <a:pt x="0" y="123"/>
                    </a:cubicBezTo>
                    <a:cubicBezTo>
                      <a:pt x="0" y="55"/>
                      <a:pt x="56" y="0"/>
                      <a:pt x="126" y="0"/>
                    </a:cubicBezTo>
                    <a:cubicBezTo>
                      <a:pt x="194" y="0"/>
                      <a:pt x="250" y="55"/>
                      <a:pt x="250"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66" name="Freeform 70"/>
              <p:cNvSpPr>
                <a:spLocks noChangeArrowheads="1"/>
              </p:cNvSpPr>
              <p:nvPr/>
            </p:nvSpPr>
            <p:spPr bwMode="auto">
              <a:xfrm>
                <a:off x="15218662" y="7529942"/>
                <a:ext cx="88717" cy="90270"/>
              </a:xfrm>
              <a:custGeom>
                <a:avLst/>
                <a:gdLst>
                  <a:gd name="T0" fmla="*/ 88361 w 249"/>
                  <a:gd name="T1" fmla="*/ 44413 h 250"/>
                  <a:gd name="T2" fmla="*/ 88361 w 249"/>
                  <a:gd name="T3" fmla="*/ 44413 h 250"/>
                  <a:gd name="T4" fmla="*/ 44180 w 249"/>
                  <a:gd name="T5" fmla="*/ 89909 h 250"/>
                  <a:gd name="T6" fmla="*/ 0 w 249"/>
                  <a:gd name="T7" fmla="*/ 44413 h 250"/>
                  <a:gd name="T8" fmla="*/ 44180 w 249"/>
                  <a:gd name="T9" fmla="*/ 0 h 250"/>
                  <a:gd name="T10" fmla="*/ 88361 w 249"/>
                  <a:gd name="T11" fmla="*/ 44413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50">
                    <a:moveTo>
                      <a:pt x="248" y="123"/>
                    </a:moveTo>
                    <a:lnTo>
                      <a:pt x="248" y="123"/>
                    </a:lnTo>
                    <a:cubicBezTo>
                      <a:pt x="248" y="193"/>
                      <a:pt x="192" y="249"/>
                      <a:pt x="124" y="249"/>
                    </a:cubicBezTo>
                    <a:cubicBezTo>
                      <a:pt x="56" y="249"/>
                      <a:pt x="0" y="193"/>
                      <a:pt x="0" y="123"/>
                    </a:cubicBezTo>
                    <a:cubicBezTo>
                      <a:pt x="0" y="55"/>
                      <a:pt x="56" y="0"/>
                      <a:pt x="124" y="0"/>
                    </a:cubicBezTo>
                    <a:cubicBezTo>
                      <a:pt x="192" y="0"/>
                      <a:pt x="248" y="55"/>
                      <a:pt x="248"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67" name="Freeform 71"/>
              <p:cNvSpPr>
                <a:spLocks noChangeArrowheads="1"/>
              </p:cNvSpPr>
              <p:nvPr/>
            </p:nvSpPr>
            <p:spPr bwMode="auto">
              <a:xfrm>
                <a:off x="15399321" y="7529942"/>
                <a:ext cx="88717" cy="90270"/>
              </a:xfrm>
              <a:custGeom>
                <a:avLst/>
                <a:gdLst>
                  <a:gd name="T0" fmla="*/ 88361 w 249"/>
                  <a:gd name="T1" fmla="*/ 44413 h 250"/>
                  <a:gd name="T2" fmla="*/ 88361 w 249"/>
                  <a:gd name="T3" fmla="*/ 44413 h 250"/>
                  <a:gd name="T4" fmla="*/ 44180 w 249"/>
                  <a:gd name="T5" fmla="*/ 89909 h 250"/>
                  <a:gd name="T6" fmla="*/ 0 w 249"/>
                  <a:gd name="T7" fmla="*/ 44413 h 250"/>
                  <a:gd name="T8" fmla="*/ 44180 w 249"/>
                  <a:gd name="T9" fmla="*/ 0 h 250"/>
                  <a:gd name="T10" fmla="*/ 88361 w 249"/>
                  <a:gd name="T11" fmla="*/ 44413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 h="250">
                    <a:moveTo>
                      <a:pt x="248" y="123"/>
                    </a:moveTo>
                    <a:lnTo>
                      <a:pt x="248" y="123"/>
                    </a:lnTo>
                    <a:cubicBezTo>
                      <a:pt x="248" y="193"/>
                      <a:pt x="192" y="249"/>
                      <a:pt x="124" y="249"/>
                    </a:cubicBezTo>
                    <a:cubicBezTo>
                      <a:pt x="54" y="249"/>
                      <a:pt x="0" y="193"/>
                      <a:pt x="0" y="123"/>
                    </a:cubicBezTo>
                    <a:cubicBezTo>
                      <a:pt x="0" y="55"/>
                      <a:pt x="54" y="0"/>
                      <a:pt x="124" y="0"/>
                    </a:cubicBezTo>
                    <a:cubicBezTo>
                      <a:pt x="192" y="0"/>
                      <a:pt x="248" y="55"/>
                      <a:pt x="248" y="123"/>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62571" name="Group 72"/>
              <p:cNvGrpSpPr>
                <a:grpSpLocks/>
              </p:cNvGrpSpPr>
              <p:nvPr/>
            </p:nvGrpSpPr>
            <p:grpSpPr bwMode="auto">
              <a:xfrm>
                <a:off x="13965339" y="5996972"/>
                <a:ext cx="562946" cy="562573"/>
                <a:chOff x="1901" y="1550"/>
                <a:chExt cx="349" cy="349"/>
              </a:xfrm>
            </p:grpSpPr>
            <p:sp>
              <p:nvSpPr>
                <p:cNvPr id="219" name="Freeform 73"/>
                <p:cNvSpPr>
                  <a:spLocks noChangeArrowheads="1"/>
                </p:cNvSpPr>
                <p:nvPr/>
              </p:nvSpPr>
              <p:spPr bwMode="auto">
                <a:xfrm>
                  <a:off x="1901" y="1550"/>
                  <a:ext cx="350" cy="350"/>
                </a:xfrm>
                <a:custGeom>
                  <a:avLst/>
                  <a:gdLst>
                    <a:gd name="T0" fmla="*/ 181 w 1546"/>
                    <a:gd name="T1" fmla="*/ 0 h 1546"/>
                    <a:gd name="T2" fmla="*/ 220 w 1546"/>
                    <a:gd name="T3" fmla="*/ 6 h 1546"/>
                    <a:gd name="T4" fmla="*/ 350 w 1546"/>
                    <a:gd name="T5" fmla="*/ 168 h 1546"/>
                    <a:gd name="T6" fmla="*/ 350 w 1546"/>
                    <a:gd name="T7" fmla="*/ 182 h 1546"/>
                    <a:gd name="T8" fmla="*/ 344 w 1546"/>
                    <a:gd name="T9" fmla="*/ 220 h 1546"/>
                    <a:gd name="T10" fmla="*/ 181 w 1546"/>
                    <a:gd name="T11" fmla="*/ 350 h 1546"/>
                    <a:gd name="T12" fmla="*/ 168 w 1546"/>
                    <a:gd name="T13" fmla="*/ 350 h 1546"/>
                    <a:gd name="T14" fmla="*/ 130 w 1546"/>
                    <a:gd name="T15" fmla="*/ 344 h 1546"/>
                    <a:gd name="T16" fmla="*/ 0 w 1546"/>
                    <a:gd name="T17" fmla="*/ 182 h 1546"/>
                    <a:gd name="T18" fmla="*/ 0 w 1546"/>
                    <a:gd name="T19" fmla="*/ 168 h 1546"/>
                    <a:gd name="T20" fmla="*/ 6 w 1546"/>
                    <a:gd name="T21" fmla="*/ 130 h 1546"/>
                    <a:gd name="T22" fmla="*/ 169 w 1546"/>
                    <a:gd name="T23" fmla="*/ 0 h 1546"/>
                    <a:gd name="T24" fmla="*/ 181 w 1546"/>
                    <a:gd name="T25" fmla="*/ 0 h 1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6" h="1546">
                      <a:moveTo>
                        <a:pt x="800" y="0"/>
                      </a:moveTo>
                      <a:cubicBezTo>
                        <a:pt x="857" y="2"/>
                        <a:pt x="915" y="11"/>
                        <a:pt x="972" y="26"/>
                      </a:cubicBezTo>
                      <a:cubicBezTo>
                        <a:pt x="1308" y="116"/>
                        <a:pt x="1533" y="413"/>
                        <a:pt x="1545" y="744"/>
                      </a:cubicBezTo>
                      <a:lnTo>
                        <a:pt x="1545" y="803"/>
                      </a:lnTo>
                      <a:cubicBezTo>
                        <a:pt x="1543" y="859"/>
                        <a:pt x="1534" y="916"/>
                        <a:pt x="1519" y="972"/>
                      </a:cubicBezTo>
                      <a:cubicBezTo>
                        <a:pt x="1429" y="1308"/>
                        <a:pt x="1132" y="1533"/>
                        <a:pt x="801" y="1545"/>
                      </a:cubicBezTo>
                      <a:lnTo>
                        <a:pt x="742" y="1545"/>
                      </a:lnTo>
                      <a:cubicBezTo>
                        <a:pt x="686" y="1543"/>
                        <a:pt x="629" y="1534"/>
                        <a:pt x="573" y="1519"/>
                      </a:cubicBezTo>
                      <a:cubicBezTo>
                        <a:pt x="237" y="1429"/>
                        <a:pt x="12" y="1132"/>
                        <a:pt x="0" y="802"/>
                      </a:cubicBezTo>
                      <a:lnTo>
                        <a:pt x="0" y="742"/>
                      </a:lnTo>
                      <a:cubicBezTo>
                        <a:pt x="2" y="686"/>
                        <a:pt x="11" y="629"/>
                        <a:pt x="26" y="573"/>
                      </a:cubicBezTo>
                      <a:cubicBezTo>
                        <a:pt x="116" y="236"/>
                        <a:pt x="414" y="11"/>
                        <a:pt x="745" y="0"/>
                      </a:cubicBezTo>
                      <a:lnTo>
                        <a:pt x="800" y="0"/>
                      </a:lnTo>
                    </a:path>
                  </a:pathLst>
                </a:custGeom>
                <a:solidFill>
                  <a:srgbClr val="EC89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0" name="Freeform 74"/>
                <p:cNvSpPr>
                  <a:spLocks noChangeArrowheads="1"/>
                </p:cNvSpPr>
                <p:nvPr/>
              </p:nvSpPr>
              <p:spPr bwMode="auto">
                <a:xfrm>
                  <a:off x="2075" y="1649"/>
                  <a:ext cx="175" cy="131"/>
                </a:xfrm>
                <a:custGeom>
                  <a:avLst/>
                  <a:gdLst>
                    <a:gd name="T0" fmla="*/ 159 w 777"/>
                    <a:gd name="T1" fmla="*/ 4 h 580"/>
                    <a:gd name="T2" fmla="*/ 165 w 777"/>
                    <a:gd name="T3" fmla="*/ 19 h 580"/>
                    <a:gd name="T4" fmla="*/ 170 w 777"/>
                    <a:gd name="T5" fmla="*/ 35 h 580"/>
                    <a:gd name="T6" fmla="*/ 173 w 777"/>
                    <a:gd name="T7" fmla="*/ 52 h 580"/>
                    <a:gd name="T8" fmla="*/ 175 w 777"/>
                    <a:gd name="T9" fmla="*/ 69 h 580"/>
                    <a:gd name="T10" fmla="*/ 175 w 777"/>
                    <a:gd name="T11" fmla="*/ 87 h 580"/>
                    <a:gd name="T12" fmla="*/ 173 w 777"/>
                    <a:gd name="T13" fmla="*/ 104 h 580"/>
                    <a:gd name="T14" fmla="*/ 169 w 777"/>
                    <a:gd name="T15" fmla="*/ 121 h 580"/>
                    <a:gd name="T16" fmla="*/ 166 w 777"/>
                    <a:gd name="T17" fmla="*/ 131 h 580"/>
                    <a:gd name="T18" fmla="*/ 0 w 777"/>
                    <a:gd name="T19" fmla="*/ 74 h 580"/>
                    <a:gd name="T20" fmla="*/ 157 w 777"/>
                    <a:gd name="T21" fmla="*/ 0 h 580"/>
                    <a:gd name="T22" fmla="*/ 159 w 777"/>
                    <a:gd name="T23" fmla="*/ 4 h 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7" h="580">
                      <a:moveTo>
                        <a:pt x="707" y="16"/>
                      </a:moveTo>
                      <a:lnTo>
                        <a:pt x="734" y="85"/>
                      </a:lnTo>
                      <a:lnTo>
                        <a:pt x="755" y="157"/>
                      </a:lnTo>
                      <a:lnTo>
                        <a:pt x="769" y="231"/>
                      </a:lnTo>
                      <a:lnTo>
                        <a:pt x="776" y="306"/>
                      </a:lnTo>
                      <a:lnTo>
                        <a:pt x="775" y="383"/>
                      </a:lnTo>
                      <a:lnTo>
                        <a:pt x="767" y="460"/>
                      </a:lnTo>
                      <a:lnTo>
                        <a:pt x="750" y="537"/>
                      </a:lnTo>
                      <a:lnTo>
                        <a:pt x="737" y="579"/>
                      </a:lnTo>
                      <a:lnTo>
                        <a:pt x="0" y="326"/>
                      </a:lnTo>
                      <a:lnTo>
                        <a:pt x="698" y="0"/>
                      </a:lnTo>
                      <a:lnTo>
                        <a:pt x="707"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1" name="Freeform 75"/>
                <p:cNvSpPr>
                  <a:spLocks noChangeArrowheads="1"/>
                </p:cNvSpPr>
                <p:nvPr/>
              </p:nvSpPr>
              <p:spPr bwMode="auto">
                <a:xfrm>
                  <a:off x="1968" y="1550"/>
                  <a:ext cx="206" cy="174"/>
                </a:xfrm>
                <a:custGeom>
                  <a:avLst/>
                  <a:gdLst>
                    <a:gd name="T0" fmla="*/ 6 w 912"/>
                    <a:gd name="T1" fmla="*/ 32 h 773"/>
                    <a:gd name="T2" fmla="*/ 20 w 912"/>
                    <a:gd name="T3" fmla="*/ 23 h 773"/>
                    <a:gd name="T4" fmla="*/ 35 w 912"/>
                    <a:gd name="T5" fmla="*/ 16 h 773"/>
                    <a:gd name="T6" fmla="*/ 50 w 912"/>
                    <a:gd name="T7" fmla="*/ 9 h 773"/>
                    <a:gd name="T8" fmla="*/ 67 w 912"/>
                    <a:gd name="T9" fmla="*/ 5 h 773"/>
                    <a:gd name="T10" fmla="*/ 83 w 912"/>
                    <a:gd name="T11" fmla="*/ 2 h 773"/>
                    <a:gd name="T12" fmla="*/ 100 w 912"/>
                    <a:gd name="T13" fmla="*/ 0 h 773"/>
                    <a:gd name="T14" fmla="*/ 118 w 912"/>
                    <a:gd name="T15" fmla="*/ 0 h 773"/>
                    <a:gd name="T16" fmla="*/ 135 w 912"/>
                    <a:gd name="T17" fmla="*/ 2 h 773"/>
                    <a:gd name="T18" fmla="*/ 152 w 912"/>
                    <a:gd name="T19" fmla="*/ 6 h 773"/>
                    <a:gd name="T20" fmla="*/ 170 w 912"/>
                    <a:gd name="T21" fmla="*/ 11 h 773"/>
                    <a:gd name="T22" fmla="*/ 186 w 912"/>
                    <a:gd name="T23" fmla="*/ 18 h 773"/>
                    <a:gd name="T24" fmla="*/ 201 w 912"/>
                    <a:gd name="T25" fmla="*/ 27 h 773"/>
                    <a:gd name="T26" fmla="*/ 206 w 912"/>
                    <a:gd name="T27" fmla="*/ 30 h 773"/>
                    <a:gd name="T28" fmla="*/ 108 w 912"/>
                    <a:gd name="T29" fmla="*/ 174 h 773"/>
                    <a:gd name="T30" fmla="*/ 0 w 912"/>
                    <a:gd name="T31" fmla="*/ 37 h 773"/>
                    <a:gd name="T32" fmla="*/ 6 w 912"/>
                    <a:gd name="T33" fmla="*/ 32 h 7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2" h="773">
                      <a:moveTo>
                        <a:pt x="26" y="143"/>
                      </a:moveTo>
                      <a:lnTo>
                        <a:pt x="89" y="103"/>
                      </a:lnTo>
                      <a:lnTo>
                        <a:pt x="154" y="69"/>
                      </a:lnTo>
                      <a:lnTo>
                        <a:pt x="223" y="42"/>
                      </a:lnTo>
                      <a:lnTo>
                        <a:pt x="295" y="21"/>
                      </a:lnTo>
                      <a:lnTo>
                        <a:pt x="369" y="7"/>
                      </a:lnTo>
                      <a:lnTo>
                        <a:pt x="444" y="0"/>
                      </a:lnTo>
                      <a:lnTo>
                        <a:pt x="521" y="1"/>
                      </a:lnTo>
                      <a:lnTo>
                        <a:pt x="598" y="9"/>
                      </a:lnTo>
                      <a:lnTo>
                        <a:pt x="675" y="26"/>
                      </a:lnTo>
                      <a:lnTo>
                        <a:pt x="751" y="50"/>
                      </a:lnTo>
                      <a:lnTo>
                        <a:pt x="822" y="81"/>
                      </a:lnTo>
                      <a:lnTo>
                        <a:pt x="888" y="119"/>
                      </a:lnTo>
                      <a:lnTo>
                        <a:pt x="911" y="135"/>
                      </a:lnTo>
                      <a:lnTo>
                        <a:pt x="476" y="772"/>
                      </a:lnTo>
                      <a:lnTo>
                        <a:pt x="0" y="164"/>
                      </a:lnTo>
                      <a:lnTo>
                        <a:pt x="26" y="143"/>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22" name="Freeform 76"/>
                <p:cNvSpPr>
                  <a:spLocks noChangeArrowheads="1"/>
                </p:cNvSpPr>
                <p:nvPr/>
              </p:nvSpPr>
              <p:spPr bwMode="auto">
                <a:xfrm>
                  <a:off x="2076" y="1581"/>
                  <a:ext cx="174" cy="199"/>
                </a:xfrm>
                <a:custGeom>
                  <a:avLst/>
                  <a:gdLst>
                    <a:gd name="T0" fmla="*/ 107 w 773"/>
                    <a:gd name="T1" fmla="*/ 6 h 883"/>
                    <a:gd name="T2" fmla="*/ 120 w 773"/>
                    <a:gd name="T3" fmla="*/ 17 h 883"/>
                    <a:gd name="T4" fmla="*/ 131 w 773"/>
                    <a:gd name="T5" fmla="*/ 29 h 883"/>
                    <a:gd name="T6" fmla="*/ 142 w 773"/>
                    <a:gd name="T7" fmla="*/ 42 h 883"/>
                    <a:gd name="T8" fmla="*/ 151 w 773"/>
                    <a:gd name="T9" fmla="*/ 57 h 883"/>
                    <a:gd name="T10" fmla="*/ 158 w 773"/>
                    <a:gd name="T11" fmla="*/ 71 h 883"/>
                    <a:gd name="T12" fmla="*/ 164 w 773"/>
                    <a:gd name="T13" fmla="*/ 87 h 883"/>
                    <a:gd name="T14" fmla="*/ 169 w 773"/>
                    <a:gd name="T15" fmla="*/ 103 h 883"/>
                    <a:gd name="T16" fmla="*/ 172 w 773"/>
                    <a:gd name="T17" fmla="*/ 120 h 883"/>
                    <a:gd name="T18" fmla="*/ 174 w 773"/>
                    <a:gd name="T19" fmla="*/ 137 h 883"/>
                    <a:gd name="T20" fmla="*/ 174 w 773"/>
                    <a:gd name="T21" fmla="*/ 154 h 883"/>
                    <a:gd name="T22" fmla="*/ 172 w 773"/>
                    <a:gd name="T23" fmla="*/ 171 h 883"/>
                    <a:gd name="T24" fmla="*/ 168 w 773"/>
                    <a:gd name="T25" fmla="*/ 189 h 883"/>
                    <a:gd name="T26" fmla="*/ 165 w 773"/>
                    <a:gd name="T27" fmla="*/ 199 h 883"/>
                    <a:gd name="T28" fmla="*/ 0 w 773"/>
                    <a:gd name="T29" fmla="*/ 144 h 883"/>
                    <a:gd name="T30" fmla="*/ 98 w 773"/>
                    <a:gd name="T31" fmla="*/ 0 h 883"/>
                    <a:gd name="T32" fmla="*/ 107 w 773"/>
                    <a:gd name="T33" fmla="*/ 6 h 8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3" h="883">
                      <a:moveTo>
                        <a:pt x="474" y="27"/>
                      </a:moveTo>
                      <a:lnTo>
                        <a:pt x="531" y="76"/>
                      </a:lnTo>
                      <a:lnTo>
                        <a:pt x="583" y="130"/>
                      </a:lnTo>
                      <a:lnTo>
                        <a:pt x="629" y="188"/>
                      </a:lnTo>
                      <a:lnTo>
                        <a:pt x="669" y="251"/>
                      </a:lnTo>
                      <a:lnTo>
                        <a:pt x="703" y="316"/>
                      </a:lnTo>
                      <a:lnTo>
                        <a:pt x="730" y="385"/>
                      </a:lnTo>
                      <a:lnTo>
                        <a:pt x="751" y="457"/>
                      </a:lnTo>
                      <a:lnTo>
                        <a:pt x="765" y="531"/>
                      </a:lnTo>
                      <a:lnTo>
                        <a:pt x="772" y="606"/>
                      </a:lnTo>
                      <a:lnTo>
                        <a:pt x="771" y="683"/>
                      </a:lnTo>
                      <a:lnTo>
                        <a:pt x="763" y="760"/>
                      </a:lnTo>
                      <a:lnTo>
                        <a:pt x="746" y="837"/>
                      </a:lnTo>
                      <a:lnTo>
                        <a:pt x="732" y="882"/>
                      </a:lnTo>
                      <a:lnTo>
                        <a:pt x="0" y="637"/>
                      </a:lnTo>
                      <a:lnTo>
                        <a:pt x="435" y="0"/>
                      </a:lnTo>
                      <a:lnTo>
                        <a:pt x="474" y="2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grpSp>
            <p:nvGrpSpPr>
              <p:cNvPr id="62572" name="Group 168"/>
              <p:cNvGrpSpPr>
                <a:grpSpLocks/>
              </p:cNvGrpSpPr>
              <p:nvPr/>
            </p:nvGrpSpPr>
            <p:grpSpPr bwMode="auto">
              <a:xfrm>
                <a:off x="16172176" y="5510336"/>
                <a:ext cx="1800139" cy="2024617"/>
                <a:chOff x="16474102" y="5572741"/>
                <a:chExt cx="1800139" cy="2024617"/>
              </a:xfrm>
            </p:grpSpPr>
            <p:sp>
              <p:nvSpPr>
                <p:cNvPr id="194" name="Freeform 9"/>
                <p:cNvSpPr>
                  <a:spLocks noChangeArrowheads="1"/>
                </p:cNvSpPr>
                <p:nvPr/>
              </p:nvSpPr>
              <p:spPr bwMode="auto">
                <a:xfrm>
                  <a:off x="16474102" y="5572741"/>
                  <a:ext cx="1800139" cy="2024617"/>
                </a:xfrm>
                <a:custGeom>
                  <a:avLst/>
                  <a:gdLst>
                    <a:gd name="T0" fmla="*/ 1799774 w 4926"/>
                    <a:gd name="T1" fmla="*/ 2024252 h 5544"/>
                    <a:gd name="T2" fmla="*/ 1799774 w 4926"/>
                    <a:gd name="T3" fmla="*/ 2024252 h 5544"/>
                    <a:gd name="T4" fmla="*/ 0 w 4926"/>
                    <a:gd name="T5" fmla="*/ 2024252 h 5544"/>
                    <a:gd name="T6" fmla="*/ 0 w 4926"/>
                    <a:gd name="T7" fmla="*/ 235913 h 5544"/>
                    <a:gd name="T8" fmla="*/ 236072 w 4926"/>
                    <a:gd name="T9" fmla="*/ 0 h 5544"/>
                    <a:gd name="T10" fmla="*/ 1563702 w 4926"/>
                    <a:gd name="T11" fmla="*/ 0 h 5544"/>
                    <a:gd name="T12" fmla="*/ 1799774 w 4926"/>
                    <a:gd name="T13" fmla="*/ 235913 h 5544"/>
                    <a:gd name="T14" fmla="*/ 1799774 w 4926"/>
                    <a:gd name="T15" fmla="*/ 2024252 h 55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26" h="5544">
                      <a:moveTo>
                        <a:pt x="4925" y="5543"/>
                      </a:moveTo>
                      <a:lnTo>
                        <a:pt x="4925" y="5543"/>
                      </a:lnTo>
                      <a:cubicBezTo>
                        <a:pt x="0" y="5543"/>
                        <a:pt x="0" y="5543"/>
                        <a:pt x="0" y="5543"/>
                      </a:cubicBezTo>
                      <a:cubicBezTo>
                        <a:pt x="0" y="646"/>
                        <a:pt x="0" y="646"/>
                        <a:pt x="0" y="646"/>
                      </a:cubicBezTo>
                      <a:cubicBezTo>
                        <a:pt x="0" y="290"/>
                        <a:pt x="290" y="0"/>
                        <a:pt x="646" y="0"/>
                      </a:cubicBezTo>
                      <a:cubicBezTo>
                        <a:pt x="4279" y="0"/>
                        <a:pt x="4279" y="0"/>
                        <a:pt x="4279" y="0"/>
                      </a:cubicBezTo>
                      <a:cubicBezTo>
                        <a:pt x="4635" y="0"/>
                        <a:pt x="4925" y="290"/>
                        <a:pt x="4925" y="646"/>
                      </a:cubicBezTo>
                      <a:lnTo>
                        <a:pt x="4925" y="5543"/>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5" name="Freeform 10"/>
                <p:cNvSpPr>
                  <a:spLocks noChangeArrowheads="1"/>
                </p:cNvSpPr>
                <p:nvPr/>
              </p:nvSpPr>
              <p:spPr bwMode="auto">
                <a:xfrm>
                  <a:off x="16525719" y="5901579"/>
                  <a:ext cx="1696906" cy="1637748"/>
                </a:xfrm>
                <a:custGeom>
                  <a:avLst/>
                  <a:gdLst>
                    <a:gd name="T0" fmla="*/ 1696540 w 4642"/>
                    <a:gd name="T1" fmla="*/ 1637383 h 4483"/>
                    <a:gd name="T2" fmla="*/ 0 w 4642"/>
                    <a:gd name="T3" fmla="*/ 1637383 h 4483"/>
                    <a:gd name="T4" fmla="*/ 0 w 4642"/>
                    <a:gd name="T5" fmla="*/ 0 h 4483"/>
                    <a:gd name="T6" fmla="*/ 1696540 w 4642"/>
                    <a:gd name="T7" fmla="*/ 0 h 4483"/>
                    <a:gd name="T8" fmla="*/ 1696540 w 4642"/>
                    <a:gd name="T9" fmla="*/ 1637383 h 4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42" h="4483">
                      <a:moveTo>
                        <a:pt x="4641" y="4482"/>
                      </a:moveTo>
                      <a:lnTo>
                        <a:pt x="0" y="4482"/>
                      </a:lnTo>
                      <a:lnTo>
                        <a:pt x="0" y="0"/>
                      </a:lnTo>
                      <a:lnTo>
                        <a:pt x="4641" y="0"/>
                      </a:lnTo>
                      <a:lnTo>
                        <a:pt x="4641" y="448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6" name="Freeform 11"/>
                <p:cNvSpPr>
                  <a:spLocks noChangeArrowheads="1"/>
                </p:cNvSpPr>
                <p:nvPr/>
              </p:nvSpPr>
              <p:spPr bwMode="auto">
                <a:xfrm>
                  <a:off x="16651536" y="5656562"/>
                  <a:ext cx="103234" cy="103165"/>
                </a:xfrm>
                <a:custGeom>
                  <a:avLst/>
                  <a:gdLst>
                    <a:gd name="T0" fmla="*/ 75079 w 286"/>
                    <a:gd name="T1" fmla="*/ 25701 h 285"/>
                    <a:gd name="T2" fmla="*/ 75079 w 286"/>
                    <a:gd name="T3" fmla="*/ 25701 h 285"/>
                    <a:gd name="T4" fmla="*/ 25628 w 286"/>
                    <a:gd name="T5" fmla="*/ 75292 h 285"/>
                    <a:gd name="T6" fmla="*/ 75079 w 286"/>
                    <a:gd name="T7" fmla="*/ 25701 h 2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285">
                      <a:moveTo>
                        <a:pt x="208" y="71"/>
                      </a:moveTo>
                      <a:lnTo>
                        <a:pt x="208" y="71"/>
                      </a:lnTo>
                      <a:cubicBezTo>
                        <a:pt x="285" y="175"/>
                        <a:pt x="175" y="284"/>
                        <a:pt x="71" y="208"/>
                      </a:cubicBezTo>
                      <a:cubicBezTo>
                        <a:pt x="0" y="109"/>
                        <a:pt x="110" y="0"/>
                        <a:pt x="208" y="71"/>
                      </a:cubicBezTo>
                    </a:path>
                  </a:pathLst>
                </a:custGeom>
                <a:solidFill>
                  <a:srgbClr val="FFD36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7" name="Freeform 12"/>
                <p:cNvSpPr>
                  <a:spLocks noChangeArrowheads="1"/>
                </p:cNvSpPr>
                <p:nvPr/>
              </p:nvSpPr>
              <p:spPr bwMode="auto">
                <a:xfrm>
                  <a:off x="16566044" y="5674293"/>
                  <a:ext cx="66134" cy="66090"/>
                </a:xfrm>
                <a:custGeom>
                  <a:avLst/>
                  <a:gdLst>
                    <a:gd name="T0" fmla="*/ 65780 w 187"/>
                    <a:gd name="T1" fmla="*/ 32868 h 187"/>
                    <a:gd name="T2" fmla="*/ 65780 w 187"/>
                    <a:gd name="T3" fmla="*/ 32868 h 187"/>
                    <a:gd name="T4" fmla="*/ 32890 w 187"/>
                    <a:gd name="T5" fmla="*/ 65737 h 187"/>
                    <a:gd name="T6" fmla="*/ 0 w 187"/>
                    <a:gd name="T7" fmla="*/ 32868 h 187"/>
                    <a:gd name="T8" fmla="*/ 32890 w 187"/>
                    <a:gd name="T9" fmla="*/ 0 h 187"/>
                    <a:gd name="T10" fmla="*/ 65780 w 187"/>
                    <a:gd name="T11" fmla="*/ 32868 h 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187">
                      <a:moveTo>
                        <a:pt x="186" y="93"/>
                      </a:moveTo>
                      <a:lnTo>
                        <a:pt x="186" y="93"/>
                      </a:lnTo>
                      <a:cubicBezTo>
                        <a:pt x="186" y="142"/>
                        <a:pt x="147" y="186"/>
                        <a:pt x="93" y="186"/>
                      </a:cubicBezTo>
                      <a:cubicBezTo>
                        <a:pt x="44" y="186"/>
                        <a:pt x="0" y="142"/>
                        <a:pt x="0" y="93"/>
                      </a:cubicBezTo>
                      <a:cubicBezTo>
                        <a:pt x="0" y="44"/>
                        <a:pt x="44" y="0"/>
                        <a:pt x="93" y="0"/>
                      </a:cubicBezTo>
                      <a:cubicBezTo>
                        <a:pt x="147" y="0"/>
                        <a:pt x="186" y="44"/>
                        <a:pt x="186" y="93"/>
                      </a:cubicBezTo>
                    </a:path>
                  </a:pathLst>
                </a:custGeom>
                <a:solidFill>
                  <a:srgbClr val="F155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8" name="Freeform 13"/>
                <p:cNvSpPr>
                  <a:spLocks noChangeArrowheads="1"/>
                </p:cNvSpPr>
                <p:nvPr/>
              </p:nvSpPr>
              <p:spPr bwMode="auto">
                <a:xfrm>
                  <a:off x="16754769" y="5656562"/>
                  <a:ext cx="104847" cy="103165"/>
                </a:xfrm>
                <a:custGeom>
                  <a:avLst/>
                  <a:gdLst>
                    <a:gd name="T0" fmla="*/ 77104 w 291"/>
                    <a:gd name="T1" fmla="*/ 25701 h 285"/>
                    <a:gd name="T2" fmla="*/ 77104 w 291"/>
                    <a:gd name="T3" fmla="*/ 25701 h 285"/>
                    <a:gd name="T4" fmla="*/ 27743 w 291"/>
                    <a:gd name="T5" fmla="*/ 75292 h 285"/>
                    <a:gd name="T6" fmla="*/ 77104 w 291"/>
                    <a:gd name="T7" fmla="*/ 25701 h 2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1" h="285">
                      <a:moveTo>
                        <a:pt x="214" y="71"/>
                      </a:moveTo>
                      <a:lnTo>
                        <a:pt x="214" y="71"/>
                      </a:lnTo>
                      <a:cubicBezTo>
                        <a:pt x="290" y="175"/>
                        <a:pt x="175" y="284"/>
                        <a:pt x="77" y="208"/>
                      </a:cubicBezTo>
                      <a:cubicBezTo>
                        <a:pt x="0" y="109"/>
                        <a:pt x="115" y="0"/>
                        <a:pt x="214" y="71"/>
                      </a:cubicBezTo>
                    </a:path>
                  </a:pathLst>
                </a:custGeom>
                <a:solidFill>
                  <a:srgbClr val="61C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9" name="Freeform 14"/>
                <p:cNvSpPr>
                  <a:spLocks noChangeArrowheads="1"/>
                </p:cNvSpPr>
                <p:nvPr/>
              </p:nvSpPr>
              <p:spPr bwMode="auto">
                <a:xfrm>
                  <a:off x="16928977" y="5661398"/>
                  <a:ext cx="1230741" cy="95105"/>
                </a:xfrm>
                <a:custGeom>
                  <a:avLst/>
                  <a:gdLst>
                    <a:gd name="T0" fmla="*/ 1184319 w 3367"/>
                    <a:gd name="T1" fmla="*/ 94743 h 263"/>
                    <a:gd name="T2" fmla="*/ 1184319 w 3367"/>
                    <a:gd name="T3" fmla="*/ 94743 h 263"/>
                    <a:gd name="T4" fmla="*/ 48250 w 3367"/>
                    <a:gd name="T5" fmla="*/ 94743 h 263"/>
                    <a:gd name="T6" fmla="*/ 0 w 3367"/>
                    <a:gd name="T7" fmla="*/ 47372 h 263"/>
                    <a:gd name="T8" fmla="*/ 0 w 3367"/>
                    <a:gd name="T9" fmla="*/ 47372 h 263"/>
                    <a:gd name="T10" fmla="*/ 48250 w 3367"/>
                    <a:gd name="T11" fmla="*/ 0 h 263"/>
                    <a:gd name="T12" fmla="*/ 1184319 w 3367"/>
                    <a:gd name="T13" fmla="*/ 0 h 263"/>
                    <a:gd name="T14" fmla="*/ 1230375 w 3367"/>
                    <a:gd name="T15" fmla="*/ 47372 h 263"/>
                    <a:gd name="T16" fmla="*/ 1230375 w 3367"/>
                    <a:gd name="T17" fmla="*/ 47372 h 263"/>
                    <a:gd name="T18" fmla="*/ 1184319 w 3367"/>
                    <a:gd name="T19" fmla="*/ 94743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67" h="263">
                      <a:moveTo>
                        <a:pt x="3240" y="262"/>
                      </a:moveTo>
                      <a:lnTo>
                        <a:pt x="3240" y="262"/>
                      </a:lnTo>
                      <a:cubicBezTo>
                        <a:pt x="132" y="262"/>
                        <a:pt x="132" y="262"/>
                        <a:pt x="132" y="262"/>
                      </a:cubicBezTo>
                      <a:cubicBezTo>
                        <a:pt x="61" y="262"/>
                        <a:pt x="0" y="202"/>
                        <a:pt x="0" y="131"/>
                      </a:cubicBezTo>
                      <a:cubicBezTo>
                        <a:pt x="0" y="60"/>
                        <a:pt x="61" y="0"/>
                        <a:pt x="132" y="0"/>
                      </a:cubicBezTo>
                      <a:cubicBezTo>
                        <a:pt x="3240" y="0"/>
                        <a:pt x="3240" y="0"/>
                        <a:pt x="3240" y="0"/>
                      </a:cubicBezTo>
                      <a:cubicBezTo>
                        <a:pt x="3311" y="0"/>
                        <a:pt x="3366" y="60"/>
                        <a:pt x="3366" y="131"/>
                      </a:cubicBezTo>
                      <a:cubicBezTo>
                        <a:pt x="3366" y="202"/>
                        <a:pt x="3311" y="262"/>
                        <a:pt x="3240" y="262"/>
                      </a:cubicBezTo>
                    </a:path>
                  </a:pathLst>
                </a:custGeom>
                <a:solidFill>
                  <a:srgbClr val="425C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200" name="Freeform 77"/>
                <p:cNvSpPr>
                  <a:spLocks noChangeArrowheads="1"/>
                </p:cNvSpPr>
                <p:nvPr/>
              </p:nvSpPr>
              <p:spPr bwMode="auto">
                <a:xfrm>
                  <a:off x="16940267" y="6340032"/>
                  <a:ext cx="309701" cy="309495"/>
                </a:xfrm>
                <a:custGeom>
                  <a:avLst/>
                  <a:gdLst>
                    <a:gd name="T0" fmla="*/ 264987 w 845"/>
                    <a:gd name="T1" fmla="*/ 53286 h 848"/>
                    <a:gd name="T2" fmla="*/ 264987 w 845"/>
                    <a:gd name="T3" fmla="*/ 53286 h 848"/>
                    <a:gd name="T4" fmla="*/ 236032 w 845"/>
                    <a:gd name="T5" fmla="*/ 71169 h 848"/>
                    <a:gd name="T6" fmla="*/ 209277 w 845"/>
                    <a:gd name="T7" fmla="*/ 52191 h 848"/>
                    <a:gd name="T8" fmla="*/ 216974 w 845"/>
                    <a:gd name="T9" fmla="*/ 18613 h 848"/>
                    <a:gd name="T10" fmla="*/ 213309 w 845"/>
                    <a:gd name="T11" fmla="*/ 11679 h 848"/>
                    <a:gd name="T12" fmla="*/ 167495 w 845"/>
                    <a:gd name="T13" fmla="*/ 730 h 848"/>
                    <a:gd name="T14" fmla="*/ 160531 w 845"/>
                    <a:gd name="T15" fmla="*/ 4745 h 848"/>
                    <a:gd name="T16" fmla="*/ 152835 w 845"/>
                    <a:gd name="T17" fmla="*/ 38322 h 848"/>
                    <a:gd name="T18" fmla="*/ 119849 w 845"/>
                    <a:gd name="T19" fmla="*/ 43431 h 848"/>
                    <a:gd name="T20" fmla="*/ 102256 w 845"/>
                    <a:gd name="T21" fmla="*/ 14599 h 848"/>
                    <a:gd name="T22" fmla="*/ 94193 w 845"/>
                    <a:gd name="T23" fmla="*/ 12774 h 848"/>
                    <a:gd name="T24" fmla="*/ 54610 w 845"/>
                    <a:gd name="T25" fmla="*/ 37592 h 848"/>
                    <a:gd name="T26" fmla="*/ 52411 w 845"/>
                    <a:gd name="T27" fmla="*/ 45256 h 848"/>
                    <a:gd name="T28" fmla="*/ 70370 w 845"/>
                    <a:gd name="T29" fmla="*/ 74089 h 848"/>
                    <a:gd name="T30" fmla="*/ 51678 w 845"/>
                    <a:gd name="T31" fmla="*/ 100732 h 848"/>
                    <a:gd name="T32" fmla="*/ 17959 w 845"/>
                    <a:gd name="T33" fmla="*/ 92703 h 848"/>
                    <a:gd name="T34" fmla="*/ 10995 w 845"/>
                    <a:gd name="T35" fmla="*/ 96717 h 848"/>
                    <a:gd name="T36" fmla="*/ 0 w 845"/>
                    <a:gd name="T37" fmla="*/ 142339 h 848"/>
                    <a:gd name="T38" fmla="*/ 5131 w 845"/>
                    <a:gd name="T39" fmla="*/ 149273 h 848"/>
                    <a:gd name="T40" fmla="*/ 37751 w 845"/>
                    <a:gd name="T41" fmla="*/ 156937 h 848"/>
                    <a:gd name="T42" fmla="*/ 42515 w 845"/>
                    <a:gd name="T43" fmla="*/ 189420 h 848"/>
                    <a:gd name="T44" fmla="*/ 13927 w 845"/>
                    <a:gd name="T45" fmla="*/ 207303 h 848"/>
                    <a:gd name="T46" fmla="*/ 12095 w 845"/>
                    <a:gd name="T47" fmla="*/ 215333 h 848"/>
                    <a:gd name="T48" fmla="*/ 36651 w 845"/>
                    <a:gd name="T49" fmla="*/ 254749 h 848"/>
                    <a:gd name="T50" fmla="*/ 44714 w 845"/>
                    <a:gd name="T51" fmla="*/ 256939 h 848"/>
                    <a:gd name="T52" fmla="*/ 73302 w 845"/>
                    <a:gd name="T53" fmla="*/ 239056 h 848"/>
                    <a:gd name="T54" fmla="*/ 100057 w 845"/>
                    <a:gd name="T55" fmla="*/ 257669 h 848"/>
                    <a:gd name="T56" fmla="*/ 92361 w 845"/>
                    <a:gd name="T57" fmla="*/ 291246 h 848"/>
                    <a:gd name="T58" fmla="*/ 96026 w 845"/>
                    <a:gd name="T59" fmla="*/ 298181 h 848"/>
                    <a:gd name="T60" fmla="*/ 141839 w 845"/>
                    <a:gd name="T61" fmla="*/ 309130 h 848"/>
                    <a:gd name="T62" fmla="*/ 148803 w 845"/>
                    <a:gd name="T63" fmla="*/ 304020 h 848"/>
                    <a:gd name="T64" fmla="*/ 156866 w 845"/>
                    <a:gd name="T65" fmla="*/ 271538 h 848"/>
                    <a:gd name="T66" fmla="*/ 189486 w 845"/>
                    <a:gd name="T67" fmla="*/ 266428 h 848"/>
                    <a:gd name="T68" fmla="*/ 207445 w 845"/>
                    <a:gd name="T69" fmla="*/ 295261 h 848"/>
                    <a:gd name="T70" fmla="*/ 215141 w 845"/>
                    <a:gd name="T71" fmla="*/ 297086 h 848"/>
                    <a:gd name="T72" fmla="*/ 254724 w 845"/>
                    <a:gd name="T73" fmla="*/ 272633 h 848"/>
                    <a:gd name="T74" fmla="*/ 256924 w 845"/>
                    <a:gd name="T75" fmla="*/ 264604 h 848"/>
                    <a:gd name="T76" fmla="*/ 238965 w 845"/>
                    <a:gd name="T77" fmla="*/ 235771 h 848"/>
                    <a:gd name="T78" fmla="*/ 258023 w 845"/>
                    <a:gd name="T79" fmla="*/ 209128 h 848"/>
                    <a:gd name="T80" fmla="*/ 291742 w 845"/>
                    <a:gd name="T81" fmla="*/ 217157 h 848"/>
                    <a:gd name="T82" fmla="*/ 298339 w 845"/>
                    <a:gd name="T83" fmla="*/ 213143 h 848"/>
                    <a:gd name="T84" fmla="*/ 309334 w 845"/>
                    <a:gd name="T85" fmla="*/ 167886 h 848"/>
                    <a:gd name="T86" fmla="*/ 304570 w 845"/>
                    <a:gd name="T87" fmla="*/ 160952 h 848"/>
                    <a:gd name="T88" fmla="*/ 271950 w 845"/>
                    <a:gd name="T89" fmla="*/ 152923 h 848"/>
                    <a:gd name="T90" fmla="*/ 266819 w 845"/>
                    <a:gd name="T91" fmla="*/ 120440 h 848"/>
                    <a:gd name="T92" fmla="*/ 295407 w 845"/>
                    <a:gd name="T93" fmla="*/ 102557 h 848"/>
                    <a:gd name="T94" fmla="*/ 297606 w 845"/>
                    <a:gd name="T95" fmla="*/ 94892 h 848"/>
                    <a:gd name="T96" fmla="*/ 272683 w 845"/>
                    <a:gd name="T97" fmla="*/ 55476 h 848"/>
                    <a:gd name="T98" fmla="*/ 264987 w 845"/>
                    <a:gd name="T99" fmla="*/ 53286 h 848"/>
                    <a:gd name="T100" fmla="*/ 192418 w 845"/>
                    <a:gd name="T101" fmla="*/ 215333 h 848"/>
                    <a:gd name="T102" fmla="*/ 192418 w 845"/>
                    <a:gd name="T103" fmla="*/ 215333 h 848"/>
                    <a:gd name="T104" fmla="*/ 94193 w 845"/>
                    <a:gd name="T105" fmla="*/ 191610 h 848"/>
                    <a:gd name="T106" fmla="*/ 116917 w 845"/>
                    <a:gd name="T107" fmla="*/ 94892 h 848"/>
                    <a:gd name="T108" fmla="*/ 215141 w 845"/>
                    <a:gd name="T109" fmla="*/ 117521 h 848"/>
                    <a:gd name="T110" fmla="*/ 192418 w 845"/>
                    <a:gd name="T111" fmla="*/ 215333 h 8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5" h="848">
                      <a:moveTo>
                        <a:pt x="723" y="146"/>
                      </a:moveTo>
                      <a:lnTo>
                        <a:pt x="723" y="146"/>
                      </a:lnTo>
                      <a:cubicBezTo>
                        <a:pt x="644" y="195"/>
                        <a:pt x="644" y="195"/>
                        <a:pt x="644" y="195"/>
                      </a:cubicBezTo>
                      <a:cubicBezTo>
                        <a:pt x="622" y="173"/>
                        <a:pt x="598" y="157"/>
                        <a:pt x="571" y="143"/>
                      </a:cubicBezTo>
                      <a:cubicBezTo>
                        <a:pt x="592" y="51"/>
                        <a:pt x="592" y="51"/>
                        <a:pt x="592" y="51"/>
                      </a:cubicBezTo>
                      <a:cubicBezTo>
                        <a:pt x="595" y="43"/>
                        <a:pt x="590" y="35"/>
                        <a:pt x="582" y="32"/>
                      </a:cubicBezTo>
                      <a:cubicBezTo>
                        <a:pt x="457" y="2"/>
                        <a:pt x="457" y="2"/>
                        <a:pt x="457" y="2"/>
                      </a:cubicBezTo>
                      <a:cubicBezTo>
                        <a:pt x="449" y="0"/>
                        <a:pt x="441" y="5"/>
                        <a:pt x="438" y="13"/>
                      </a:cubicBezTo>
                      <a:cubicBezTo>
                        <a:pt x="417" y="105"/>
                        <a:pt x="417" y="105"/>
                        <a:pt x="417" y="105"/>
                      </a:cubicBezTo>
                      <a:cubicBezTo>
                        <a:pt x="387" y="105"/>
                        <a:pt x="357" y="111"/>
                        <a:pt x="327" y="119"/>
                      </a:cubicBezTo>
                      <a:cubicBezTo>
                        <a:pt x="279" y="40"/>
                        <a:pt x="279" y="40"/>
                        <a:pt x="279" y="40"/>
                      </a:cubicBezTo>
                      <a:cubicBezTo>
                        <a:pt x="273" y="32"/>
                        <a:pt x="265" y="30"/>
                        <a:pt x="257" y="35"/>
                      </a:cubicBezTo>
                      <a:cubicBezTo>
                        <a:pt x="149" y="103"/>
                        <a:pt x="149" y="103"/>
                        <a:pt x="149" y="103"/>
                      </a:cubicBezTo>
                      <a:cubicBezTo>
                        <a:pt x="141" y="105"/>
                        <a:pt x="138" y="116"/>
                        <a:pt x="143" y="124"/>
                      </a:cubicBezTo>
                      <a:cubicBezTo>
                        <a:pt x="192" y="203"/>
                        <a:pt x="192" y="203"/>
                        <a:pt x="192" y="203"/>
                      </a:cubicBezTo>
                      <a:cubicBezTo>
                        <a:pt x="170" y="225"/>
                        <a:pt x="154" y="249"/>
                        <a:pt x="141" y="276"/>
                      </a:cubicBezTo>
                      <a:cubicBezTo>
                        <a:pt x="49" y="254"/>
                        <a:pt x="49" y="254"/>
                        <a:pt x="49" y="254"/>
                      </a:cubicBezTo>
                      <a:cubicBezTo>
                        <a:pt x="40" y="252"/>
                        <a:pt x="33" y="257"/>
                        <a:pt x="30" y="265"/>
                      </a:cubicBezTo>
                      <a:cubicBezTo>
                        <a:pt x="0" y="390"/>
                        <a:pt x="0" y="390"/>
                        <a:pt x="0" y="390"/>
                      </a:cubicBezTo>
                      <a:cubicBezTo>
                        <a:pt x="0" y="398"/>
                        <a:pt x="5" y="406"/>
                        <a:pt x="14" y="409"/>
                      </a:cubicBezTo>
                      <a:cubicBezTo>
                        <a:pt x="103" y="430"/>
                        <a:pt x="103" y="430"/>
                        <a:pt x="103" y="430"/>
                      </a:cubicBezTo>
                      <a:cubicBezTo>
                        <a:pt x="103" y="460"/>
                        <a:pt x="108" y="489"/>
                        <a:pt x="116" y="519"/>
                      </a:cubicBezTo>
                      <a:cubicBezTo>
                        <a:pt x="38" y="568"/>
                        <a:pt x="38" y="568"/>
                        <a:pt x="38" y="568"/>
                      </a:cubicBezTo>
                      <a:cubicBezTo>
                        <a:pt x="30" y="573"/>
                        <a:pt x="27" y="582"/>
                        <a:pt x="33" y="590"/>
                      </a:cubicBezTo>
                      <a:cubicBezTo>
                        <a:pt x="100" y="698"/>
                        <a:pt x="100" y="698"/>
                        <a:pt x="100" y="698"/>
                      </a:cubicBezTo>
                      <a:cubicBezTo>
                        <a:pt x="105" y="706"/>
                        <a:pt x="114" y="709"/>
                        <a:pt x="122" y="704"/>
                      </a:cubicBezTo>
                      <a:cubicBezTo>
                        <a:pt x="200" y="655"/>
                        <a:pt x="200" y="655"/>
                        <a:pt x="200" y="655"/>
                      </a:cubicBezTo>
                      <a:cubicBezTo>
                        <a:pt x="222" y="676"/>
                        <a:pt x="246" y="693"/>
                        <a:pt x="273" y="706"/>
                      </a:cubicBezTo>
                      <a:cubicBezTo>
                        <a:pt x="252" y="798"/>
                        <a:pt x="252" y="798"/>
                        <a:pt x="252" y="798"/>
                      </a:cubicBezTo>
                      <a:cubicBezTo>
                        <a:pt x="249" y="806"/>
                        <a:pt x="254" y="814"/>
                        <a:pt x="262" y="817"/>
                      </a:cubicBezTo>
                      <a:cubicBezTo>
                        <a:pt x="387" y="847"/>
                        <a:pt x="387" y="847"/>
                        <a:pt x="387" y="847"/>
                      </a:cubicBezTo>
                      <a:cubicBezTo>
                        <a:pt x="395" y="847"/>
                        <a:pt x="403" y="842"/>
                        <a:pt x="406" y="833"/>
                      </a:cubicBezTo>
                      <a:cubicBezTo>
                        <a:pt x="428" y="744"/>
                        <a:pt x="428" y="744"/>
                        <a:pt x="428" y="744"/>
                      </a:cubicBezTo>
                      <a:cubicBezTo>
                        <a:pt x="457" y="744"/>
                        <a:pt x="487" y="739"/>
                        <a:pt x="517" y="730"/>
                      </a:cubicBezTo>
                      <a:cubicBezTo>
                        <a:pt x="566" y="809"/>
                        <a:pt x="566" y="809"/>
                        <a:pt x="566" y="809"/>
                      </a:cubicBezTo>
                      <a:cubicBezTo>
                        <a:pt x="571" y="817"/>
                        <a:pt x="579" y="817"/>
                        <a:pt x="587" y="814"/>
                      </a:cubicBezTo>
                      <a:cubicBezTo>
                        <a:pt x="695" y="747"/>
                        <a:pt x="695" y="747"/>
                        <a:pt x="695" y="747"/>
                      </a:cubicBezTo>
                      <a:cubicBezTo>
                        <a:pt x="704" y="741"/>
                        <a:pt x="706" y="733"/>
                        <a:pt x="701" y="725"/>
                      </a:cubicBezTo>
                      <a:cubicBezTo>
                        <a:pt x="652" y="646"/>
                        <a:pt x="652" y="646"/>
                        <a:pt x="652" y="646"/>
                      </a:cubicBezTo>
                      <a:cubicBezTo>
                        <a:pt x="674" y="625"/>
                        <a:pt x="690" y="601"/>
                        <a:pt x="704" y="573"/>
                      </a:cubicBezTo>
                      <a:cubicBezTo>
                        <a:pt x="796" y="595"/>
                        <a:pt x="796" y="595"/>
                        <a:pt x="796" y="595"/>
                      </a:cubicBezTo>
                      <a:cubicBezTo>
                        <a:pt x="803" y="598"/>
                        <a:pt x="812" y="592"/>
                        <a:pt x="814" y="584"/>
                      </a:cubicBezTo>
                      <a:cubicBezTo>
                        <a:pt x="844" y="460"/>
                        <a:pt x="844" y="460"/>
                        <a:pt x="844" y="460"/>
                      </a:cubicBezTo>
                      <a:cubicBezTo>
                        <a:pt x="844" y="452"/>
                        <a:pt x="841" y="441"/>
                        <a:pt x="831" y="441"/>
                      </a:cubicBezTo>
                      <a:cubicBezTo>
                        <a:pt x="742" y="419"/>
                        <a:pt x="742" y="419"/>
                        <a:pt x="742" y="419"/>
                      </a:cubicBezTo>
                      <a:cubicBezTo>
                        <a:pt x="742" y="390"/>
                        <a:pt x="736" y="360"/>
                        <a:pt x="728" y="330"/>
                      </a:cubicBezTo>
                      <a:cubicBezTo>
                        <a:pt x="806" y="281"/>
                        <a:pt x="806" y="281"/>
                        <a:pt x="806" y="281"/>
                      </a:cubicBezTo>
                      <a:cubicBezTo>
                        <a:pt x="814" y="276"/>
                        <a:pt x="817" y="268"/>
                        <a:pt x="812" y="260"/>
                      </a:cubicBezTo>
                      <a:cubicBezTo>
                        <a:pt x="744" y="152"/>
                        <a:pt x="744" y="152"/>
                        <a:pt x="744" y="152"/>
                      </a:cubicBezTo>
                      <a:cubicBezTo>
                        <a:pt x="739" y="143"/>
                        <a:pt x="730" y="141"/>
                        <a:pt x="723" y="146"/>
                      </a:cubicBezTo>
                      <a:close/>
                      <a:moveTo>
                        <a:pt x="525" y="590"/>
                      </a:moveTo>
                      <a:lnTo>
                        <a:pt x="525" y="590"/>
                      </a:lnTo>
                      <a:cubicBezTo>
                        <a:pt x="433" y="646"/>
                        <a:pt x="314" y="617"/>
                        <a:pt x="257" y="525"/>
                      </a:cubicBezTo>
                      <a:cubicBezTo>
                        <a:pt x="200" y="435"/>
                        <a:pt x="230" y="316"/>
                        <a:pt x="319" y="260"/>
                      </a:cubicBezTo>
                      <a:cubicBezTo>
                        <a:pt x="411" y="203"/>
                        <a:pt x="530" y="232"/>
                        <a:pt x="587" y="322"/>
                      </a:cubicBezTo>
                      <a:cubicBezTo>
                        <a:pt x="644" y="414"/>
                        <a:pt x="614" y="533"/>
                        <a:pt x="525" y="590"/>
                      </a:cubicBezTo>
                      <a:close/>
                    </a:path>
                  </a:pathLst>
                </a:custGeom>
                <a:solidFill>
                  <a:srgbClr val="334A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01" name="Freeform 78"/>
                <p:cNvSpPr>
                  <a:spLocks noChangeArrowheads="1"/>
                </p:cNvSpPr>
                <p:nvPr/>
              </p:nvSpPr>
              <p:spPr bwMode="auto">
                <a:xfrm>
                  <a:off x="16940267" y="6340032"/>
                  <a:ext cx="309701" cy="309495"/>
                </a:xfrm>
                <a:custGeom>
                  <a:avLst/>
                  <a:gdLst>
                    <a:gd name="T0" fmla="*/ 264987 w 845"/>
                    <a:gd name="T1" fmla="*/ 53286 h 848"/>
                    <a:gd name="T2" fmla="*/ 264987 w 845"/>
                    <a:gd name="T3" fmla="*/ 53286 h 848"/>
                    <a:gd name="T4" fmla="*/ 236032 w 845"/>
                    <a:gd name="T5" fmla="*/ 71169 h 848"/>
                    <a:gd name="T6" fmla="*/ 209277 w 845"/>
                    <a:gd name="T7" fmla="*/ 52191 h 848"/>
                    <a:gd name="T8" fmla="*/ 216974 w 845"/>
                    <a:gd name="T9" fmla="*/ 18613 h 848"/>
                    <a:gd name="T10" fmla="*/ 213309 w 845"/>
                    <a:gd name="T11" fmla="*/ 11679 h 848"/>
                    <a:gd name="T12" fmla="*/ 167495 w 845"/>
                    <a:gd name="T13" fmla="*/ 730 h 848"/>
                    <a:gd name="T14" fmla="*/ 160531 w 845"/>
                    <a:gd name="T15" fmla="*/ 4745 h 848"/>
                    <a:gd name="T16" fmla="*/ 152835 w 845"/>
                    <a:gd name="T17" fmla="*/ 38322 h 848"/>
                    <a:gd name="T18" fmla="*/ 119849 w 845"/>
                    <a:gd name="T19" fmla="*/ 43431 h 848"/>
                    <a:gd name="T20" fmla="*/ 102256 w 845"/>
                    <a:gd name="T21" fmla="*/ 14599 h 848"/>
                    <a:gd name="T22" fmla="*/ 94193 w 845"/>
                    <a:gd name="T23" fmla="*/ 12774 h 848"/>
                    <a:gd name="T24" fmla="*/ 54610 w 845"/>
                    <a:gd name="T25" fmla="*/ 37592 h 848"/>
                    <a:gd name="T26" fmla="*/ 52411 w 845"/>
                    <a:gd name="T27" fmla="*/ 45256 h 848"/>
                    <a:gd name="T28" fmla="*/ 70370 w 845"/>
                    <a:gd name="T29" fmla="*/ 74089 h 848"/>
                    <a:gd name="T30" fmla="*/ 51678 w 845"/>
                    <a:gd name="T31" fmla="*/ 100732 h 848"/>
                    <a:gd name="T32" fmla="*/ 17959 w 845"/>
                    <a:gd name="T33" fmla="*/ 92703 h 848"/>
                    <a:gd name="T34" fmla="*/ 10995 w 845"/>
                    <a:gd name="T35" fmla="*/ 96717 h 848"/>
                    <a:gd name="T36" fmla="*/ 0 w 845"/>
                    <a:gd name="T37" fmla="*/ 142339 h 848"/>
                    <a:gd name="T38" fmla="*/ 5131 w 845"/>
                    <a:gd name="T39" fmla="*/ 149273 h 848"/>
                    <a:gd name="T40" fmla="*/ 37751 w 845"/>
                    <a:gd name="T41" fmla="*/ 156937 h 848"/>
                    <a:gd name="T42" fmla="*/ 42515 w 845"/>
                    <a:gd name="T43" fmla="*/ 189420 h 848"/>
                    <a:gd name="T44" fmla="*/ 13927 w 845"/>
                    <a:gd name="T45" fmla="*/ 207303 h 848"/>
                    <a:gd name="T46" fmla="*/ 12095 w 845"/>
                    <a:gd name="T47" fmla="*/ 215333 h 848"/>
                    <a:gd name="T48" fmla="*/ 36651 w 845"/>
                    <a:gd name="T49" fmla="*/ 254749 h 848"/>
                    <a:gd name="T50" fmla="*/ 44714 w 845"/>
                    <a:gd name="T51" fmla="*/ 256939 h 848"/>
                    <a:gd name="T52" fmla="*/ 73302 w 845"/>
                    <a:gd name="T53" fmla="*/ 239056 h 848"/>
                    <a:gd name="T54" fmla="*/ 100057 w 845"/>
                    <a:gd name="T55" fmla="*/ 257669 h 848"/>
                    <a:gd name="T56" fmla="*/ 92361 w 845"/>
                    <a:gd name="T57" fmla="*/ 291246 h 848"/>
                    <a:gd name="T58" fmla="*/ 96026 w 845"/>
                    <a:gd name="T59" fmla="*/ 298181 h 848"/>
                    <a:gd name="T60" fmla="*/ 141839 w 845"/>
                    <a:gd name="T61" fmla="*/ 309130 h 848"/>
                    <a:gd name="T62" fmla="*/ 148803 w 845"/>
                    <a:gd name="T63" fmla="*/ 304020 h 848"/>
                    <a:gd name="T64" fmla="*/ 156866 w 845"/>
                    <a:gd name="T65" fmla="*/ 271538 h 848"/>
                    <a:gd name="T66" fmla="*/ 189486 w 845"/>
                    <a:gd name="T67" fmla="*/ 266428 h 848"/>
                    <a:gd name="T68" fmla="*/ 207445 w 845"/>
                    <a:gd name="T69" fmla="*/ 295261 h 848"/>
                    <a:gd name="T70" fmla="*/ 215141 w 845"/>
                    <a:gd name="T71" fmla="*/ 297086 h 848"/>
                    <a:gd name="T72" fmla="*/ 254724 w 845"/>
                    <a:gd name="T73" fmla="*/ 272633 h 848"/>
                    <a:gd name="T74" fmla="*/ 256924 w 845"/>
                    <a:gd name="T75" fmla="*/ 264604 h 848"/>
                    <a:gd name="T76" fmla="*/ 238965 w 845"/>
                    <a:gd name="T77" fmla="*/ 235771 h 848"/>
                    <a:gd name="T78" fmla="*/ 258023 w 845"/>
                    <a:gd name="T79" fmla="*/ 209128 h 848"/>
                    <a:gd name="T80" fmla="*/ 291742 w 845"/>
                    <a:gd name="T81" fmla="*/ 217157 h 848"/>
                    <a:gd name="T82" fmla="*/ 298339 w 845"/>
                    <a:gd name="T83" fmla="*/ 213143 h 848"/>
                    <a:gd name="T84" fmla="*/ 309334 w 845"/>
                    <a:gd name="T85" fmla="*/ 167886 h 848"/>
                    <a:gd name="T86" fmla="*/ 304570 w 845"/>
                    <a:gd name="T87" fmla="*/ 160952 h 848"/>
                    <a:gd name="T88" fmla="*/ 271950 w 845"/>
                    <a:gd name="T89" fmla="*/ 152923 h 848"/>
                    <a:gd name="T90" fmla="*/ 266819 w 845"/>
                    <a:gd name="T91" fmla="*/ 120440 h 848"/>
                    <a:gd name="T92" fmla="*/ 295407 w 845"/>
                    <a:gd name="T93" fmla="*/ 102557 h 848"/>
                    <a:gd name="T94" fmla="*/ 297606 w 845"/>
                    <a:gd name="T95" fmla="*/ 94892 h 848"/>
                    <a:gd name="T96" fmla="*/ 272683 w 845"/>
                    <a:gd name="T97" fmla="*/ 55476 h 848"/>
                    <a:gd name="T98" fmla="*/ 264987 w 845"/>
                    <a:gd name="T99" fmla="*/ 53286 h 848"/>
                    <a:gd name="T100" fmla="*/ 192418 w 845"/>
                    <a:gd name="T101" fmla="*/ 215333 h 848"/>
                    <a:gd name="T102" fmla="*/ 192418 w 845"/>
                    <a:gd name="T103" fmla="*/ 215333 h 848"/>
                    <a:gd name="T104" fmla="*/ 94193 w 845"/>
                    <a:gd name="T105" fmla="*/ 191610 h 848"/>
                    <a:gd name="T106" fmla="*/ 116917 w 845"/>
                    <a:gd name="T107" fmla="*/ 94892 h 848"/>
                    <a:gd name="T108" fmla="*/ 215141 w 845"/>
                    <a:gd name="T109" fmla="*/ 117521 h 848"/>
                    <a:gd name="T110" fmla="*/ 192418 w 845"/>
                    <a:gd name="T111" fmla="*/ 215333 h 8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5" h="848">
                      <a:moveTo>
                        <a:pt x="723" y="146"/>
                      </a:moveTo>
                      <a:lnTo>
                        <a:pt x="723" y="146"/>
                      </a:lnTo>
                      <a:cubicBezTo>
                        <a:pt x="644" y="195"/>
                        <a:pt x="644" y="195"/>
                        <a:pt x="644" y="195"/>
                      </a:cubicBezTo>
                      <a:cubicBezTo>
                        <a:pt x="622" y="173"/>
                        <a:pt x="598" y="157"/>
                        <a:pt x="571" y="143"/>
                      </a:cubicBezTo>
                      <a:cubicBezTo>
                        <a:pt x="592" y="51"/>
                        <a:pt x="592" y="51"/>
                        <a:pt x="592" y="51"/>
                      </a:cubicBezTo>
                      <a:cubicBezTo>
                        <a:pt x="595" y="43"/>
                        <a:pt x="590" y="35"/>
                        <a:pt x="582" y="32"/>
                      </a:cubicBezTo>
                      <a:cubicBezTo>
                        <a:pt x="457" y="2"/>
                        <a:pt x="457" y="2"/>
                        <a:pt x="457" y="2"/>
                      </a:cubicBezTo>
                      <a:cubicBezTo>
                        <a:pt x="449" y="0"/>
                        <a:pt x="441" y="5"/>
                        <a:pt x="438" y="13"/>
                      </a:cubicBezTo>
                      <a:cubicBezTo>
                        <a:pt x="417" y="105"/>
                        <a:pt x="417" y="105"/>
                        <a:pt x="417" y="105"/>
                      </a:cubicBezTo>
                      <a:cubicBezTo>
                        <a:pt x="387" y="105"/>
                        <a:pt x="357" y="111"/>
                        <a:pt x="327" y="119"/>
                      </a:cubicBezTo>
                      <a:cubicBezTo>
                        <a:pt x="279" y="40"/>
                        <a:pt x="279" y="40"/>
                        <a:pt x="279" y="40"/>
                      </a:cubicBezTo>
                      <a:cubicBezTo>
                        <a:pt x="273" y="32"/>
                        <a:pt x="265" y="30"/>
                        <a:pt x="257" y="35"/>
                      </a:cubicBezTo>
                      <a:cubicBezTo>
                        <a:pt x="149" y="103"/>
                        <a:pt x="149" y="103"/>
                        <a:pt x="149" y="103"/>
                      </a:cubicBezTo>
                      <a:cubicBezTo>
                        <a:pt x="141" y="105"/>
                        <a:pt x="138" y="116"/>
                        <a:pt x="143" y="124"/>
                      </a:cubicBezTo>
                      <a:cubicBezTo>
                        <a:pt x="192" y="203"/>
                        <a:pt x="192" y="203"/>
                        <a:pt x="192" y="203"/>
                      </a:cubicBezTo>
                      <a:cubicBezTo>
                        <a:pt x="170" y="225"/>
                        <a:pt x="154" y="249"/>
                        <a:pt x="141" y="276"/>
                      </a:cubicBezTo>
                      <a:cubicBezTo>
                        <a:pt x="49" y="254"/>
                        <a:pt x="49" y="254"/>
                        <a:pt x="49" y="254"/>
                      </a:cubicBezTo>
                      <a:cubicBezTo>
                        <a:pt x="40" y="252"/>
                        <a:pt x="33" y="257"/>
                        <a:pt x="30" y="265"/>
                      </a:cubicBezTo>
                      <a:cubicBezTo>
                        <a:pt x="0" y="390"/>
                        <a:pt x="0" y="390"/>
                        <a:pt x="0" y="390"/>
                      </a:cubicBezTo>
                      <a:cubicBezTo>
                        <a:pt x="0" y="398"/>
                        <a:pt x="5" y="406"/>
                        <a:pt x="14" y="409"/>
                      </a:cubicBezTo>
                      <a:cubicBezTo>
                        <a:pt x="103" y="430"/>
                        <a:pt x="103" y="430"/>
                        <a:pt x="103" y="430"/>
                      </a:cubicBezTo>
                      <a:cubicBezTo>
                        <a:pt x="103" y="460"/>
                        <a:pt x="108" y="489"/>
                        <a:pt x="116" y="519"/>
                      </a:cubicBezTo>
                      <a:cubicBezTo>
                        <a:pt x="38" y="568"/>
                        <a:pt x="38" y="568"/>
                        <a:pt x="38" y="568"/>
                      </a:cubicBezTo>
                      <a:cubicBezTo>
                        <a:pt x="30" y="573"/>
                        <a:pt x="27" y="582"/>
                        <a:pt x="33" y="590"/>
                      </a:cubicBezTo>
                      <a:cubicBezTo>
                        <a:pt x="100" y="698"/>
                        <a:pt x="100" y="698"/>
                        <a:pt x="100" y="698"/>
                      </a:cubicBezTo>
                      <a:cubicBezTo>
                        <a:pt x="105" y="706"/>
                        <a:pt x="114" y="709"/>
                        <a:pt x="122" y="704"/>
                      </a:cubicBezTo>
                      <a:cubicBezTo>
                        <a:pt x="200" y="655"/>
                        <a:pt x="200" y="655"/>
                        <a:pt x="200" y="655"/>
                      </a:cubicBezTo>
                      <a:cubicBezTo>
                        <a:pt x="222" y="676"/>
                        <a:pt x="246" y="693"/>
                        <a:pt x="273" y="706"/>
                      </a:cubicBezTo>
                      <a:cubicBezTo>
                        <a:pt x="252" y="798"/>
                        <a:pt x="252" y="798"/>
                        <a:pt x="252" y="798"/>
                      </a:cubicBezTo>
                      <a:cubicBezTo>
                        <a:pt x="249" y="806"/>
                        <a:pt x="254" y="814"/>
                        <a:pt x="262" y="817"/>
                      </a:cubicBezTo>
                      <a:cubicBezTo>
                        <a:pt x="387" y="847"/>
                        <a:pt x="387" y="847"/>
                        <a:pt x="387" y="847"/>
                      </a:cubicBezTo>
                      <a:cubicBezTo>
                        <a:pt x="395" y="847"/>
                        <a:pt x="403" y="842"/>
                        <a:pt x="406" y="833"/>
                      </a:cubicBezTo>
                      <a:cubicBezTo>
                        <a:pt x="428" y="744"/>
                        <a:pt x="428" y="744"/>
                        <a:pt x="428" y="744"/>
                      </a:cubicBezTo>
                      <a:cubicBezTo>
                        <a:pt x="457" y="744"/>
                        <a:pt x="487" y="739"/>
                        <a:pt x="517" y="730"/>
                      </a:cubicBezTo>
                      <a:cubicBezTo>
                        <a:pt x="566" y="809"/>
                        <a:pt x="566" y="809"/>
                        <a:pt x="566" y="809"/>
                      </a:cubicBezTo>
                      <a:cubicBezTo>
                        <a:pt x="571" y="817"/>
                        <a:pt x="579" y="817"/>
                        <a:pt x="587" y="814"/>
                      </a:cubicBezTo>
                      <a:cubicBezTo>
                        <a:pt x="695" y="747"/>
                        <a:pt x="695" y="747"/>
                        <a:pt x="695" y="747"/>
                      </a:cubicBezTo>
                      <a:cubicBezTo>
                        <a:pt x="704" y="741"/>
                        <a:pt x="706" y="733"/>
                        <a:pt x="701" y="725"/>
                      </a:cubicBezTo>
                      <a:cubicBezTo>
                        <a:pt x="652" y="646"/>
                        <a:pt x="652" y="646"/>
                        <a:pt x="652" y="646"/>
                      </a:cubicBezTo>
                      <a:cubicBezTo>
                        <a:pt x="674" y="625"/>
                        <a:pt x="690" y="601"/>
                        <a:pt x="704" y="573"/>
                      </a:cubicBezTo>
                      <a:cubicBezTo>
                        <a:pt x="796" y="595"/>
                        <a:pt x="796" y="595"/>
                        <a:pt x="796" y="595"/>
                      </a:cubicBezTo>
                      <a:cubicBezTo>
                        <a:pt x="803" y="598"/>
                        <a:pt x="812" y="592"/>
                        <a:pt x="814" y="584"/>
                      </a:cubicBezTo>
                      <a:cubicBezTo>
                        <a:pt x="844" y="460"/>
                        <a:pt x="844" y="460"/>
                        <a:pt x="844" y="460"/>
                      </a:cubicBezTo>
                      <a:cubicBezTo>
                        <a:pt x="844" y="452"/>
                        <a:pt x="841" y="441"/>
                        <a:pt x="831" y="441"/>
                      </a:cubicBezTo>
                      <a:cubicBezTo>
                        <a:pt x="742" y="419"/>
                        <a:pt x="742" y="419"/>
                        <a:pt x="742" y="419"/>
                      </a:cubicBezTo>
                      <a:cubicBezTo>
                        <a:pt x="742" y="390"/>
                        <a:pt x="736" y="360"/>
                        <a:pt x="728" y="330"/>
                      </a:cubicBezTo>
                      <a:cubicBezTo>
                        <a:pt x="806" y="281"/>
                        <a:pt x="806" y="281"/>
                        <a:pt x="806" y="281"/>
                      </a:cubicBezTo>
                      <a:cubicBezTo>
                        <a:pt x="814" y="276"/>
                        <a:pt x="817" y="268"/>
                        <a:pt x="812" y="260"/>
                      </a:cubicBezTo>
                      <a:cubicBezTo>
                        <a:pt x="744" y="152"/>
                        <a:pt x="744" y="152"/>
                        <a:pt x="744" y="152"/>
                      </a:cubicBezTo>
                      <a:cubicBezTo>
                        <a:pt x="739" y="143"/>
                        <a:pt x="730" y="141"/>
                        <a:pt x="723" y="146"/>
                      </a:cubicBezTo>
                      <a:close/>
                      <a:moveTo>
                        <a:pt x="525" y="590"/>
                      </a:moveTo>
                      <a:lnTo>
                        <a:pt x="525" y="590"/>
                      </a:lnTo>
                      <a:cubicBezTo>
                        <a:pt x="433" y="646"/>
                        <a:pt x="314" y="617"/>
                        <a:pt x="257" y="525"/>
                      </a:cubicBezTo>
                      <a:cubicBezTo>
                        <a:pt x="200" y="435"/>
                        <a:pt x="230" y="316"/>
                        <a:pt x="319" y="260"/>
                      </a:cubicBezTo>
                      <a:cubicBezTo>
                        <a:pt x="411" y="203"/>
                        <a:pt x="530" y="232"/>
                        <a:pt x="587" y="322"/>
                      </a:cubicBezTo>
                      <a:cubicBezTo>
                        <a:pt x="644" y="414"/>
                        <a:pt x="614" y="533"/>
                        <a:pt x="525" y="590"/>
                      </a:cubicBezTo>
                      <a:close/>
                    </a:path>
                  </a:pathLst>
                </a:custGeom>
                <a:solidFill>
                  <a:srgbClr val="202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02" name="Freeform 79"/>
                <p:cNvSpPr>
                  <a:spLocks noChangeArrowheads="1"/>
                </p:cNvSpPr>
                <p:nvPr/>
              </p:nvSpPr>
              <p:spPr bwMode="auto">
                <a:xfrm>
                  <a:off x="17046728" y="6133702"/>
                  <a:ext cx="177433" cy="177315"/>
                </a:xfrm>
                <a:custGeom>
                  <a:avLst/>
                  <a:gdLst>
                    <a:gd name="T0" fmla="*/ 151458 w 485"/>
                    <a:gd name="T1" fmla="*/ 30710 h 485"/>
                    <a:gd name="T2" fmla="*/ 151458 w 485"/>
                    <a:gd name="T3" fmla="*/ 30710 h 485"/>
                    <a:gd name="T4" fmla="*/ 134630 w 485"/>
                    <a:gd name="T5" fmla="*/ 40581 h 485"/>
                    <a:gd name="T6" fmla="*/ 119630 w 485"/>
                    <a:gd name="T7" fmla="*/ 29613 h 485"/>
                    <a:gd name="T8" fmla="*/ 124386 w 485"/>
                    <a:gd name="T9" fmla="*/ 10968 h 485"/>
                    <a:gd name="T10" fmla="*/ 121459 w 485"/>
                    <a:gd name="T11" fmla="*/ 6946 h 485"/>
                    <a:gd name="T12" fmla="*/ 95850 w 485"/>
                    <a:gd name="T13" fmla="*/ 0 h 485"/>
                    <a:gd name="T14" fmla="*/ 91826 w 485"/>
                    <a:gd name="T15" fmla="*/ 2925 h 485"/>
                    <a:gd name="T16" fmla="*/ 86704 w 485"/>
                    <a:gd name="T17" fmla="*/ 21936 h 485"/>
                    <a:gd name="T18" fmla="*/ 69144 w 485"/>
                    <a:gd name="T19" fmla="*/ 24861 h 485"/>
                    <a:gd name="T20" fmla="*/ 58169 w 485"/>
                    <a:gd name="T21" fmla="*/ 8043 h 485"/>
                    <a:gd name="T22" fmla="*/ 54145 w 485"/>
                    <a:gd name="T23" fmla="*/ 6946 h 485"/>
                    <a:gd name="T24" fmla="*/ 31462 w 485"/>
                    <a:gd name="T25" fmla="*/ 20839 h 485"/>
                    <a:gd name="T26" fmla="*/ 30365 w 485"/>
                    <a:gd name="T27" fmla="*/ 25592 h 485"/>
                    <a:gd name="T28" fmla="*/ 40243 w 485"/>
                    <a:gd name="T29" fmla="*/ 42409 h 485"/>
                    <a:gd name="T30" fmla="*/ 29633 w 485"/>
                    <a:gd name="T31" fmla="*/ 57399 h 485"/>
                    <a:gd name="T32" fmla="*/ 10609 w 485"/>
                    <a:gd name="T33" fmla="*/ 52646 h 485"/>
                    <a:gd name="T34" fmla="*/ 6951 w 485"/>
                    <a:gd name="T35" fmla="*/ 55205 h 485"/>
                    <a:gd name="T36" fmla="*/ 732 w 485"/>
                    <a:gd name="T37" fmla="*/ 81163 h 485"/>
                    <a:gd name="T38" fmla="*/ 2927 w 485"/>
                    <a:gd name="T39" fmla="*/ 85184 h 485"/>
                    <a:gd name="T40" fmla="*/ 21585 w 485"/>
                    <a:gd name="T41" fmla="*/ 89937 h 485"/>
                    <a:gd name="T42" fmla="*/ 24511 w 485"/>
                    <a:gd name="T43" fmla="*/ 107851 h 485"/>
                    <a:gd name="T44" fmla="*/ 7683 w 485"/>
                    <a:gd name="T45" fmla="*/ 118819 h 485"/>
                    <a:gd name="T46" fmla="*/ 6951 w 485"/>
                    <a:gd name="T47" fmla="*/ 122841 h 485"/>
                    <a:gd name="T48" fmla="*/ 21585 w 485"/>
                    <a:gd name="T49" fmla="*/ 145508 h 485"/>
                    <a:gd name="T50" fmla="*/ 25609 w 485"/>
                    <a:gd name="T51" fmla="*/ 146605 h 485"/>
                    <a:gd name="T52" fmla="*/ 42438 w 485"/>
                    <a:gd name="T53" fmla="*/ 136368 h 485"/>
                    <a:gd name="T54" fmla="*/ 57437 w 485"/>
                    <a:gd name="T55" fmla="*/ 147336 h 485"/>
                    <a:gd name="T56" fmla="*/ 53413 w 485"/>
                    <a:gd name="T57" fmla="*/ 166347 h 485"/>
                    <a:gd name="T58" fmla="*/ 55242 w 485"/>
                    <a:gd name="T59" fmla="*/ 170003 h 485"/>
                    <a:gd name="T60" fmla="*/ 80851 w 485"/>
                    <a:gd name="T61" fmla="*/ 176218 h 485"/>
                    <a:gd name="T62" fmla="*/ 84875 w 485"/>
                    <a:gd name="T63" fmla="*/ 174025 h 485"/>
                    <a:gd name="T64" fmla="*/ 89997 w 485"/>
                    <a:gd name="T65" fmla="*/ 155379 h 485"/>
                    <a:gd name="T66" fmla="*/ 108655 w 485"/>
                    <a:gd name="T67" fmla="*/ 152454 h 485"/>
                    <a:gd name="T68" fmla="*/ 118533 w 485"/>
                    <a:gd name="T69" fmla="*/ 169272 h 485"/>
                    <a:gd name="T70" fmla="*/ 122557 w 485"/>
                    <a:gd name="T71" fmla="*/ 170003 h 485"/>
                    <a:gd name="T72" fmla="*/ 145239 w 485"/>
                    <a:gd name="T73" fmla="*/ 156476 h 485"/>
                    <a:gd name="T74" fmla="*/ 146336 w 485"/>
                    <a:gd name="T75" fmla="*/ 151358 h 485"/>
                    <a:gd name="T76" fmla="*/ 136459 w 485"/>
                    <a:gd name="T77" fmla="*/ 134540 h 485"/>
                    <a:gd name="T78" fmla="*/ 147434 w 485"/>
                    <a:gd name="T79" fmla="*/ 119551 h 485"/>
                    <a:gd name="T80" fmla="*/ 166092 w 485"/>
                    <a:gd name="T81" fmla="*/ 123572 h 485"/>
                    <a:gd name="T82" fmla="*/ 170116 w 485"/>
                    <a:gd name="T83" fmla="*/ 121744 h 485"/>
                    <a:gd name="T84" fmla="*/ 177067 w 485"/>
                    <a:gd name="T85" fmla="*/ 96152 h 485"/>
                    <a:gd name="T86" fmla="*/ 174140 w 485"/>
                    <a:gd name="T87" fmla="*/ 92131 h 485"/>
                    <a:gd name="T88" fmla="*/ 155117 w 485"/>
                    <a:gd name="T89" fmla="*/ 87012 h 485"/>
                    <a:gd name="T90" fmla="*/ 152190 w 485"/>
                    <a:gd name="T91" fmla="*/ 69098 h 485"/>
                    <a:gd name="T92" fmla="*/ 169019 w 485"/>
                    <a:gd name="T93" fmla="*/ 58496 h 485"/>
                    <a:gd name="T94" fmla="*/ 170116 w 485"/>
                    <a:gd name="T95" fmla="*/ 54474 h 485"/>
                    <a:gd name="T96" fmla="*/ 156214 w 485"/>
                    <a:gd name="T97" fmla="*/ 31807 h 485"/>
                    <a:gd name="T98" fmla="*/ 151458 w 485"/>
                    <a:gd name="T99" fmla="*/ 30710 h 485"/>
                    <a:gd name="T100" fmla="*/ 109752 w 485"/>
                    <a:gd name="T101" fmla="*/ 122841 h 485"/>
                    <a:gd name="T102" fmla="*/ 109752 w 485"/>
                    <a:gd name="T103" fmla="*/ 122841 h 485"/>
                    <a:gd name="T104" fmla="*/ 54145 w 485"/>
                    <a:gd name="T105" fmla="*/ 109679 h 485"/>
                    <a:gd name="T106" fmla="*/ 66949 w 485"/>
                    <a:gd name="T107" fmla="*/ 54474 h 485"/>
                    <a:gd name="T108" fmla="*/ 122557 w 485"/>
                    <a:gd name="T109" fmla="*/ 67270 h 485"/>
                    <a:gd name="T110" fmla="*/ 109752 w 485"/>
                    <a:gd name="T111" fmla="*/ 122841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485">
                      <a:moveTo>
                        <a:pt x="414" y="84"/>
                      </a:moveTo>
                      <a:lnTo>
                        <a:pt x="414" y="84"/>
                      </a:lnTo>
                      <a:cubicBezTo>
                        <a:pt x="368" y="111"/>
                        <a:pt x="368" y="111"/>
                        <a:pt x="368" y="111"/>
                      </a:cubicBezTo>
                      <a:cubicBezTo>
                        <a:pt x="357" y="97"/>
                        <a:pt x="343" y="89"/>
                        <a:pt x="327" y="81"/>
                      </a:cubicBezTo>
                      <a:cubicBezTo>
                        <a:pt x="340" y="30"/>
                        <a:pt x="340" y="30"/>
                        <a:pt x="340" y="30"/>
                      </a:cubicBezTo>
                      <a:cubicBezTo>
                        <a:pt x="340" y="24"/>
                        <a:pt x="338" y="19"/>
                        <a:pt x="332" y="19"/>
                      </a:cubicBezTo>
                      <a:cubicBezTo>
                        <a:pt x="262" y="0"/>
                        <a:pt x="262" y="0"/>
                        <a:pt x="262" y="0"/>
                      </a:cubicBezTo>
                      <a:cubicBezTo>
                        <a:pt x="256" y="0"/>
                        <a:pt x="251" y="3"/>
                        <a:pt x="251" y="8"/>
                      </a:cubicBezTo>
                      <a:cubicBezTo>
                        <a:pt x="237" y="60"/>
                        <a:pt x="237" y="60"/>
                        <a:pt x="237" y="60"/>
                      </a:cubicBezTo>
                      <a:cubicBezTo>
                        <a:pt x="221" y="60"/>
                        <a:pt x="205" y="62"/>
                        <a:pt x="189" y="68"/>
                      </a:cubicBezTo>
                      <a:cubicBezTo>
                        <a:pt x="159" y="22"/>
                        <a:pt x="159" y="22"/>
                        <a:pt x="159" y="22"/>
                      </a:cubicBezTo>
                      <a:cubicBezTo>
                        <a:pt x="157" y="19"/>
                        <a:pt x="151" y="16"/>
                        <a:pt x="148" y="19"/>
                      </a:cubicBezTo>
                      <a:cubicBezTo>
                        <a:pt x="86" y="57"/>
                        <a:pt x="86" y="57"/>
                        <a:pt x="86" y="57"/>
                      </a:cubicBezTo>
                      <a:cubicBezTo>
                        <a:pt x="81" y="60"/>
                        <a:pt x="81" y="65"/>
                        <a:pt x="83" y="70"/>
                      </a:cubicBezTo>
                      <a:cubicBezTo>
                        <a:pt x="110" y="116"/>
                        <a:pt x="110" y="116"/>
                        <a:pt x="110" y="116"/>
                      </a:cubicBezTo>
                      <a:cubicBezTo>
                        <a:pt x="99" y="127"/>
                        <a:pt x="89" y="144"/>
                        <a:pt x="81" y="157"/>
                      </a:cubicBezTo>
                      <a:cubicBezTo>
                        <a:pt x="29" y="144"/>
                        <a:pt x="29" y="144"/>
                        <a:pt x="29" y="144"/>
                      </a:cubicBezTo>
                      <a:cubicBezTo>
                        <a:pt x="24" y="144"/>
                        <a:pt x="19" y="146"/>
                        <a:pt x="19" y="151"/>
                      </a:cubicBezTo>
                      <a:cubicBezTo>
                        <a:pt x="2" y="222"/>
                        <a:pt x="2" y="222"/>
                        <a:pt x="2" y="222"/>
                      </a:cubicBezTo>
                      <a:cubicBezTo>
                        <a:pt x="0" y="227"/>
                        <a:pt x="2" y="233"/>
                        <a:pt x="8" y="233"/>
                      </a:cubicBezTo>
                      <a:cubicBezTo>
                        <a:pt x="59" y="246"/>
                        <a:pt x="59" y="246"/>
                        <a:pt x="59" y="246"/>
                      </a:cubicBezTo>
                      <a:cubicBezTo>
                        <a:pt x="59" y="263"/>
                        <a:pt x="62" y="279"/>
                        <a:pt x="67" y="295"/>
                      </a:cubicBezTo>
                      <a:cubicBezTo>
                        <a:pt x="21" y="325"/>
                        <a:pt x="21" y="325"/>
                        <a:pt x="21" y="325"/>
                      </a:cubicBezTo>
                      <a:cubicBezTo>
                        <a:pt x="19" y="327"/>
                        <a:pt x="16" y="333"/>
                        <a:pt x="19" y="336"/>
                      </a:cubicBezTo>
                      <a:cubicBezTo>
                        <a:pt x="59" y="398"/>
                        <a:pt x="59" y="398"/>
                        <a:pt x="59" y="398"/>
                      </a:cubicBezTo>
                      <a:cubicBezTo>
                        <a:pt x="59" y="403"/>
                        <a:pt x="64" y="403"/>
                        <a:pt x="70" y="401"/>
                      </a:cubicBezTo>
                      <a:cubicBezTo>
                        <a:pt x="116" y="373"/>
                        <a:pt x="116" y="373"/>
                        <a:pt x="116" y="373"/>
                      </a:cubicBezTo>
                      <a:cubicBezTo>
                        <a:pt x="127" y="384"/>
                        <a:pt x="143" y="395"/>
                        <a:pt x="157" y="403"/>
                      </a:cubicBezTo>
                      <a:cubicBezTo>
                        <a:pt x="146" y="455"/>
                        <a:pt x="146" y="455"/>
                        <a:pt x="146" y="455"/>
                      </a:cubicBezTo>
                      <a:cubicBezTo>
                        <a:pt x="143" y="460"/>
                        <a:pt x="146" y="465"/>
                        <a:pt x="151" y="465"/>
                      </a:cubicBezTo>
                      <a:cubicBezTo>
                        <a:pt x="221" y="482"/>
                        <a:pt x="221" y="482"/>
                        <a:pt x="221" y="482"/>
                      </a:cubicBezTo>
                      <a:cubicBezTo>
                        <a:pt x="227" y="484"/>
                        <a:pt x="232" y="482"/>
                        <a:pt x="232" y="476"/>
                      </a:cubicBezTo>
                      <a:cubicBezTo>
                        <a:pt x="246" y="425"/>
                        <a:pt x="246" y="425"/>
                        <a:pt x="246" y="425"/>
                      </a:cubicBezTo>
                      <a:cubicBezTo>
                        <a:pt x="262" y="425"/>
                        <a:pt x="278" y="422"/>
                        <a:pt x="297" y="417"/>
                      </a:cubicBezTo>
                      <a:cubicBezTo>
                        <a:pt x="324" y="463"/>
                        <a:pt x="324" y="463"/>
                        <a:pt x="324" y="463"/>
                      </a:cubicBezTo>
                      <a:cubicBezTo>
                        <a:pt x="327" y="465"/>
                        <a:pt x="332" y="468"/>
                        <a:pt x="335" y="465"/>
                      </a:cubicBezTo>
                      <a:cubicBezTo>
                        <a:pt x="397" y="428"/>
                        <a:pt x="397" y="428"/>
                        <a:pt x="397" y="428"/>
                      </a:cubicBezTo>
                      <a:cubicBezTo>
                        <a:pt x="403" y="425"/>
                        <a:pt x="403" y="420"/>
                        <a:pt x="400" y="414"/>
                      </a:cubicBezTo>
                      <a:cubicBezTo>
                        <a:pt x="373" y="368"/>
                        <a:pt x="373" y="368"/>
                        <a:pt x="373" y="368"/>
                      </a:cubicBezTo>
                      <a:cubicBezTo>
                        <a:pt x="386" y="357"/>
                        <a:pt x="394" y="341"/>
                        <a:pt x="403" y="327"/>
                      </a:cubicBezTo>
                      <a:cubicBezTo>
                        <a:pt x="454" y="338"/>
                        <a:pt x="454" y="338"/>
                        <a:pt x="454" y="338"/>
                      </a:cubicBezTo>
                      <a:cubicBezTo>
                        <a:pt x="459" y="341"/>
                        <a:pt x="465" y="338"/>
                        <a:pt x="465" y="333"/>
                      </a:cubicBezTo>
                      <a:cubicBezTo>
                        <a:pt x="484" y="263"/>
                        <a:pt x="484" y="263"/>
                        <a:pt x="484" y="263"/>
                      </a:cubicBezTo>
                      <a:cubicBezTo>
                        <a:pt x="484" y="257"/>
                        <a:pt x="481" y="252"/>
                        <a:pt x="476" y="252"/>
                      </a:cubicBezTo>
                      <a:cubicBezTo>
                        <a:pt x="424" y="238"/>
                        <a:pt x="424" y="238"/>
                        <a:pt x="424" y="238"/>
                      </a:cubicBezTo>
                      <a:cubicBezTo>
                        <a:pt x="424" y="222"/>
                        <a:pt x="422" y="205"/>
                        <a:pt x="416" y="189"/>
                      </a:cubicBezTo>
                      <a:cubicBezTo>
                        <a:pt x="462" y="160"/>
                        <a:pt x="462" y="160"/>
                        <a:pt x="462" y="160"/>
                      </a:cubicBezTo>
                      <a:cubicBezTo>
                        <a:pt x="465" y="157"/>
                        <a:pt x="468" y="151"/>
                        <a:pt x="465" y="149"/>
                      </a:cubicBezTo>
                      <a:cubicBezTo>
                        <a:pt x="427" y="87"/>
                        <a:pt x="427" y="87"/>
                        <a:pt x="427" y="87"/>
                      </a:cubicBezTo>
                      <a:cubicBezTo>
                        <a:pt x="424" y="81"/>
                        <a:pt x="419" y="81"/>
                        <a:pt x="414" y="84"/>
                      </a:cubicBezTo>
                      <a:close/>
                      <a:moveTo>
                        <a:pt x="300" y="336"/>
                      </a:moveTo>
                      <a:lnTo>
                        <a:pt x="300" y="336"/>
                      </a:lnTo>
                      <a:cubicBezTo>
                        <a:pt x="248" y="368"/>
                        <a:pt x="181" y="352"/>
                        <a:pt x="148" y="300"/>
                      </a:cubicBezTo>
                      <a:cubicBezTo>
                        <a:pt x="116" y="249"/>
                        <a:pt x="132" y="179"/>
                        <a:pt x="183" y="149"/>
                      </a:cubicBezTo>
                      <a:cubicBezTo>
                        <a:pt x="235" y="116"/>
                        <a:pt x="305" y="132"/>
                        <a:pt x="335" y="184"/>
                      </a:cubicBezTo>
                      <a:cubicBezTo>
                        <a:pt x="368" y="235"/>
                        <a:pt x="351" y="303"/>
                        <a:pt x="300" y="336"/>
                      </a:cubicBezTo>
                      <a:close/>
                    </a:path>
                  </a:pathLst>
                </a:custGeom>
                <a:solidFill>
                  <a:srgbClr val="202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03" name="Freeform 80"/>
                <p:cNvSpPr>
                  <a:spLocks noChangeArrowheads="1"/>
                </p:cNvSpPr>
                <p:nvPr/>
              </p:nvSpPr>
              <p:spPr bwMode="auto">
                <a:xfrm>
                  <a:off x="16778964" y="6141761"/>
                  <a:ext cx="245181" cy="245017"/>
                </a:xfrm>
                <a:custGeom>
                  <a:avLst/>
                  <a:gdLst>
                    <a:gd name="T0" fmla="*/ 209265 w 669"/>
                    <a:gd name="T1" fmla="*/ 41386 h 669"/>
                    <a:gd name="T2" fmla="*/ 209265 w 669"/>
                    <a:gd name="T3" fmla="*/ 41386 h 669"/>
                    <a:gd name="T4" fmla="*/ 186543 w 669"/>
                    <a:gd name="T5" fmla="*/ 55303 h 669"/>
                    <a:gd name="T6" fmla="*/ 165653 w 669"/>
                    <a:gd name="T7" fmla="*/ 40287 h 669"/>
                    <a:gd name="T8" fmla="*/ 171517 w 669"/>
                    <a:gd name="T9" fmla="*/ 13917 h 669"/>
                    <a:gd name="T10" fmla="*/ 168585 w 669"/>
                    <a:gd name="T11" fmla="*/ 8790 h 669"/>
                    <a:gd name="T12" fmla="*/ 132669 w 669"/>
                    <a:gd name="T13" fmla="*/ 0 h 669"/>
                    <a:gd name="T14" fmla="*/ 126805 w 669"/>
                    <a:gd name="T15" fmla="*/ 3662 h 669"/>
                    <a:gd name="T16" fmla="*/ 120941 w 669"/>
                    <a:gd name="T17" fmla="*/ 29666 h 669"/>
                    <a:gd name="T18" fmla="*/ 95287 w 669"/>
                    <a:gd name="T19" fmla="*/ 33694 h 669"/>
                    <a:gd name="T20" fmla="*/ 81361 w 669"/>
                    <a:gd name="T21" fmla="*/ 10621 h 669"/>
                    <a:gd name="T22" fmla="*/ 74397 w 669"/>
                    <a:gd name="T23" fmla="*/ 9889 h 669"/>
                    <a:gd name="T24" fmla="*/ 43612 w 669"/>
                    <a:gd name="T25" fmla="*/ 28567 h 669"/>
                    <a:gd name="T26" fmla="*/ 41413 w 669"/>
                    <a:gd name="T27" fmla="*/ 34427 h 669"/>
                    <a:gd name="T28" fmla="*/ 55340 w 669"/>
                    <a:gd name="T29" fmla="*/ 58233 h 669"/>
                    <a:gd name="T30" fmla="*/ 40680 w 669"/>
                    <a:gd name="T31" fmla="*/ 79109 h 669"/>
                    <a:gd name="T32" fmla="*/ 15026 w 669"/>
                    <a:gd name="T33" fmla="*/ 72150 h 669"/>
                    <a:gd name="T34" fmla="*/ 8796 w 669"/>
                    <a:gd name="T35" fmla="*/ 76179 h 669"/>
                    <a:gd name="T36" fmla="*/ 1099 w 669"/>
                    <a:gd name="T37" fmla="*/ 111704 h 669"/>
                    <a:gd name="T38" fmla="*/ 4031 w 669"/>
                    <a:gd name="T39" fmla="*/ 117930 h 669"/>
                    <a:gd name="T40" fmla="*/ 29686 w 669"/>
                    <a:gd name="T41" fmla="*/ 123790 h 669"/>
                    <a:gd name="T42" fmla="*/ 34816 w 669"/>
                    <a:gd name="T43" fmla="*/ 149427 h 669"/>
                    <a:gd name="T44" fmla="*/ 10995 w 669"/>
                    <a:gd name="T45" fmla="*/ 163345 h 669"/>
                    <a:gd name="T46" fmla="*/ 9895 w 669"/>
                    <a:gd name="T47" fmla="*/ 169205 h 669"/>
                    <a:gd name="T48" fmla="*/ 28586 w 669"/>
                    <a:gd name="T49" fmla="*/ 201068 h 669"/>
                    <a:gd name="T50" fmla="*/ 35549 w 669"/>
                    <a:gd name="T51" fmla="*/ 202899 h 669"/>
                    <a:gd name="T52" fmla="*/ 58638 w 669"/>
                    <a:gd name="T53" fmla="*/ 188249 h 669"/>
                    <a:gd name="T54" fmla="*/ 79162 w 669"/>
                    <a:gd name="T55" fmla="*/ 203998 h 669"/>
                    <a:gd name="T56" fmla="*/ 73298 w 669"/>
                    <a:gd name="T57" fmla="*/ 229635 h 669"/>
                    <a:gd name="T58" fmla="*/ 76230 w 669"/>
                    <a:gd name="T59" fmla="*/ 235861 h 669"/>
                    <a:gd name="T60" fmla="*/ 112146 w 669"/>
                    <a:gd name="T61" fmla="*/ 243552 h 669"/>
                    <a:gd name="T62" fmla="*/ 118009 w 669"/>
                    <a:gd name="T63" fmla="*/ 240622 h 669"/>
                    <a:gd name="T64" fmla="*/ 123873 w 669"/>
                    <a:gd name="T65" fmla="*/ 213886 h 669"/>
                    <a:gd name="T66" fmla="*/ 149527 w 669"/>
                    <a:gd name="T67" fmla="*/ 209858 h 669"/>
                    <a:gd name="T68" fmla="*/ 163454 w 669"/>
                    <a:gd name="T69" fmla="*/ 232931 h 669"/>
                    <a:gd name="T70" fmla="*/ 170417 w 669"/>
                    <a:gd name="T71" fmla="*/ 234762 h 669"/>
                    <a:gd name="T72" fmla="*/ 201202 w 669"/>
                    <a:gd name="T73" fmla="*/ 214985 h 669"/>
                    <a:gd name="T74" fmla="*/ 203401 w 669"/>
                    <a:gd name="T75" fmla="*/ 209125 h 669"/>
                    <a:gd name="T76" fmla="*/ 189475 w 669"/>
                    <a:gd name="T77" fmla="*/ 186052 h 669"/>
                    <a:gd name="T78" fmla="*/ 204134 w 669"/>
                    <a:gd name="T79" fmla="*/ 165542 h 669"/>
                    <a:gd name="T80" fmla="*/ 230155 w 669"/>
                    <a:gd name="T81" fmla="*/ 171402 h 669"/>
                    <a:gd name="T82" fmla="*/ 236019 w 669"/>
                    <a:gd name="T83" fmla="*/ 168472 h 669"/>
                    <a:gd name="T84" fmla="*/ 244815 w 669"/>
                    <a:gd name="T85" fmla="*/ 131848 h 669"/>
                    <a:gd name="T86" fmla="*/ 240783 w 669"/>
                    <a:gd name="T87" fmla="*/ 126720 h 669"/>
                    <a:gd name="T88" fmla="*/ 215129 w 669"/>
                    <a:gd name="T89" fmla="*/ 120860 h 669"/>
                    <a:gd name="T90" fmla="*/ 210365 w 669"/>
                    <a:gd name="T91" fmla="*/ 95223 h 669"/>
                    <a:gd name="T92" fmla="*/ 233820 w 669"/>
                    <a:gd name="T93" fmla="*/ 80207 h 669"/>
                    <a:gd name="T94" fmla="*/ 234919 w 669"/>
                    <a:gd name="T95" fmla="*/ 74347 h 669"/>
                    <a:gd name="T96" fmla="*/ 216228 w 669"/>
                    <a:gd name="T97" fmla="*/ 42484 h 669"/>
                    <a:gd name="T98" fmla="*/ 209265 w 669"/>
                    <a:gd name="T99" fmla="*/ 41386 h 669"/>
                    <a:gd name="T100" fmla="*/ 151726 w 669"/>
                    <a:gd name="T101" fmla="*/ 169205 h 669"/>
                    <a:gd name="T102" fmla="*/ 151726 w 669"/>
                    <a:gd name="T103" fmla="*/ 169205 h 669"/>
                    <a:gd name="T104" fmla="*/ 74397 w 669"/>
                    <a:gd name="T105" fmla="*/ 151625 h 669"/>
                    <a:gd name="T106" fmla="*/ 93088 w 669"/>
                    <a:gd name="T107" fmla="*/ 74347 h 669"/>
                    <a:gd name="T108" fmla="*/ 170417 w 669"/>
                    <a:gd name="T109" fmla="*/ 93026 h 669"/>
                    <a:gd name="T110" fmla="*/ 151726 w 669"/>
                    <a:gd name="T111" fmla="*/ 169205 h 6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9" h="669">
                      <a:moveTo>
                        <a:pt x="571" y="113"/>
                      </a:moveTo>
                      <a:lnTo>
                        <a:pt x="571" y="113"/>
                      </a:lnTo>
                      <a:cubicBezTo>
                        <a:pt x="509" y="151"/>
                        <a:pt x="509" y="151"/>
                        <a:pt x="509" y="151"/>
                      </a:cubicBezTo>
                      <a:cubicBezTo>
                        <a:pt x="492" y="135"/>
                        <a:pt x="474" y="122"/>
                        <a:pt x="452" y="110"/>
                      </a:cubicBezTo>
                      <a:cubicBezTo>
                        <a:pt x="468" y="38"/>
                        <a:pt x="468" y="38"/>
                        <a:pt x="468" y="38"/>
                      </a:cubicBezTo>
                      <a:cubicBezTo>
                        <a:pt x="471" y="32"/>
                        <a:pt x="465" y="24"/>
                        <a:pt x="460" y="24"/>
                      </a:cubicBezTo>
                      <a:cubicBezTo>
                        <a:pt x="362" y="0"/>
                        <a:pt x="362" y="0"/>
                        <a:pt x="362" y="0"/>
                      </a:cubicBezTo>
                      <a:cubicBezTo>
                        <a:pt x="354" y="0"/>
                        <a:pt x="349" y="2"/>
                        <a:pt x="346" y="10"/>
                      </a:cubicBezTo>
                      <a:cubicBezTo>
                        <a:pt x="330" y="81"/>
                        <a:pt x="330" y="81"/>
                        <a:pt x="330" y="81"/>
                      </a:cubicBezTo>
                      <a:cubicBezTo>
                        <a:pt x="306" y="81"/>
                        <a:pt x="281" y="86"/>
                        <a:pt x="260" y="92"/>
                      </a:cubicBezTo>
                      <a:cubicBezTo>
                        <a:pt x="222" y="29"/>
                        <a:pt x="222" y="29"/>
                        <a:pt x="222" y="29"/>
                      </a:cubicBezTo>
                      <a:cubicBezTo>
                        <a:pt x="216" y="24"/>
                        <a:pt x="211" y="21"/>
                        <a:pt x="203" y="27"/>
                      </a:cubicBezTo>
                      <a:cubicBezTo>
                        <a:pt x="119" y="78"/>
                        <a:pt x="119" y="78"/>
                        <a:pt x="119" y="78"/>
                      </a:cubicBezTo>
                      <a:cubicBezTo>
                        <a:pt x="113" y="81"/>
                        <a:pt x="111" y="89"/>
                        <a:pt x="113" y="94"/>
                      </a:cubicBezTo>
                      <a:cubicBezTo>
                        <a:pt x="151" y="159"/>
                        <a:pt x="151" y="159"/>
                        <a:pt x="151" y="159"/>
                      </a:cubicBezTo>
                      <a:cubicBezTo>
                        <a:pt x="135" y="176"/>
                        <a:pt x="122" y="194"/>
                        <a:pt x="111" y="216"/>
                      </a:cubicBezTo>
                      <a:cubicBezTo>
                        <a:pt x="41" y="197"/>
                        <a:pt x="41" y="197"/>
                        <a:pt x="41" y="197"/>
                      </a:cubicBezTo>
                      <a:cubicBezTo>
                        <a:pt x="32" y="197"/>
                        <a:pt x="27" y="200"/>
                        <a:pt x="24" y="208"/>
                      </a:cubicBezTo>
                      <a:cubicBezTo>
                        <a:pt x="3" y="305"/>
                        <a:pt x="3" y="305"/>
                        <a:pt x="3" y="305"/>
                      </a:cubicBezTo>
                      <a:cubicBezTo>
                        <a:pt x="0" y="314"/>
                        <a:pt x="3" y="319"/>
                        <a:pt x="11" y="322"/>
                      </a:cubicBezTo>
                      <a:cubicBezTo>
                        <a:pt x="81" y="338"/>
                        <a:pt x="81" y="338"/>
                        <a:pt x="81" y="338"/>
                      </a:cubicBezTo>
                      <a:cubicBezTo>
                        <a:pt x="84" y="362"/>
                        <a:pt x="86" y="384"/>
                        <a:pt x="95" y="408"/>
                      </a:cubicBezTo>
                      <a:cubicBezTo>
                        <a:pt x="30" y="446"/>
                        <a:pt x="30" y="446"/>
                        <a:pt x="30" y="446"/>
                      </a:cubicBezTo>
                      <a:cubicBezTo>
                        <a:pt x="24" y="449"/>
                        <a:pt x="24" y="457"/>
                        <a:pt x="27" y="462"/>
                      </a:cubicBezTo>
                      <a:cubicBezTo>
                        <a:pt x="78" y="549"/>
                        <a:pt x="78" y="549"/>
                        <a:pt x="78" y="549"/>
                      </a:cubicBezTo>
                      <a:cubicBezTo>
                        <a:pt x="84" y="554"/>
                        <a:pt x="92" y="557"/>
                        <a:pt x="97" y="554"/>
                      </a:cubicBezTo>
                      <a:cubicBezTo>
                        <a:pt x="160" y="514"/>
                        <a:pt x="160" y="514"/>
                        <a:pt x="160" y="514"/>
                      </a:cubicBezTo>
                      <a:cubicBezTo>
                        <a:pt x="176" y="530"/>
                        <a:pt x="195" y="546"/>
                        <a:pt x="216" y="557"/>
                      </a:cubicBezTo>
                      <a:cubicBezTo>
                        <a:pt x="200" y="627"/>
                        <a:pt x="200" y="627"/>
                        <a:pt x="200" y="627"/>
                      </a:cubicBezTo>
                      <a:cubicBezTo>
                        <a:pt x="197" y="636"/>
                        <a:pt x="203" y="641"/>
                        <a:pt x="208" y="644"/>
                      </a:cubicBezTo>
                      <a:cubicBezTo>
                        <a:pt x="306" y="665"/>
                        <a:pt x="306" y="665"/>
                        <a:pt x="306" y="665"/>
                      </a:cubicBezTo>
                      <a:cubicBezTo>
                        <a:pt x="314" y="668"/>
                        <a:pt x="319" y="663"/>
                        <a:pt x="322" y="657"/>
                      </a:cubicBezTo>
                      <a:cubicBezTo>
                        <a:pt x="338" y="584"/>
                        <a:pt x="338" y="584"/>
                        <a:pt x="338" y="584"/>
                      </a:cubicBezTo>
                      <a:cubicBezTo>
                        <a:pt x="362" y="584"/>
                        <a:pt x="387" y="581"/>
                        <a:pt x="408" y="573"/>
                      </a:cubicBezTo>
                      <a:cubicBezTo>
                        <a:pt x="446" y="636"/>
                        <a:pt x="446" y="636"/>
                        <a:pt x="446" y="636"/>
                      </a:cubicBezTo>
                      <a:cubicBezTo>
                        <a:pt x="452" y="644"/>
                        <a:pt x="457" y="644"/>
                        <a:pt x="465" y="641"/>
                      </a:cubicBezTo>
                      <a:cubicBezTo>
                        <a:pt x="549" y="587"/>
                        <a:pt x="549" y="587"/>
                        <a:pt x="549" y="587"/>
                      </a:cubicBezTo>
                      <a:cubicBezTo>
                        <a:pt x="555" y="584"/>
                        <a:pt x="557" y="576"/>
                        <a:pt x="555" y="571"/>
                      </a:cubicBezTo>
                      <a:cubicBezTo>
                        <a:pt x="517" y="508"/>
                        <a:pt x="517" y="508"/>
                        <a:pt x="517" y="508"/>
                      </a:cubicBezTo>
                      <a:cubicBezTo>
                        <a:pt x="533" y="489"/>
                        <a:pt x="546" y="471"/>
                        <a:pt x="557" y="452"/>
                      </a:cubicBezTo>
                      <a:cubicBezTo>
                        <a:pt x="628" y="468"/>
                        <a:pt x="628" y="468"/>
                        <a:pt x="628" y="468"/>
                      </a:cubicBezTo>
                      <a:cubicBezTo>
                        <a:pt x="636" y="468"/>
                        <a:pt x="641" y="465"/>
                        <a:pt x="644" y="460"/>
                      </a:cubicBezTo>
                      <a:cubicBezTo>
                        <a:pt x="668" y="360"/>
                        <a:pt x="668" y="360"/>
                        <a:pt x="668" y="360"/>
                      </a:cubicBezTo>
                      <a:cubicBezTo>
                        <a:pt x="668" y="354"/>
                        <a:pt x="666" y="346"/>
                        <a:pt x="657" y="346"/>
                      </a:cubicBezTo>
                      <a:cubicBezTo>
                        <a:pt x="587" y="330"/>
                        <a:pt x="587" y="330"/>
                        <a:pt x="587" y="330"/>
                      </a:cubicBezTo>
                      <a:cubicBezTo>
                        <a:pt x="584" y="305"/>
                        <a:pt x="582" y="281"/>
                        <a:pt x="574" y="260"/>
                      </a:cubicBezTo>
                      <a:cubicBezTo>
                        <a:pt x="638" y="219"/>
                        <a:pt x="638" y="219"/>
                        <a:pt x="638" y="219"/>
                      </a:cubicBezTo>
                      <a:cubicBezTo>
                        <a:pt x="644" y="216"/>
                        <a:pt x="644" y="208"/>
                        <a:pt x="641" y="203"/>
                      </a:cubicBezTo>
                      <a:cubicBezTo>
                        <a:pt x="590" y="116"/>
                        <a:pt x="590" y="116"/>
                        <a:pt x="590" y="116"/>
                      </a:cubicBezTo>
                      <a:cubicBezTo>
                        <a:pt x="584" y="110"/>
                        <a:pt x="579" y="110"/>
                        <a:pt x="571" y="113"/>
                      </a:cubicBezTo>
                      <a:close/>
                      <a:moveTo>
                        <a:pt x="414" y="462"/>
                      </a:moveTo>
                      <a:lnTo>
                        <a:pt x="414" y="462"/>
                      </a:lnTo>
                      <a:cubicBezTo>
                        <a:pt x="343" y="508"/>
                        <a:pt x="249" y="484"/>
                        <a:pt x="203" y="414"/>
                      </a:cubicBezTo>
                      <a:cubicBezTo>
                        <a:pt x="160" y="341"/>
                        <a:pt x="181" y="246"/>
                        <a:pt x="254" y="203"/>
                      </a:cubicBezTo>
                      <a:cubicBezTo>
                        <a:pt x="324" y="159"/>
                        <a:pt x="419" y="181"/>
                        <a:pt x="465" y="254"/>
                      </a:cubicBezTo>
                      <a:cubicBezTo>
                        <a:pt x="509" y="324"/>
                        <a:pt x="487" y="419"/>
                        <a:pt x="414" y="462"/>
                      </a:cubicBezTo>
                      <a:close/>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04" name="Freeform 81"/>
                <p:cNvSpPr>
                  <a:spLocks noChangeArrowheads="1"/>
                </p:cNvSpPr>
                <p:nvPr/>
              </p:nvSpPr>
              <p:spPr bwMode="auto">
                <a:xfrm>
                  <a:off x="17382237" y="6193344"/>
                  <a:ext cx="685538" cy="182152"/>
                </a:xfrm>
                <a:custGeom>
                  <a:avLst/>
                  <a:gdLst>
                    <a:gd name="T0" fmla="*/ 199842 w 1873"/>
                    <a:gd name="T1" fmla="*/ 181787 h 499"/>
                    <a:gd name="T2" fmla="*/ 199842 w 1873"/>
                    <a:gd name="T3" fmla="*/ 181787 h 499"/>
                    <a:gd name="T4" fmla="*/ 78326 w 1873"/>
                    <a:gd name="T5" fmla="*/ 78847 h 499"/>
                    <a:gd name="T6" fmla="*/ 2928 w 1873"/>
                    <a:gd name="T7" fmla="*/ 162805 h 499"/>
                    <a:gd name="T8" fmla="*/ 0 w 1873"/>
                    <a:gd name="T9" fmla="*/ 158790 h 499"/>
                    <a:gd name="T10" fmla="*/ 76130 w 1873"/>
                    <a:gd name="T11" fmla="*/ 74102 h 499"/>
                    <a:gd name="T12" fmla="*/ 78326 w 1873"/>
                    <a:gd name="T13" fmla="*/ 71912 h 499"/>
                    <a:gd name="T14" fmla="*/ 199110 w 1873"/>
                    <a:gd name="T15" fmla="*/ 173756 h 499"/>
                    <a:gd name="T16" fmla="*/ 268286 w 1873"/>
                    <a:gd name="T17" fmla="*/ 97829 h 499"/>
                    <a:gd name="T18" fmla="*/ 308913 w 1873"/>
                    <a:gd name="T19" fmla="*/ 132142 h 499"/>
                    <a:gd name="T20" fmla="*/ 416886 w 1873"/>
                    <a:gd name="T21" fmla="*/ 28473 h 499"/>
                    <a:gd name="T22" fmla="*/ 560362 w 1873"/>
                    <a:gd name="T23" fmla="*/ 133237 h 499"/>
                    <a:gd name="T24" fmla="*/ 681512 w 1873"/>
                    <a:gd name="T25" fmla="*/ 0 h 499"/>
                    <a:gd name="T26" fmla="*/ 685172 w 1873"/>
                    <a:gd name="T27" fmla="*/ 2920 h 499"/>
                    <a:gd name="T28" fmla="*/ 560362 w 1873"/>
                    <a:gd name="T29" fmla="*/ 141268 h 499"/>
                    <a:gd name="T30" fmla="*/ 416886 w 1873"/>
                    <a:gd name="T31" fmla="*/ 42344 h 499"/>
                    <a:gd name="T32" fmla="*/ 308913 w 1873"/>
                    <a:gd name="T33" fmla="*/ 139078 h 499"/>
                    <a:gd name="T34" fmla="*/ 268286 w 1873"/>
                    <a:gd name="T35" fmla="*/ 105495 h 499"/>
                    <a:gd name="T36" fmla="*/ 199842 w 1873"/>
                    <a:gd name="T37" fmla="*/ 181787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73" h="499">
                      <a:moveTo>
                        <a:pt x="546" y="498"/>
                      </a:moveTo>
                      <a:lnTo>
                        <a:pt x="546" y="498"/>
                      </a:lnTo>
                      <a:cubicBezTo>
                        <a:pt x="214" y="216"/>
                        <a:pt x="214" y="216"/>
                        <a:pt x="214" y="216"/>
                      </a:cubicBezTo>
                      <a:cubicBezTo>
                        <a:pt x="181" y="257"/>
                        <a:pt x="19" y="438"/>
                        <a:pt x="8" y="446"/>
                      </a:cubicBezTo>
                      <a:cubicBezTo>
                        <a:pt x="0" y="435"/>
                        <a:pt x="0" y="435"/>
                        <a:pt x="0" y="435"/>
                      </a:cubicBezTo>
                      <a:cubicBezTo>
                        <a:pt x="8" y="427"/>
                        <a:pt x="130" y="292"/>
                        <a:pt x="208" y="203"/>
                      </a:cubicBezTo>
                      <a:cubicBezTo>
                        <a:pt x="214" y="197"/>
                        <a:pt x="214" y="197"/>
                        <a:pt x="214" y="197"/>
                      </a:cubicBezTo>
                      <a:cubicBezTo>
                        <a:pt x="544" y="476"/>
                        <a:pt x="544" y="476"/>
                        <a:pt x="544" y="476"/>
                      </a:cubicBezTo>
                      <a:cubicBezTo>
                        <a:pt x="733" y="268"/>
                        <a:pt x="733" y="268"/>
                        <a:pt x="733" y="268"/>
                      </a:cubicBezTo>
                      <a:cubicBezTo>
                        <a:pt x="844" y="362"/>
                        <a:pt x="844" y="362"/>
                        <a:pt x="844" y="362"/>
                      </a:cubicBezTo>
                      <a:cubicBezTo>
                        <a:pt x="1139" y="78"/>
                        <a:pt x="1139" y="78"/>
                        <a:pt x="1139" y="78"/>
                      </a:cubicBezTo>
                      <a:cubicBezTo>
                        <a:pt x="1531" y="365"/>
                        <a:pt x="1531" y="365"/>
                        <a:pt x="1531" y="365"/>
                      </a:cubicBezTo>
                      <a:cubicBezTo>
                        <a:pt x="1862" y="0"/>
                        <a:pt x="1862" y="0"/>
                        <a:pt x="1862" y="0"/>
                      </a:cubicBezTo>
                      <a:cubicBezTo>
                        <a:pt x="1872" y="8"/>
                        <a:pt x="1872" y="8"/>
                        <a:pt x="1872" y="8"/>
                      </a:cubicBezTo>
                      <a:cubicBezTo>
                        <a:pt x="1531" y="387"/>
                        <a:pt x="1531" y="387"/>
                        <a:pt x="1531" y="387"/>
                      </a:cubicBezTo>
                      <a:cubicBezTo>
                        <a:pt x="1139" y="116"/>
                        <a:pt x="1139" y="116"/>
                        <a:pt x="1139" y="116"/>
                      </a:cubicBezTo>
                      <a:cubicBezTo>
                        <a:pt x="844" y="381"/>
                        <a:pt x="844" y="381"/>
                        <a:pt x="844" y="381"/>
                      </a:cubicBezTo>
                      <a:cubicBezTo>
                        <a:pt x="733" y="289"/>
                        <a:pt x="733" y="289"/>
                        <a:pt x="733" y="289"/>
                      </a:cubicBezTo>
                      <a:lnTo>
                        <a:pt x="546" y="498"/>
                      </a:ln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05" name="Freeform 82"/>
                <p:cNvSpPr>
                  <a:spLocks noChangeArrowheads="1"/>
                </p:cNvSpPr>
                <p:nvPr/>
              </p:nvSpPr>
              <p:spPr bwMode="auto">
                <a:xfrm>
                  <a:off x="17372559" y="6343256"/>
                  <a:ext cx="20969" cy="20956"/>
                </a:xfrm>
                <a:custGeom>
                  <a:avLst/>
                  <a:gdLst>
                    <a:gd name="T0" fmla="*/ 20607 w 58"/>
                    <a:gd name="T1" fmla="*/ 9755 h 58"/>
                    <a:gd name="T2" fmla="*/ 20607 w 58"/>
                    <a:gd name="T3" fmla="*/ 9755 h 58"/>
                    <a:gd name="T4" fmla="*/ 10846 w 58"/>
                    <a:gd name="T5" fmla="*/ 20595 h 58"/>
                    <a:gd name="T6" fmla="*/ 0 w 58"/>
                    <a:gd name="T7" fmla="*/ 10839 h 58"/>
                    <a:gd name="T8" fmla="*/ 10123 w 58"/>
                    <a:gd name="T9" fmla="*/ 0 h 58"/>
                    <a:gd name="T10" fmla="*/ 20607 w 58"/>
                    <a:gd name="T11" fmla="*/ 9755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58">
                      <a:moveTo>
                        <a:pt x="57" y="27"/>
                      </a:moveTo>
                      <a:lnTo>
                        <a:pt x="57" y="27"/>
                      </a:lnTo>
                      <a:cubicBezTo>
                        <a:pt x="57" y="41"/>
                        <a:pt x="47" y="54"/>
                        <a:pt x="30" y="57"/>
                      </a:cubicBezTo>
                      <a:cubicBezTo>
                        <a:pt x="14" y="57"/>
                        <a:pt x="0" y="46"/>
                        <a:pt x="0" y="30"/>
                      </a:cubicBezTo>
                      <a:cubicBezTo>
                        <a:pt x="0" y="16"/>
                        <a:pt x="11" y="3"/>
                        <a:pt x="28" y="0"/>
                      </a:cubicBezTo>
                      <a:cubicBezTo>
                        <a:pt x="44" y="0"/>
                        <a:pt x="57" y="11"/>
                        <a:pt x="57" y="27"/>
                      </a:cubicBezTo>
                    </a:path>
                  </a:pathLst>
                </a:custGeom>
                <a:solidFill>
                  <a:srgbClr val="4141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06" name="Freeform 83"/>
                <p:cNvSpPr>
                  <a:spLocks noChangeArrowheads="1"/>
                </p:cNvSpPr>
                <p:nvPr/>
              </p:nvSpPr>
              <p:spPr bwMode="auto">
                <a:xfrm>
                  <a:off x="17448372" y="6259434"/>
                  <a:ext cx="22583" cy="20956"/>
                </a:xfrm>
                <a:custGeom>
                  <a:avLst/>
                  <a:gdLst>
                    <a:gd name="T0" fmla="*/ 22213 w 61"/>
                    <a:gd name="T1" fmla="*/ 9755 h 58"/>
                    <a:gd name="T2" fmla="*/ 22213 w 61"/>
                    <a:gd name="T3" fmla="*/ 9755 h 58"/>
                    <a:gd name="T4" fmla="*/ 12217 w 61"/>
                    <a:gd name="T5" fmla="*/ 20595 h 58"/>
                    <a:gd name="T6" fmla="*/ 1111 w 61"/>
                    <a:gd name="T7" fmla="*/ 10839 h 58"/>
                    <a:gd name="T8" fmla="*/ 9996 w 61"/>
                    <a:gd name="T9" fmla="*/ 0 h 58"/>
                    <a:gd name="T10" fmla="*/ 22213 w 61"/>
                    <a:gd name="T11" fmla="*/ 9755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58">
                      <a:moveTo>
                        <a:pt x="60" y="27"/>
                      </a:moveTo>
                      <a:lnTo>
                        <a:pt x="60" y="27"/>
                      </a:lnTo>
                      <a:cubicBezTo>
                        <a:pt x="60" y="43"/>
                        <a:pt x="49" y="57"/>
                        <a:pt x="33" y="57"/>
                      </a:cubicBezTo>
                      <a:cubicBezTo>
                        <a:pt x="16" y="57"/>
                        <a:pt x="3" y="46"/>
                        <a:pt x="3" y="30"/>
                      </a:cubicBezTo>
                      <a:cubicBezTo>
                        <a:pt x="0" y="16"/>
                        <a:pt x="14" y="3"/>
                        <a:pt x="27" y="0"/>
                      </a:cubicBezTo>
                      <a:cubicBezTo>
                        <a:pt x="43" y="0"/>
                        <a:pt x="57" y="11"/>
                        <a:pt x="60" y="27"/>
                      </a:cubicBezTo>
                    </a:path>
                  </a:pathLst>
                </a:custGeom>
                <a:solidFill>
                  <a:srgbClr val="4141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07" name="Freeform 84"/>
                <p:cNvSpPr>
                  <a:spLocks noChangeArrowheads="1"/>
                </p:cNvSpPr>
                <p:nvPr/>
              </p:nvSpPr>
              <p:spPr bwMode="auto">
                <a:xfrm>
                  <a:off x="17567736" y="6357763"/>
                  <a:ext cx="22583" cy="22567"/>
                </a:xfrm>
                <a:custGeom>
                  <a:avLst/>
                  <a:gdLst>
                    <a:gd name="T0" fmla="*/ 22207 w 60"/>
                    <a:gd name="T1" fmla="*/ 9779 h 60"/>
                    <a:gd name="T2" fmla="*/ 22207 w 60"/>
                    <a:gd name="T3" fmla="*/ 9779 h 60"/>
                    <a:gd name="T4" fmla="*/ 12044 w 60"/>
                    <a:gd name="T5" fmla="*/ 21063 h 60"/>
                    <a:gd name="T6" fmla="*/ 1129 w 60"/>
                    <a:gd name="T7" fmla="*/ 12036 h 60"/>
                    <a:gd name="T8" fmla="*/ 11292 w 60"/>
                    <a:gd name="T9" fmla="*/ 752 h 60"/>
                    <a:gd name="T10" fmla="*/ 22207 w 60"/>
                    <a:gd name="T11" fmla="*/ 9779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60">
                      <a:moveTo>
                        <a:pt x="59" y="26"/>
                      </a:moveTo>
                      <a:lnTo>
                        <a:pt x="59" y="26"/>
                      </a:lnTo>
                      <a:cubicBezTo>
                        <a:pt x="59" y="43"/>
                        <a:pt x="49" y="56"/>
                        <a:pt x="32" y="56"/>
                      </a:cubicBezTo>
                      <a:cubicBezTo>
                        <a:pt x="16" y="59"/>
                        <a:pt x="3" y="46"/>
                        <a:pt x="3" y="32"/>
                      </a:cubicBezTo>
                      <a:cubicBezTo>
                        <a:pt x="0" y="16"/>
                        <a:pt x="13" y="2"/>
                        <a:pt x="30" y="2"/>
                      </a:cubicBezTo>
                      <a:cubicBezTo>
                        <a:pt x="43" y="0"/>
                        <a:pt x="59" y="13"/>
                        <a:pt x="59" y="26"/>
                      </a:cubicBezTo>
                    </a:path>
                  </a:pathLst>
                </a:custGeom>
                <a:solidFill>
                  <a:srgbClr val="4141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08" name="Freeform 85"/>
                <p:cNvSpPr>
                  <a:spLocks noChangeArrowheads="1"/>
                </p:cNvSpPr>
                <p:nvPr/>
              </p:nvSpPr>
              <p:spPr bwMode="auto">
                <a:xfrm>
                  <a:off x="17637096" y="6282001"/>
                  <a:ext cx="22583" cy="22567"/>
                </a:xfrm>
                <a:custGeom>
                  <a:avLst/>
                  <a:gdLst>
                    <a:gd name="T0" fmla="*/ 21102 w 61"/>
                    <a:gd name="T1" fmla="*/ 9989 h 61"/>
                    <a:gd name="T2" fmla="*/ 21102 w 61"/>
                    <a:gd name="T3" fmla="*/ 9989 h 61"/>
                    <a:gd name="T4" fmla="*/ 12217 w 61"/>
                    <a:gd name="T5" fmla="*/ 21087 h 61"/>
                    <a:gd name="T6" fmla="*/ 0 w 61"/>
                    <a:gd name="T7" fmla="*/ 12208 h 61"/>
                    <a:gd name="T8" fmla="*/ 9996 w 61"/>
                    <a:gd name="T9" fmla="*/ 1110 h 61"/>
                    <a:gd name="T10" fmla="*/ 21102 w 61"/>
                    <a:gd name="T11" fmla="*/ 9989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61">
                      <a:moveTo>
                        <a:pt x="57" y="27"/>
                      </a:moveTo>
                      <a:lnTo>
                        <a:pt x="57" y="27"/>
                      </a:lnTo>
                      <a:cubicBezTo>
                        <a:pt x="60" y="43"/>
                        <a:pt x="46" y="57"/>
                        <a:pt x="33" y="57"/>
                      </a:cubicBezTo>
                      <a:cubicBezTo>
                        <a:pt x="17" y="60"/>
                        <a:pt x="3" y="46"/>
                        <a:pt x="0" y="33"/>
                      </a:cubicBezTo>
                      <a:cubicBezTo>
                        <a:pt x="0" y="17"/>
                        <a:pt x="11" y="3"/>
                        <a:pt x="27" y="3"/>
                      </a:cubicBezTo>
                      <a:cubicBezTo>
                        <a:pt x="43" y="0"/>
                        <a:pt x="57" y="11"/>
                        <a:pt x="57" y="27"/>
                      </a:cubicBezTo>
                    </a:path>
                  </a:pathLst>
                </a:custGeom>
                <a:solidFill>
                  <a:srgbClr val="4141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09" name="Freeform 86"/>
                <p:cNvSpPr>
                  <a:spLocks noChangeArrowheads="1"/>
                </p:cNvSpPr>
                <p:nvPr/>
              </p:nvSpPr>
              <p:spPr bwMode="auto">
                <a:xfrm>
                  <a:off x="17679034" y="6312628"/>
                  <a:ext cx="22583" cy="20956"/>
                </a:xfrm>
                <a:custGeom>
                  <a:avLst/>
                  <a:gdLst>
                    <a:gd name="T0" fmla="*/ 22213 w 61"/>
                    <a:gd name="T1" fmla="*/ 9755 h 58"/>
                    <a:gd name="T2" fmla="*/ 22213 w 61"/>
                    <a:gd name="T3" fmla="*/ 9755 h 58"/>
                    <a:gd name="T4" fmla="*/ 12217 w 61"/>
                    <a:gd name="T5" fmla="*/ 20595 h 58"/>
                    <a:gd name="T6" fmla="*/ 1111 w 61"/>
                    <a:gd name="T7" fmla="*/ 10839 h 58"/>
                    <a:gd name="T8" fmla="*/ 11106 w 61"/>
                    <a:gd name="T9" fmla="*/ 0 h 58"/>
                    <a:gd name="T10" fmla="*/ 22213 w 61"/>
                    <a:gd name="T11" fmla="*/ 9755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58">
                      <a:moveTo>
                        <a:pt x="60" y="27"/>
                      </a:moveTo>
                      <a:lnTo>
                        <a:pt x="60" y="27"/>
                      </a:lnTo>
                      <a:cubicBezTo>
                        <a:pt x="60" y="41"/>
                        <a:pt x="49" y="54"/>
                        <a:pt x="33" y="57"/>
                      </a:cubicBezTo>
                      <a:cubicBezTo>
                        <a:pt x="17" y="57"/>
                        <a:pt x="3" y="46"/>
                        <a:pt x="3" y="30"/>
                      </a:cubicBezTo>
                      <a:cubicBezTo>
                        <a:pt x="0" y="13"/>
                        <a:pt x="14" y="3"/>
                        <a:pt x="30" y="0"/>
                      </a:cubicBezTo>
                      <a:cubicBezTo>
                        <a:pt x="47" y="0"/>
                        <a:pt x="60" y="11"/>
                        <a:pt x="60" y="27"/>
                      </a:cubicBezTo>
                    </a:path>
                  </a:pathLst>
                </a:custGeom>
                <a:solidFill>
                  <a:srgbClr val="4141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10" name="Freeform 87"/>
                <p:cNvSpPr>
                  <a:spLocks noChangeArrowheads="1"/>
                </p:cNvSpPr>
                <p:nvPr/>
              </p:nvSpPr>
              <p:spPr bwMode="auto">
                <a:xfrm>
                  <a:off x="17787107" y="6215911"/>
                  <a:ext cx="22583" cy="20956"/>
                </a:xfrm>
                <a:custGeom>
                  <a:avLst/>
                  <a:gdLst>
                    <a:gd name="T0" fmla="*/ 22213 w 61"/>
                    <a:gd name="T1" fmla="*/ 9755 h 58"/>
                    <a:gd name="T2" fmla="*/ 22213 w 61"/>
                    <a:gd name="T3" fmla="*/ 9755 h 58"/>
                    <a:gd name="T4" fmla="*/ 12217 w 61"/>
                    <a:gd name="T5" fmla="*/ 20595 h 58"/>
                    <a:gd name="T6" fmla="*/ 1111 w 61"/>
                    <a:gd name="T7" fmla="*/ 10839 h 58"/>
                    <a:gd name="T8" fmla="*/ 11106 w 61"/>
                    <a:gd name="T9" fmla="*/ 0 h 58"/>
                    <a:gd name="T10" fmla="*/ 22213 w 61"/>
                    <a:gd name="T11" fmla="*/ 9755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58">
                      <a:moveTo>
                        <a:pt x="60" y="27"/>
                      </a:moveTo>
                      <a:lnTo>
                        <a:pt x="60" y="27"/>
                      </a:lnTo>
                      <a:cubicBezTo>
                        <a:pt x="60" y="41"/>
                        <a:pt x="49" y="54"/>
                        <a:pt x="33" y="57"/>
                      </a:cubicBezTo>
                      <a:cubicBezTo>
                        <a:pt x="17" y="57"/>
                        <a:pt x="3" y="46"/>
                        <a:pt x="3" y="30"/>
                      </a:cubicBezTo>
                      <a:cubicBezTo>
                        <a:pt x="0" y="13"/>
                        <a:pt x="14" y="0"/>
                        <a:pt x="30" y="0"/>
                      </a:cubicBezTo>
                      <a:cubicBezTo>
                        <a:pt x="44" y="0"/>
                        <a:pt x="58" y="11"/>
                        <a:pt x="60" y="27"/>
                      </a:cubicBezTo>
                    </a:path>
                  </a:pathLst>
                </a:custGeom>
                <a:solidFill>
                  <a:srgbClr val="4141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11" name="Freeform 88"/>
                <p:cNvSpPr>
                  <a:spLocks noChangeArrowheads="1"/>
                </p:cNvSpPr>
                <p:nvPr/>
              </p:nvSpPr>
              <p:spPr bwMode="auto">
                <a:xfrm>
                  <a:off x="18053256" y="6182060"/>
                  <a:ext cx="20969" cy="20956"/>
                </a:xfrm>
                <a:custGeom>
                  <a:avLst/>
                  <a:gdLst>
                    <a:gd name="T0" fmla="*/ 20607 w 58"/>
                    <a:gd name="T1" fmla="*/ 10117 h 58"/>
                    <a:gd name="T2" fmla="*/ 20607 w 58"/>
                    <a:gd name="T3" fmla="*/ 10117 h 58"/>
                    <a:gd name="T4" fmla="*/ 10846 w 58"/>
                    <a:gd name="T5" fmla="*/ 20595 h 58"/>
                    <a:gd name="T6" fmla="*/ 0 w 58"/>
                    <a:gd name="T7" fmla="*/ 10839 h 58"/>
                    <a:gd name="T8" fmla="*/ 9761 w 58"/>
                    <a:gd name="T9" fmla="*/ 0 h 58"/>
                    <a:gd name="T10" fmla="*/ 20607 w 58"/>
                    <a:gd name="T11" fmla="*/ 10117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58">
                      <a:moveTo>
                        <a:pt x="57" y="28"/>
                      </a:moveTo>
                      <a:lnTo>
                        <a:pt x="57" y="28"/>
                      </a:lnTo>
                      <a:cubicBezTo>
                        <a:pt x="57" y="44"/>
                        <a:pt x="46" y="55"/>
                        <a:pt x="30" y="57"/>
                      </a:cubicBezTo>
                      <a:cubicBezTo>
                        <a:pt x="13" y="57"/>
                        <a:pt x="0" y="47"/>
                        <a:pt x="0" y="30"/>
                      </a:cubicBezTo>
                      <a:cubicBezTo>
                        <a:pt x="0" y="17"/>
                        <a:pt x="11" y="3"/>
                        <a:pt x="27" y="0"/>
                      </a:cubicBezTo>
                      <a:cubicBezTo>
                        <a:pt x="43" y="0"/>
                        <a:pt x="57" y="12"/>
                        <a:pt x="57" y="28"/>
                      </a:cubicBezTo>
                    </a:path>
                  </a:pathLst>
                </a:custGeom>
                <a:solidFill>
                  <a:srgbClr val="4141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12" name="Freeform 89"/>
                <p:cNvSpPr>
                  <a:spLocks noChangeArrowheads="1"/>
                </p:cNvSpPr>
                <p:nvPr/>
              </p:nvSpPr>
              <p:spPr bwMode="auto">
                <a:xfrm>
                  <a:off x="17929054" y="6315852"/>
                  <a:ext cx="22583" cy="22567"/>
                </a:xfrm>
                <a:custGeom>
                  <a:avLst/>
                  <a:gdLst>
                    <a:gd name="T0" fmla="*/ 22213 w 61"/>
                    <a:gd name="T1" fmla="*/ 9989 h 61"/>
                    <a:gd name="T2" fmla="*/ 22213 w 61"/>
                    <a:gd name="T3" fmla="*/ 9989 h 61"/>
                    <a:gd name="T4" fmla="*/ 12217 w 61"/>
                    <a:gd name="T5" fmla="*/ 21087 h 61"/>
                    <a:gd name="T6" fmla="*/ 0 w 61"/>
                    <a:gd name="T7" fmla="*/ 12208 h 61"/>
                    <a:gd name="T8" fmla="*/ 9996 w 61"/>
                    <a:gd name="T9" fmla="*/ 1110 h 61"/>
                    <a:gd name="T10" fmla="*/ 22213 w 61"/>
                    <a:gd name="T11" fmla="*/ 9989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61">
                      <a:moveTo>
                        <a:pt x="60" y="27"/>
                      </a:moveTo>
                      <a:lnTo>
                        <a:pt x="60" y="27"/>
                      </a:lnTo>
                      <a:cubicBezTo>
                        <a:pt x="60" y="44"/>
                        <a:pt x="49" y="57"/>
                        <a:pt x="33" y="57"/>
                      </a:cubicBezTo>
                      <a:cubicBezTo>
                        <a:pt x="17" y="60"/>
                        <a:pt x="3" y="49"/>
                        <a:pt x="0" y="33"/>
                      </a:cubicBezTo>
                      <a:cubicBezTo>
                        <a:pt x="0" y="16"/>
                        <a:pt x="11" y="3"/>
                        <a:pt x="27" y="3"/>
                      </a:cubicBezTo>
                      <a:cubicBezTo>
                        <a:pt x="43" y="0"/>
                        <a:pt x="57" y="14"/>
                        <a:pt x="60" y="27"/>
                      </a:cubicBezTo>
                    </a:path>
                  </a:pathLst>
                </a:custGeom>
                <a:solidFill>
                  <a:srgbClr val="41414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13" name="Freeform 90"/>
                <p:cNvSpPr>
                  <a:spLocks noChangeArrowheads="1"/>
                </p:cNvSpPr>
                <p:nvPr/>
              </p:nvSpPr>
              <p:spPr bwMode="auto">
                <a:xfrm>
                  <a:off x="17379011" y="6381942"/>
                  <a:ext cx="693602" cy="290153"/>
                </a:xfrm>
                <a:custGeom>
                  <a:avLst/>
                  <a:gdLst>
                    <a:gd name="T0" fmla="*/ 0 w 1895"/>
                    <a:gd name="T1" fmla="*/ 200875 h 793"/>
                    <a:gd name="T2" fmla="*/ 99923 w 1895"/>
                    <a:gd name="T3" fmla="*/ 173067 h 793"/>
                    <a:gd name="T4" fmla="*/ 160315 w 1895"/>
                    <a:gd name="T5" fmla="*/ 145259 h 793"/>
                    <a:gd name="T6" fmla="*/ 262434 w 1895"/>
                    <a:gd name="T7" fmla="*/ 198680 h 793"/>
                    <a:gd name="T8" fmla="*/ 319899 w 1895"/>
                    <a:gd name="T9" fmla="*/ 111597 h 793"/>
                    <a:gd name="T10" fmla="*/ 412867 w 1895"/>
                    <a:gd name="T11" fmla="*/ 121476 h 793"/>
                    <a:gd name="T12" fmla="*/ 473260 w 1895"/>
                    <a:gd name="T13" fmla="*/ 39516 h 793"/>
                    <a:gd name="T14" fmla="*/ 571352 w 1895"/>
                    <a:gd name="T15" fmla="*/ 61104 h 793"/>
                    <a:gd name="T16" fmla="*/ 693236 w 1895"/>
                    <a:gd name="T17" fmla="*/ 0 h 793"/>
                    <a:gd name="T18" fmla="*/ 693236 w 1895"/>
                    <a:gd name="T19" fmla="*/ 289787 h 793"/>
                    <a:gd name="T20" fmla="*/ 1830 w 1895"/>
                    <a:gd name="T21" fmla="*/ 289787 h 793"/>
                    <a:gd name="T22" fmla="*/ 0 w 1895"/>
                    <a:gd name="T23" fmla="*/ 200875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95" h="793">
                      <a:moveTo>
                        <a:pt x="0" y="549"/>
                      </a:moveTo>
                      <a:lnTo>
                        <a:pt x="273" y="473"/>
                      </a:lnTo>
                      <a:lnTo>
                        <a:pt x="438" y="397"/>
                      </a:lnTo>
                      <a:lnTo>
                        <a:pt x="717" y="543"/>
                      </a:lnTo>
                      <a:lnTo>
                        <a:pt x="874" y="305"/>
                      </a:lnTo>
                      <a:lnTo>
                        <a:pt x="1128" y="332"/>
                      </a:lnTo>
                      <a:lnTo>
                        <a:pt x="1293" y="108"/>
                      </a:lnTo>
                      <a:lnTo>
                        <a:pt x="1561" y="167"/>
                      </a:lnTo>
                      <a:lnTo>
                        <a:pt x="1894" y="0"/>
                      </a:lnTo>
                      <a:lnTo>
                        <a:pt x="1894" y="792"/>
                      </a:lnTo>
                      <a:lnTo>
                        <a:pt x="5" y="792"/>
                      </a:lnTo>
                      <a:lnTo>
                        <a:pt x="0" y="54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14" name="Freeform 91"/>
                <p:cNvSpPr>
                  <a:spLocks noChangeArrowheads="1"/>
                </p:cNvSpPr>
                <p:nvPr/>
              </p:nvSpPr>
              <p:spPr bwMode="auto">
                <a:xfrm>
                  <a:off x="16778965" y="6970306"/>
                  <a:ext cx="712958" cy="19344"/>
                </a:xfrm>
                <a:custGeom>
                  <a:avLst/>
                  <a:gdLst>
                    <a:gd name="T0" fmla="*/ 702339 w 1947"/>
                    <a:gd name="T1" fmla="*/ 18992 h 55"/>
                    <a:gd name="T2" fmla="*/ 702339 w 1947"/>
                    <a:gd name="T3" fmla="*/ 18992 h 55"/>
                    <a:gd name="T4" fmla="*/ 10985 w 1947"/>
                    <a:gd name="T5" fmla="*/ 18992 h 55"/>
                    <a:gd name="T6" fmla="*/ 0 w 1947"/>
                    <a:gd name="T7" fmla="*/ 9496 h 55"/>
                    <a:gd name="T8" fmla="*/ 0 w 1947"/>
                    <a:gd name="T9" fmla="*/ 9496 h 55"/>
                    <a:gd name="T10" fmla="*/ 10985 w 1947"/>
                    <a:gd name="T11" fmla="*/ 0 h 55"/>
                    <a:gd name="T12" fmla="*/ 702339 w 1947"/>
                    <a:gd name="T13" fmla="*/ 0 h 55"/>
                    <a:gd name="T14" fmla="*/ 712592 w 1947"/>
                    <a:gd name="T15" fmla="*/ 9496 h 55"/>
                    <a:gd name="T16" fmla="*/ 712592 w 1947"/>
                    <a:gd name="T17" fmla="*/ 9496 h 55"/>
                    <a:gd name="T18" fmla="*/ 702339 w 1947"/>
                    <a:gd name="T19" fmla="*/ 1899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47" h="55">
                      <a:moveTo>
                        <a:pt x="1918" y="54"/>
                      </a:moveTo>
                      <a:lnTo>
                        <a:pt x="1918" y="54"/>
                      </a:lnTo>
                      <a:cubicBezTo>
                        <a:pt x="30" y="54"/>
                        <a:pt x="30" y="54"/>
                        <a:pt x="30" y="54"/>
                      </a:cubicBezTo>
                      <a:cubicBezTo>
                        <a:pt x="13" y="54"/>
                        <a:pt x="0" y="40"/>
                        <a:pt x="0" y="27"/>
                      </a:cubicBezTo>
                      <a:cubicBezTo>
                        <a:pt x="0" y="10"/>
                        <a:pt x="13" y="0"/>
                        <a:pt x="30" y="0"/>
                      </a:cubicBezTo>
                      <a:cubicBezTo>
                        <a:pt x="1918" y="0"/>
                        <a:pt x="1918" y="0"/>
                        <a:pt x="1918" y="0"/>
                      </a:cubicBezTo>
                      <a:cubicBezTo>
                        <a:pt x="1932" y="0"/>
                        <a:pt x="1946" y="10"/>
                        <a:pt x="1946" y="27"/>
                      </a:cubicBezTo>
                      <a:cubicBezTo>
                        <a:pt x="1946" y="40"/>
                        <a:pt x="1932" y="54"/>
                        <a:pt x="1918" y="5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15" name="Freeform 92"/>
                <p:cNvSpPr>
                  <a:spLocks noChangeArrowheads="1"/>
                </p:cNvSpPr>
                <p:nvPr/>
              </p:nvSpPr>
              <p:spPr bwMode="auto">
                <a:xfrm>
                  <a:off x="16778965" y="7010606"/>
                  <a:ext cx="712958" cy="19344"/>
                </a:xfrm>
                <a:custGeom>
                  <a:avLst/>
                  <a:gdLst>
                    <a:gd name="T0" fmla="*/ 702339 w 1947"/>
                    <a:gd name="T1" fmla="*/ 18992 h 55"/>
                    <a:gd name="T2" fmla="*/ 702339 w 1947"/>
                    <a:gd name="T3" fmla="*/ 18992 h 55"/>
                    <a:gd name="T4" fmla="*/ 10985 w 1947"/>
                    <a:gd name="T5" fmla="*/ 18992 h 55"/>
                    <a:gd name="T6" fmla="*/ 0 w 1947"/>
                    <a:gd name="T7" fmla="*/ 9496 h 55"/>
                    <a:gd name="T8" fmla="*/ 0 w 1947"/>
                    <a:gd name="T9" fmla="*/ 9496 h 55"/>
                    <a:gd name="T10" fmla="*/ 10985 w 1947"/>
                    <a:gd name="T11" fmla="*/ 0 h 55"/>
                    <a:gd name="T12" fmla="*/ 702339 w 1947"/>
                    <a:gd name="T13" fmla="*/ 0 h 55"/>
                    <a:gd name="T14" fmla="*/ 712592 w 1947"/>
                    <a:gd name="T15" fmla="*/ 9496 h 55"/>
                    <a:gd name="T16" fmla="*/ 712592 w 1947"/>
                    <a:gd name="T17" fmla="*/ 9496 h 55"/>
                    <a:gd name="T18" fmla="*/ 702339 w 1947"/>
                    <a:gd name="T19" fmla="*/ 1899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47" h="55">
                      <a:moveTo>
                        <a:pt x="1918" y="54"/>
                      </a:moveTo>
                      <a:lnTo>
                        <a:pt x="1918" y="54"/>
                      </a:lnTo>
                      <a:cubicBezTo>
                        <a:pt x="30" y="54"/>
                        <a:pt x="30" y="54"/>
                        <a:pt x="30" y="54"/>
                      </a:cubicBezTo>
                      <a:cubicBezTo>
                        <a:pt x="13" y="54"/>
                        <a:pt x="0" y="40"/>
                        <a:pt x="0" y="27"/>
                      </a:cubicBezTo>
                      <a:cubicBezTo>
                        <a:pt x="0" y="10"/>
                        <a:pt x="13" y="0"/>
                        <a:pt x="30" y="0"/>
                      </a:cubicBezTo>
                      <a:cubicBezTo>
                        <a:pt x="1918" y="0"/>
                        <a:pt x="1918" y="0"/>
                        <a:pt x="1918" y="0"/>
                      </a:cubicBezTo>
                      <a:cubicBezTo>
                        <a:pt x="1932" y="0"/>
                        <a:pt x="1946" y="10"/>
                        <a:pt x="1946" y="27"/>
                      </a:cubicBezTo>
                      <a:cubicBezTo>
                        <a:pt x="1946" y="40"/>
                        <a:pt x="1932" y="54"/>
                        <a:pt x="1918" y="5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16" name="Freeform 93"/>
                <p:cNvSpPr>
                  <a:spLocks noChangeArrowheads="1"/>
                </p:cNvSpPr>
                <p:nvPr/>
              </p:nvSpPr>
              <p:spPr bwMode="auto">
                <a:xfrm>
                  <a:off x="16778965" y="7116995"/>
                  <a:ext cx="712958" cy="20956"/>
                </a:xfrm>
                <a:custGeom>
                  <a:avLst/>
                  <a:gdLst>
                    <a:gd name="T0" fmla="*/ 702339 w 1947"/>
                    <a:gd name="T1" fmla="*/ 20595 h 58"/>
                    <a:gd name="T2" fmla="*/ 702339 w 1947"/>
                    <a:gd name="T3" fmla="*/ 20595 h 58"/>
                    <a:gd name="T4" fmla="*/ 10985 w 1947"/>
                    <a:gd name="T5" fmla="*/ 20595 h 58"/>
                    <a:gd name="T6" fmla="*/ 0 w 1947"/>
                    <a:gd name="T7" fmla="*/ 9755 h 58"/>
                    <a:gd name="T8" fmla="*/ 0 w 1947"/>
                    <a:gd name="T9" fmla="*/ 9755 h 58"/>
                    <a:gd name="T10" fmla="*/ 10985 w 1947"/>
                    <a:gd name="T11" fmla="*/ 0 h 58"/>
                    <a:gd name="T12" fmla="*/ 702339 w 1947"/>
                    <a:gd name="T13" fmla="*/ 0 h 58"/>
                    <a:gd name="T14" fmla="*/ 712592 w 1947"/>
                    <a:gd name="T15" fmla="*/ 9755 h 58"/>
                    <a:gd name="T16" fmla="*/ 712592 w 1947"/>
                    <a:gd name="T17" fmla="*/ 9755 h 58"/>
                    <a:gd name="T18" fmla="*/ 702339 w 1947"/>
                    <a:gd name="T19" fmla="*/ 20595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47" h="58">
                      <a:moveTo>
                        <a:pt x="1918" y="57"/>
                      </a:moveTo>
                      <a:lnTo>
                        <a:pt x="1918" y="57"/>
                      </a:lnTo>
                      <a:cubicBezTo>
                        <a:pt x="30" y="57"/>
                        <a:pt x="30" y="57"/>
                        <a:pt x="30" y="57"/>
                      </a:cubicBezTo>
                      <a:cubicBezTo>
                        <a:pt x="13" y="57"/>
                        <a:pt x="0" y="43"/>
                        <a:pt x="0" y="27"/>
                      </a:cubicBezTo>
                      <a:cubicBezTo>
                        <a:pt x="0" y="14"/>
                        <a:pt x="13" y="0"/>
                        <a:pt x="30" y="0"/>
                      </a:cubicBezTo>
                      <a:cubicBezTo>
                        <a:pt x="1918" y="0"/>
                        <a:pt x="1918" y="0"/>
                        <a:pt x="1918" y="0"/>
                      </a:cubicBezTo>
                      <a:cubicBezTo>
                        <a:pt x="1932" y="0"/>
                        <a:pt x="1946" y="14"/>
                        <a:pt x="1946" y="27"/>
                      </a:cubicBezTo>
                      <a:cubicBezTo>
                        <a:pt x="1946" y="43"/>
                        <a:pt x="1932" y="57"/>
                        <a:pt x="1918" y="57"/>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17" name="Freeform 94"/>
                <p:cNvSpPr>
                  <a:spLocks noChangeArrowheads="1"/>
                </p:cNvSpPr>
                <p:nvPr/>
              </p:nvSpPr>
              <p:spPr bwMode="auto">
                <a:xfrm>
                  <a:off x="16778965" y="7157292"/>
                  <a:ext cx="712958" cy="19344"/>
                </a:xfrm>
                <a:custGeom>
                  <a:avLst/>
                  <a:gdLst>
                    <a:gd name="T0" fmla="*/ 702339 w 1947"/>
                    <a:gd name="T1" fmla="*/ 18992 h 55"/>
                    <a:gd name="T2" fmla="*/ 702339 w 1947"/>
                    <a:gd name="T3" fmla="*/ 18992 h 55"/>
                    <a:gd name="T4" fmla="*/ 10985 w 1947"/>
                    <a:gd name="T5" fmla="*/ 18992 h 55"/>
                    <a:gd name="T6" fmla="*/ 0 w 1947"/>
                    <a:gd name="T7" fmla="*/ 9496 h 55"/>
                    <a:gd name="T8" fmla="*/ 0 w 1947"/>
                    <a:gd name="T9" fmla="*/ 9496 h 55"/>
                    <a:gd name="T10" fmla="*/ 10985 w 1947"/>
                    <a:gd name="T11" fmla="*/ 0 h 55"/>
                    <a:gd name="T12" fmla="*/ 702339 w 1947"/>
                    <a:gd name="T13" fmla="*/ 0 h 55"/>
                    <a:gd name="T14" fmla="*/ 712592 w 1947"/>
                    <a:gd name="T15" fmla="*/ 9496 h 55"/>
                    <a:gd name="T16" fmla="*/ 712592 w 1947"/>
                    <a:gd name="T17" fmla="*/ 9496 h 55"/>
                    <a:gd name="T18" fmla="*/ 702339 w 1947"/>
                    <a:gd name="T19" fmla="*/ 18992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47" h="55">
                      <a:moveTo>
                        <a:pt x="1918" y="54"/>
                      </a:moveTo>
                      <a:lnTo>
                        <a:pt x="1918" y="54"/>
                      </a:lnTo>
                      <a:cubicBezTo>
                        <a:pt x="30" y="54"/>
                        <a:pt x="30" y="54"/>
                        <a:pt x="30" y="54"/>
                      </a:cubicBezTo>
                      <a:cubicBezTo>
                        <a:pt x="13" y="54"/>
                        <a:pt x="0" y="43"/>
                        <a:pt x="0" y="27"/>
                      </a:cubicBezTo>
                      <a:cubicBezTo>
                        <a:pt x="0" y="14"/>
                        <a:pt x="13" y="0"/>
                        <a:pt x="30" y="0"/>
                      </a:cubicBezTo>
                      <a:cubicBezTo>
                        <a:pt x="1918" y="0"/>
                        <a:pt x="1918" y="0"/>
                        <a:pt x="1918" y="0"/>
                      </a:cubicBezTo>
                      <a:cubicBezTo>
                        <a:pt x="1932" y="0"/>
                        <a:pt x="1946" y="14"/>
                        <a:pt x="1946" y="27"/>
                      </a:cubicBezTo>
                      <a:cubicBezTo>
                        <a:pt x="1946" y="43"/>
                        <a:pt x="1932" y="54"/>
                        <a:pt x="1918" y="5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18" name="Freeform 95"/>
                <p:cNvSpPr>
                  <a:spLocks noChangeArrowheads="1"/>
                </p:cNvSpPr>
                <p:nvPr/>
              </p:nvSpPr>
              <p:spPr bwMode="auto">
                <a:xfrm>
                  <a:off x="17650000" y="6947739"/>
                  <a:ext cx="422613" cy="306272"/>
                </a:xfrm>
                <a:custGeom>
                  <a:avLst/>
                  <a:gdLst>
                    <a:gd name="T0" fmla="*/ 324271 w 1156"/>
                    <a:gd name="T1" fmla="*/ 305907 h 840"/>
                    <a:gd name="T2" fmla="*/ 324271 w 1156"/>
                    <a:gd name="T3" fmla="*/ 305907 h 840"/>
                    <a:gd name="T4" fmla="*/ 98707 w 1156"/>
                    <a:gd name="T5" fmla="*/ 305907 h 840"/>
                    <a:gd name="T6" fmla="*/ 0 w 1156"/>
                    <a:gd name="T7" fmla="*/ 208192 h 840"/>
                    <a:gd name="T8" fmla="*/ 0 w 1156"/>
                    <a:gd name="T9" fmla="*/ 97715 h 840"/>
                    <a:gd name="T10" fmla="*/ 98707 w 1156"/>
                    <a:gd name="T11" fmla="*/ 0 h 840"/>
                    <a:gd name="T12" fmla="*/ 324271 w 1156"/>
                    <a:gd name="T13" fmla="*/ 0 h 840"/>
                    <a:gd name="T14" fmla="*/ 422247 w 1156"/>
                    <a:gd name="T15" fmla="*/ 97715 h 840"/>
                    <a:gd name="T16" fmla="*/ 422247 w 1156"/>
                    <a:gd name="T17" fmla="*/ 208192 h 840"/>
                    <a:gd name="T18" fmla="*/ 324271 w 1156"/>
                    <a:gd name="T19" fmla="*/ 305907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6" h="840">
                      <a:moveTo>
                        <a:pt x="887" y="839"/>
                      </a:moveTo>
                      <a:lnTo>
                        <a:pt x="887" y="839"/>
                      </a:lnTo>
                      <a:cubicBezTo>
                        <a:pt x="270" y="839"/>
                        <a:pt x="270" y="839"/>
                        <a:pt x="270" y="839"/>
                      </a:cubicBezTo>
                      <a:cubicBezTo>
                        <a:pt x="121" y="839"/>
                        <a:pt x="0" y="717"/>
                        <a:pt x="0" y="571"/>
                      </a:cubicBezTo>
                      <a:cubicBezTo>
                        <a:pt x="0" y="268"/>
                        <a:pt x="0" y="268"/>
                        <a:pt x="0" y="268"/>
                      </a:cubicBezTo>
                      <a:cubicBezTo>
                        <a:pt x="0" y="122"/>
                        <a:pt x="121" y="0"/>
                        <a:pt x="270" y="0"/>
                      </a:cubicBezTo>
                      <a:cubicBezTo>
                        <a:pt x="887" y="0"/>
                        <a:pt x="887" y="0"/>
                        <a:pt x="887" y="0"/>
                      </a:cubicBezTo>
                      <a:cubicBezTo>
                        <a:pt x="1036" y="0"/>
                        <a:pt x="1155" y="122"/>
                        <a:pt x="1155" y="268"/>
                      </a:cubicBezTo>
                      <a:cubicBezTo>
                        <a:pt x="1155" y="571"/>
                        <a:pt x="1155" y="571"/>
                        <a:pt x="1155" y="571"/>
                      </a:cubicBezTo>
                      <a:cubicBezTo>
                        <a:pt x="1155" y="717"/>
                        <a:pt x="1036" y="839"/>
                        <a:pt x="887" y="839"/>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grpSp>
          <p:sp>
            <p:nvSpPr>
              <p:cNvPr id="170" name="Freeform 21"/>
              <p:cNvSpPr>
                <a:spLocks noChangeArrowheads="1"/>
              </p:cNvSpPr>
              <p:nvPr/>
            </p:nvSpPr>
            <p:spPr bwMode="auto">
              <a:xfrm>
                <a:off x="18290574" y="5411255"/>
                <a:ext cx="2234044" cy="2513040"/>
              </a:xfrm>
              <a:custGeom>
                <a:avLst/>
                <a:gdLst>
                  <a:gd name="T0" fmla="*/ 2233678 w 6110"/>
                  <a:gd name="T1" fmla="*/ 2512675 h 6880"/>
                  <a:gd name="T2" fmla="*/ 2233678 w 6110"/>
                  <a:gd name="T3" fmla="*/ 2512675 h 6880"/>
                  <a:gd name="T4" fmla="*/ 0 w 6110"/>
                  <a:gd name="T5" fmla="*/ 2512675 h 6880"/>
                  <a:gd name="T6" fmla="*/ 0 w 6110"/>
                  <a:gd name="T7" fmla="*/ 233771 h 6880"/>
                  <a:gd name="T8" fmla="*/ 234374 w 6110"/>
                  <a:gd name="T9" fmla="*/ 0 h 6880"/>
                  <a:gd name="T10" fmla="*/ 1997477 w 6110"/>
                  <a:gd name="T11" fmla="*/ 0 h 6880"/>
                  <a:gd name="T12" fmla="*/ 2233678 w 6110"/>
                  <a:gd name="T13" fmla="*/ 233771 h 6880"/>
                  <a:gd name="T14" fmla="*/ 2233678 w 6110"/>
                  <a:gd name="T15" fmla="*/ 2512675 h 68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10" h="6880">
                    <a:moveTo>
                      <a:pt x="6109" y="6879"/>
                    </a:moveTo>
                    <a:lnTo>
                      <a:pt x="6109" y="6879"/>
                    </a:lnTo>
                    <a:cubicBezTo>
                      <a:pt x="0" y="6879"/>
                      <a:pt x="0" y="6879"/>
                      <a:pt x="0" y="6879"/>
                    </a:cubicBezTo>
                    <a:cubicBezTo>
                      <a:pt x="0" y="640"/>
                      <a:pt x="0" y="640"/>
                      <a:pt x="0" y="640"/>
                    </a:cubicBezTo>
                    <a:cubicBezTo>
                      <a:pt x="0" y="284"/>
                      <a:pt x="285" y="0"/>
                      <a:pt x="641" y="0"/>
                    </a:cubicBezTo>
                    <a:cubicBezTo>
                      <a:pt x="5463" y="0"/>
                      <a:pt x="5463" y="0"/>
                      <a:pt x="5463" y="0"/>
                    </a:cubicBezTo>
                    <a:cubicBezTo>
                      <a:pt x="5819" y="0"/>
                      <a:pt x="6109" y="284"/>
                      <a:pt x="6109" y="640"/>
                    </a:cubicBezTo>
                    <a:lnTo>
                      <a:pt x="6109" y="6879"/>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1" name="Freeform 22"/>
              <p:cNvSpPr>
                <a:spLocks noChangeArrowheads="1"/>
              </p:cNvSpPr>
              <p:nvPr/>
            </p:nvSpPr>
            <p:spPr bwMode="auto">
              <a:xfrm>
                <a:off x="18355095" y="5817468"/>
                <a:ext cx="2105002" cy="2032676"/>
              </a:xfrm>
              <a:custGeom>
                <a:avLst/>
                <a:gdLst>
                  <a:gd name="T0" fmla="*/ 2104636 w 5759"/>
                  <a:gd name="T1" fmla="*/ 2032311 h 5566"/>
                  <a:gd name="T2" fmla="*/ 0 w 5759"/>
                  <a:gd name="T3" fmla="*/ 2032311 h 5566"/>
                  <a:gd name="T4" fmla="*/ 0 w 5759"/>
                  <a:gd name="T5" fmla="*/ 0 h 5566"/>
                  <a:gd name="T6" fmla="*/ 2104636 w 5759"/>
                  <a:gd name="T7" fmla="*/ 0 h 5566"/>
                  <a:gd name="T8" fmla="*/ 2104636 w 5759"/>
                  <a:gd name="T9" fmla="*/ 2032311 h 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9" h="5566">
                    <a:moveTo>
                      <a:pt x="5758" y="5565"/>
                    </a:moveTo>
                    <a:lnTo>
                      <a:pt x="0" y="5565"/>
                    </a:lnTo>
                    <a:lnTo>
                      <a:pt x="0" y="0"/>
                    </a:lnTo>
                    <a:lnTo>
                      <a:pt x="5758" y="0"/>
                    </a:lnTo>
                    <a:lnTo>
                      <a:pt x="5758" y="556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2" name="Freeform 23"/>
              <p:cNvSpPr>
                <a:spLocks noChangeArrowheads="1"/>
              </p:cNvSpPr>
              <p:nvPr/>
            </p:nvSpPr>
            <p:spPr bwMode="auto">
              <a:xfrm>
                <a:off x="18508333" y="5512809"/>
                <a:ext cx="130655" cy="130568"/>
              </a:xfrm>
              <a:custGeom>
                <a:avLst/>
                <a:gdLst>
                  <a:gd name="T0" fmla="*/ 94923 w 362"/>
                  <a:gd name="T1" fmla="*/ 35347 h 362"/>
                  <a:gd name="T2" fmla="*/ 94923 w 362"/>
                  <a:gd name="T3" fmla="*/ 35347 h 362"/>
                  <a:gd name="T4" fmla="*/ 33566 w 362"/>
                  <a:gd name="T5" fmla="*/ 96664 h 362"/>
                  <a:gd name="T6" fmla="*/ 94923 w 362"/>
                  <a:gd name="T7" fmla="*/ 35347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2" h="362">
                    <a:moveTo>
                      <a:pt x="263" y="98"/>
                    </a:moveTo>
                    <a:lnTo>
                      <a:pt x="263" y="98"/>
                    </a:lnTo>
                    <a:cubicBezTo>
                      <a:pt x="361" y="219"/>
                      <a:pt x="219" y="361"/>
                      <a:pt x="93" y="268"/>
                    </a:cubicBezTo>
                    <a:cubicBezTo>
                      <a:pt x="0" y="142"/>
                      <a:pt x="142" y="0"/>
                      <a:pt x="263" y="98"/>
                    </a:cubicBezTo>
                  </a:path>
                </a:pathLst>
              </a:custGeom>
              <a:solidFill>
                <a:srgbClr val="FFD36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3" name="Freeform 24"/>
              <p:cNvSpPr>
                <a:spLocks noChangeArrowheads="1"/>
              </p:cNvSpPr>
              <p:nvPr/>
            </p:nvSpPr>
            <p:spPr bwMode="auto">
              <a:xfrm>
                <a:off x="18405099" y="5536988"/>
                <a:ext cx="82264" cy="82209"/>
              </a:xfrm>
              <a:custGeom>
                <a:avLst/>
                <a:gdLst>
                  <a:gd name="T0" fmla="*/ 81908 w 231"/>
                  <a:gd name="T1" fmla="*/ 40747 h 230"/>
                  <a:gd name="T2" fmla="*/ 81908 w 231"/>
                  <a:gd name="T3" fmla="*/ 40747 h 230"/>
                  <a:gd name="T4" fmla="*/ 40954 w 231"/>
                  <a:gd name="T5" fmla="*/ 81852 h 230"/>
                  <a:gd name="T6" fmla="*/ 0 w 231"/>
                  <a:gd name="T7" fmla="*/ 40747 h 230"/>
                  <a:gd name="T8" fmla="*/ 40954 w 231"/>
                  <a:gd name="T9" fmla="*/ 0 h 230"/>
                  <a:gd name="T10" fmla="*/ 81908 w 231"/>
                  <a:gd name="T11" fmla="*/ 40747 h 2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230">
                    <a:moveTo>
                      <a:pt x="230" y="114"/>
                    </a:moveTo>
                    <a:lnTo>
                      <a:pt x="230" y="114"/>
                    </a:lnTo>
                    <a:cubicBezTo>
                      <a:pt x="230" y="180"/>
                      <a:pt x="175" y="229"/>
                      <a:pt x="115" y="229"/>
                    </a:cubicBezTo>
                    <a:cubicBezTo>
                      <a:pt x="50" y="229"/>
                      <a:pt x="0" y="180"/>
                      <a:pt x="0" y="114"/>
                    </a:cubicBezTo>
                    <a:cubicBezTo>
                      <a:pt x="0" y="49"/>
                      <a:pt x="50" y="0"/>
                      <a:pt x="115" y="0"/>
                    </a:cubicBezTo>
                    <a:cubicBezTo>
                      <a:pt x="175" y="0"/>
                      <a:pt x="230" y="49"/>
                      <a:pt x="230" y="114"/>
                    </a:cubicBezTo>
                  </a:path>
                </a:pathLst>
              </a:custGeom>
              <a:solidFill>
                <a:srgbClr val="F155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4" name="Freeform 25"/>
              <p:cNvSpPr>
                <a:spLocks noChangeArrowheads="1"/>
              </p:cNvSpPr>
              <p:nvPr/>
            </p:nvSpPr>
            <p:spPr bwMode="auto">
              <a:xfrm>
                <a:off x="18637375" y="5512809"/>
                <a:ext cx="130655" cy="130568"/>
              </a:xfrm>
              <a:custGeom>
                <a:avLst/>
                <a:gdLst>
                  <a:gd name="T0" fmla="*/ 94662 w 363"/>
                  <a:gd name="T1" fmla="*/ 35347 h 362"/>
                  <a:gd name="T2" fmla="*/ 94662 w 363"/>
                  <a:gd name="T3" fmla="*/ 35347 h 362"/>
                  <a:gd name="T4" fmla="*/ 33474 w 363"/>
                  <a:gd name="T5" fmla="*/ 96664 h 362"/>
                  <a:gd name="T6" fmla="*/ 94662 w 363"/>
                  <a:gd name="T7" fmla="*/ 35347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3" h="362">
                    <a:moveTo>
                      <a:pt x="263" y="98"/>
                    </a:moveTo>
                    <a:lnTo>
                      <a:pt x="263" y="98"/>
                    </a:lnTo>
                    <a:cubicBezTo>
                      <a:pt x="362" y="219"/>
                      <a:pt x="219" y="361"/>
                      <a:pt x="93" y="268"/>
                    </a:cubicBezTo>
                    <a:cubicBezTo>
                      <a:pt x="0" y="142"/>
                      <a:pt x="143" y="0"/>
                      <a:pt x="263" y="98"/>
                    </a:cubicBezTo>
                  </a:path>
                </a:pathLst>
              </a:custGeom>
              <a:solidFill>
                <a:srgbClr val="61C5B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5" name="Freeform 26"/>
              <p:cNvSpPr>
                <a:spLocks noChangeArrowheads="1"/>
              </p:cNvSpPr>
              <p:nvPr/>
            </p:nvSpPr>
            <p:spPr bwMode="auto">
              <a:xfrm>
                <a:off x="18853521" y="5519256"/>
                <a:ext cx="1529151" cy="119285"/>
              </a:xfrm>
              <a:custGeom>
                <a:avLst/>
                <a:gdLst>
                  <a:gd name="T0" fmla="*/ 1470661 w 4183"/>
                  <a:gd name="T1" fmla="*/ 118924 h 330"/>
                  <a:gd name="T2" fmla="*/ 1470661 w 4183"/>
                  <a:gd name="T3" fmla="*/ 118924 h 330"/>
                  <a:gd name="T4" fmla="*/ 60318 w 4183"/>
                  <a:gd name="T5" fmla="*/ 118924 h 330"/>
                  <a:gd name="T6" fmla="*/ 0 w 4183"/>
                  <a:gd name="T7" fmla="*/ 59281 h 330"/>
                  <a:gd name="T8" fmla="*/ 0 w 4183"/>
                  <a:gd name="T9" fmla="*/ 59281 h 330"/>
                  <a:gd name="T10" fmla="*/ 60318 w 4183"/>
                  <a:gd name="T11" fmla="*/ 0 h 330"/>
                  <a:gd name="T12" fmla="*/ 1470661 w 4183"/>
                  <a:gd name="T13" fmla="*/ 0 h 330"/>
                  <a:gd name="T14" fmla="*/ 1528785 w 4183"/>
                  <a:gd name="T15" fmla="*/ 59281 h 330"/>
                  <a:gd name="T16" fmla="*/ 1528785 w 4183"/>
                  <a:gd name="T17" fmla="*/ 59281 h 330"/>
                  <a:gd name="T18" fmla="*/ 1470661 w 4183"/>
                  <a:gd name="T19" fmla="*/ 118924 h 3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83" h="330">
                    <a:moveTo>
                      <a:pt x="4023" y="329"/>
                    </a:moveTo>
                    <a:lnTo>
                      <a:pt x="4023" y="329"/>
                    </a:lnTo>
                    <a:cubicBezTo>
                      <a:pt x="165" y="329"/>
                      <a:pt x="165" y="329"/>
                      <a:pt x="165" y="329"/>
                    </a:cubicBezTo>
                    <a:cubicBezTo>
                      <a:pt x="71" y="329"/>
                      <a:pt x="0" y="252"/>
                      <a:pt x="0" y="164"/>
                    </a:cubicBezTo>
                    <a:cubicBezTo>
                      <a:pt x="0" y="77"/>
                      <a:pt x="71" y="0"/>
                      <a:pt x="165" y="0"/>
                    </a:cubicBezTo>
                    <a:cubicBezTo>
                      <a:pt x="4023" y="0"/>
                      <a:pt x="4023" y="0"/>
                      <a:pt x="4023" y="0"/>
                    </a:cubicBezTo>
                    <a:cubicBezTo>
                      <a:pt x="4111" y="0"/>
                      <a:pt x="4182" y="77"/>
                      <a:pt x="4182" y="164"/>
                    </a:cubicBezTo>
                    <a:cubicBezTo>
                      <a:pt x="4182" y="252"/>
                      <a:pt x="4111" y="329"/>
                      <a:pt x="4023" y="329"/>
                    </a:cubicBezTo>
                  </a:path>
                </a:pathLst>
              </a:custGeom>
              <a:solidFill>
                <a:srgbClr val="425C6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nvGrpSpPr>
              <p:cNvPr id="62579" name="Group 96"/>
              <p:cNvGrpSpPr>
                <a:grpSpLocks/>
              </p:cNvGrpSpPr>
              <p:nvPr/>
            </p:nvGrpSpPr>
            <p:grpSpPr bwMode="auto">
              <a:xfrm>
                <a:off x="18590597" y="6049591"/>
                <a:ext cx="1650128" cy="1420134"/>
                <a:chOff x="4964" y="1601"/>
                <a:chExt cx="1023" cy="881"/>
              </a:xfrm>
            </p:grpSpPr>
            <p:sp>
              <p:nvSpPr>
                <p:cNvPr id="177" name="Freeform 97"/>
                <p:cNvSpPr>
                  <a:spLocks noChangeArrowheads="1"/>
                </p:cNvSpPr>
                <p:nvPr/>
              </p:nvSpPr>
              <p:spPr bwMode="auto">
                <a:xfrm>
                  <a:off x="5146" y="2266"/>
                  <a:ext cx="64" cy="215"/>
                </a:xfrm>
                <a:custGeom>
                  <a:avLst/>
                  <a:gdLst>
                    <a:gd name="T0" fmla="*/ 64 w 286"/>
                    <a:gd name="T1" fmla="*/ 25 h 954"/>
                    <a:gd name="T2" fmla="*/ 64 w 286"/>
                    <a:gd name="T3" fmla="*/ 25 h 954"/>
                    <a:gd name="T4" fmla="*/ 64 w 286"/>
                    <a:gd name="T5" fmla="*/ 189 h 954"/>
                    <a:gd name="T6" fmla="*/ 39 w 286"/>
                    <a:gd name="T7" fmla="*/ 215 h 954"/>
                    <a:gd name="T8" fmla="*/ 25 w 286"/>
                    <a:gd name="T9" fmla="*/ 215 h 954"/>
                    <a:gd name="T10" fmla="*/ 0 w 286"/>
                    <a:gd name="T11" fmla="*/ 189 h 954"/>
                    <a:gd name="T12" fmla="*/ 0 w 286"/>
                    <a:gd name="T13" fmla="*/ 25 h 954"/>
                    <a:gd name="T14" fmla="*/ 25 w 286"/>
                    <a:gd name="T15" fmla="*/ 0 h 954"/>
                    <a:gd name="T16" fmla="*/ 39 w 286"/>
                    <a:gd name="T17" fmla="*/ 0 h 954"/>
                    <a:gd name="T18" fmla="*/ 64 w 286"/>
                    <a:gd name="T19" fmla="*/ 25 h 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6" h="954">
                      <a:moveTo>
                        <a:pt x="285" y="112"/>
                      </a:moveTo>
                      <a:lnTo>
                        <a:pt x="285" y="112"/>
                      </a:lnTo>
                      <a:cubicBezTo>
                        <a:pt x="285" y="840"/>
                        <a:pt x="285" y="840"/>
                        <a:pt x="285" y="840"/>
                      </a:cubicBezTo>
                      <a:cubicBezTo>
                        <a:pt x="285" y="902"/>
                        <a:pt x="236" y="953"/>
                        <a:pt x="174" y="953"/>
                      </a:cubicBezTo>
                      <a:cubicBezTo>
                        <a:pt x="112" y="953"/>
                        <a:pt x="112" y="953"/>
                        <a:pt x="112" y="953"/>
                      </a:cubicBezTo>
                      <a:cubicBezTo>
                        <a:pt x="49" y="953"/>
                        <a:pt x="0" y="902"/>
                        <a:pt x="0" y="840"/>
                      </a:cubicBezTo>
                      <a:cubicBezTo>
                        <a:pt x="0" y="112"/>
                        <a:pt x="0" y="112"/>
                        <a:pt x="0" y="112"/>
                      </a:cubicBezTo>
                      <a:cubicBezTo>
                        <a:pt x="0" y="52"/>
                        <a:pt x="49" y="0"/>
                        <a:pt x="112" y="0"/>
                      </a:cubicBezTo>
                      <a:cubicBezTo>
                        <a:pt x="174" y="0"/>
                        <a:pt x="174" y="0"/>
                        <a:pt x="174" y="0"/>
                      </a:cubicBezTo>
                      <a:cubicBezTo>
                        <a:pt x="236" y="0"/>
                        <a:pt x="285" y="52"/>
                        <a:pt x="285" y="112"/>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8" name="Freeform 98"/>
                <p:cNvSpPr>
                  <a:spLocks noChangeArrowheads="1"/>
                </p:cNvSpPr>
                <p:nvPr/>
              </p:nvSpPr>
              <p:spPr bwMode="auto">
                <a:xfrm>
                  <a:off x="5245" y="2137"/>
                  <a:ext cx="64" cy="345"/>
                </a:xfrm>
                <a:custGeom>
                  <a:avLst/>
                  <a:gdLst>
                    <a:gd name="T0" fmla="*/ 64 w 288"/>
                    <a:gd name="T1" fmla="*/ 26 h 1525"/>
                    <a:gd name="T2" fmla="*/ 64 w 288"/>
                    <a:gd name="T3" fmla="*/ 26 h 1525"/>
                    <a:gd name="T4" fmla="*/ 64 w 288"/>
                    <a:gd name="T5" fmla="*/ 319 h 1525"/>
                    <a:gd name="T6" fmla="*/ 38 w 288"/>
                    <a:gd name="T7" fmla="*/ 345 h 1525"/>
                    <a:gd name="T8" fmla="*/ 25 w 288"/>
                    <a:gd name="T9" fmla="*/ 345 h 1525"/>
                    <a:gd name="T10" fmla="*/ 0 w 288"/>
                    <a:gd name="T11" fmla="*/ 319 h 1525"/>
                    <a:gd name="T12" fmla="*/ 0 w 288"/>
                    <a:gd name="T13" fmla="*/ 26 h 1525"/>
                    <a:gd name="T14" fmla="*/ 25 w 288"/>
                    <a:gd name="T15" fmla="*/ 0 h 1525"/>
                    <a:gd name="T16" fmla="*/ 38 w 288"/>
                    <a:gd name="T17" fmla="*/ 0 h 1525"/>
                    <a:gd name="T18" fmla="*/ 64 w 288"/>
                    <a:gd name="T19" fmla="*/ 26 h 15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1525">
                      <a:moveTo>
                        <a:pt x="287" y="113"/>
                      </a:moveTo>
                      <a:lnTo>
                        <a:pt x="287" y="113"/>
                      </a:lnTo>
                      <a:cubicBezTo>
                        <a:pt x="287" y="1411"/>
                        <a:pt x="287" y="1411"/>
                        <a:pt x="287" y="1411"/>
                      </a:cubicBezTo>
                      <a:cubicBezTo>
                        <a:pt x="287" y="1473"/>
                        <a:pt x="236" y="1524"/>
                        <a:pt x="173" y="1524"/>
                      </a:cubicBezTo>
                      <a:cubicBezTo>
                        <a:pt x="113" y="1524"/>
                        <a:pt x="113" y="1524"/>
                        <a:pt x="113" y="1524"/>
                      </a:cubicBezTo>
                      <a:cubicBezTo>
                        <a:pt x="51" y="1524"/>
                        <a:pt x="0" y="1473"/>
                        <a:pt x="0" y="1411"/>
                      </a:cubicBezTo>
                      <a:cubicBezTo>
                        <a:pt x="0" y="113"/>
                        <a:pt x="0" y="113"/>
                        <a:pt x="0" y="113"/>
                      </a:cubicBezTo>
                      <a:cubicBezTo>
                        <a:pt x="0" y="51"/>
                        <a:pt x="51" y="0"/>
                        <a:pt x="113" y="0"/>
                      </a:cubicBezTo>
                      <a:cubicBezTo>
                        <a:pt x="173" y="0"/>
                        <a:pt x="173" y="0"/>
                        <a:pt x="173" y="0"/>
                      </a:cubicBezTo>
                      <a:cubicBezTo>
                        <a:pt x="236" y="0"/>
                        <a:pt x="287" y="51"/>
                        <a:pt x="287" y="113"/>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79" name="Freeform 99"/>
                <p:cNvSpPr>
                  <a:spLocks noChangeArrowheads="1"/>
                </p:cNvSpPr>
                <p:nvPr/>
              </p:nvSpPr>
              <p:spPr bwMode="auto">
                <a:xfrm>
                  <a:off x="5344" y="2216"/>
                  <a:ext cx="64" cy="266"/>
                </a:xfrm>
                <a:custGeom>
                  <a:avLst/>
                  <a:gdLst>
                    <a:gd name="T0" fmla="*/ 64 w 288"/>
                    <a:gd name="T1" fmla="*/ 26 h 1176"/>
                    <a:gd name="T2" fmla="*/ 64 w 288"/>
                    <a:gd name="T3" fmla="*/ 26 h 1176"/>
                    <a:gd name="T4" fmla="*/ 64 w 288"/>
                    <a:gd name="T5" fmla="*/ 240 h 1176"/>
                    <a:gd name="T6" fmla="*/ 39 w 288"/>
                    <a:gd name="T7" fmla="*/ 266 h 1176"/>
                    <a:gd name="T8" fmla="*/ 25 w 288"/>
                    <a:gd name="T9" fmla="*/ 266 h 1176"/>
                    <a:gd name="T10" fmla="*/ 0 w 288"/>
                    <a:gd name="T11" fmla="*/ 240 h 1176"/>
                    <a:gd name="T12" fmla="*/ 0 w 288"/>
                    <a:gd name="T13" fmla="*/ 26 h 1176"/>
                    <a:gd name="T14" fmla="*/ 25 w 288"/>
                    <a:gd name="T15" fmla="*/ 0 h 1176"/>
                    <a:gd name="T16" fmla="*/ 39 w 288"/>
                    <a:gd name="T17" fmla="*/ 0 h 1176"/>
                    <a:gd name="T18" fmla="*/ 64 w 288"/>
                    <a:gd name="T19" fmla="*/ 26 h 1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1176">
                      <a:moveTo>
                        <a:pt x="287" y="114"/>
                      </a:moveTo>
                      <a:lnTo>
                        <a:pt x="287" y="114"/>
                      </a:lnTo>
                      <a:cubicBezTo>
                        <a:pt x="287" y="1062"/>
                        <a:pt x="287" y="1062"/>
                        <a:pt x="287" y="1062"/>
                      </a:cubicBezTo>
                      <a:cubicBezTo>
                        <a:pt x="287" y="1124"/>
                        <a:pt x="236" y="1175"/>
                        <a:pt x="174" y="1175"/>
                      </a:cubicBezTo>
                      <a:cubicBezTo>
                        <a:pt x="114" y="1175"/>
                        <a:pt x="114" y="1175"/>
                        <a:pt x="114" y="1175"/>
                      </a:cubicBezTo>
                      <a:cubicBezTo>
                        <a:pt x="51" y="1175"/>
                        <a:pt x="0" y="1124"/>
                        <a:pt x="0" y="1062"/>
                      </a:cubicBezTo>
                      <a:cubicBezTo>
                        <a:pt x="0" y="114"/>
                        <a:pt x="0" y="114"/>
                        <a:pt x="0" y="114"/>
                      </a:cubicBezTo>
                      <a:cubicBezTo>
                        <a:pt x="0" y="51"/>
                        <a:pt x="51" y="0"/>
                        <a:pt x="114" y="0"/>
                      </a:cubicBezTo>
                      <a:cubicBezTo>
                        <a:pt x="174" y="0"/>
                        <a:pt x="174" y="0"/>
                        <a:pt x="174" y="0"/>
                      </a:cubicBezTo>
                      <a:cubicBezTo>
                        <a:pt x="236" y="0"/>
                        <a:pt x="287" y="51"/>
                        <a:pt x="287" y="114"/>
                      </a:cubicBezTo>
                    </a:path>
                  </a:pathLst>
                </a:custGeom>
                <a:solidFill>
                  <a:srgbClr val="202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0" name="Freeform 100"/>
                <p:cNvSpPr>
                  <a:spLocks noChangeArrowheads="1"/>
                </p:cNvSpPr>
                <p:nvPr/>
              </p:nvSpPr>
              <p:spPr bwMode="auto">
                <a:xfrm>
                  <a:off x="5444" y="2098"/>
                  <a:ext cx="64" cy="384"/>
                </a:xfrm>
                <a:custGeom>
                  <a:avLst/>
                  <a:gdLst>
                    <a:gd name="T0" fmla="*/ 64 w 286"/>
                    <a:gd name="T1" fmla="*/ 25 h 1697"/>
                    <a:gd name="T2" fmla="*/ 64 w 286"/>
                    <a:gd name="T3" fmla="*/ 25 h 1697"/>
                    <a:gd name="T4" fmla="*/ 64 w 286"/>
                    <a:gd name="T5" fmla="*/ 358 h 1697"/>
                    <a:gd name="T6" fmla="*/ 39 w 286"/>
                    <a:gd name="T7" fmla="*/ 384 h 1697"/>
                    <a:gd name="T8" fmla="*/ 25 w 286"/>
                    <a:gd name="T9" fmla="*/ 384 h 1697"/>
                    <a:gd name="T10" fmla="*/ 0 w 286"/>
                    <a:gd name="T11" fmla="*/ 358 h 1697"/>
                    <a:gd name="T12" fmla="*/ 0 w 286"/>
                    <a:gd name="T13" fmla="*/ 25 h 1697"/>
                    <a:gd name="T14" fmla="*/ 25 w 286"/>
                    <a:gd name="T15" fmla="*/ 0 h 1697"/>
                    <a:gd name="T16" fmla="*/ 39 w 286"/>
                    <a:gd name="T17" fmla="*/ 0 h 1697"/>
                    <a:gd name="T18" fmla="*/ 64 w 286"/>
                    <a:gd name="T19" fmla="*/ 25 h 16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6" h="1697">
                      <a:moveTo>
                        <a:pt x="285" y="112"/>
                      </a:moveTo>
                      <a:lnTo>
                        <a:pt x="285" y="112"/>
                      </a:lnTo>
                      <a:cubicBezTo>
                        <a:pt x="285" y="1583"/>
                        <a:pt x="285" y="1583"/>
                        <a:pt x="285" y="1583"/>
                      </a:cubicBezTo>
                      <a:cubicBezTo>
                        <a:pt x="285" y="1645"/>
                        <a:pt x="233" y="1696"/>
                        <a:pt x="173" y="1696"/>
                      </a:cubicBezTo>
                      <a:cubicBezTo>
                        <a:pt x="111" y="1696"/>
                        <a:pt x="111" y="1696"/>
                        <a:pt x="111" y="1696"/>
                      </a:cubicBezTo>
                      <a:cubicBezTo>
                        <a:pt x="49" y="1696"/>
                        <a:pt x="0" y="1645"/>
                        <a:pt x="0" y="1583"/>
                      </a:cubicBezTo>
                      <a:cubicBezTo>
                        <a:pt x="0" y="112"/>
                        <a:pt x="0" y="112"/>
                        <a:pt x="0" y="112"/>
                      </a:cubicBezTo>
                      <a:cubicBezTo>
                        <a:pt x="0" y="49"/>
                        <a:pt x="49" y="0"/>
                        <a:pt x="111" y="0"/>
                      </a:cubicBezTo>
                      <a:cubicBezTo>
                        <a:pt x="173" y="0"/>
                        <a:pt x="173" y="0"/>
                        <a:pt x="173" y="0"/>
                      </a:cubicBezTo>
                      <a:cubicBezTo>
                        <a:pt x="233" y="0"/>
                        <a:pt x="285" y="49"/>
                        <a:pt x="285" y="112"/>
                      </a:cubicBezTo>
                    </a:path>
                  </a:pathLst>
                </a:custGeom>
                <a:solidFill>
                  <a:srgbClr val="EC89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1" name="Freeform 101"/>
                <p:cNvSpPr>
                  <a:spLocks noChangeArrowheads="1"/>
                </p:cNvSpPr>
                <p:nvPr/>
              </p:nvSpPr>
              <p:spPr bwMode="auto">
                <a:xfrm>
                  <a:off x="5543" y="2135"/>
                  <a:ext cx="64" cy="346"/>
                </a:xfrm>
                <a:custGeom>
                  <a:avLst/>
                  <a:gdLst>
                    <a:gd name="T0" fmla="*/ 64 w 288"/>
                    <a:gd name="T1" fmla="*/ 26 h 1532"/>
                    <a:gd name="T2" fmla="*/ 64 w 288"/>
                    <a:gd name="T3" fmla="*/ 26 h 1532"/>
                    <a:gd name="T4" fmla="*/ 64 w 288"/>
                    <a:gd name="T5" fmla="*/ 320 h 1532"/>
                    <a:gd name="T6" fmla="*/ 38 w 288"/>
                    <a:gd name="T7" fmla="*/ 346 h 1532"/>
                    <a:gd name="T8" fmla="*/ 25 w 288"/>
                    <a:gd name="T9" fmla="*/ 346 h 1532"/>
                    <a:gd name="T10" fmla="*/ 0 w 288"/>
                    <a:gd name="T11" fmla="*/ 320 h 1532"/>
                    <a:gd name="T12" fmla="*/ 0 w 288"/>
                    <a:gd name="T13" fmla="*/ 26 h 1532"/>
                    <a:gd name="T14" fmla="*/ 25 w 288"/>
                    <a:gd name="T15" fmla="*/ 0 h 1532"/>
                    <a:gd name="T16" fmla="*/ 38 w 288"/>
                    <a:gd name="T17" fmla="*/ 0 h 1532"/>
                    <a:gd name="T18" fmla="*/ 64 w 288"/>
                    <a:gd name="T19" fmla="*/ 26 h 15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1532">
                      <a:moveTo>
                        <a:pt x="287" y="113"/>
                      </a:moveTo>
                      <a:lnTo>
                        <a:pt x="287" y="113"/>
                      </a:lnTo>
                      <a:cubicBezTo>
                        <a:pt x="287" y="1418"/>
                        <a:pt x="287" y="1418"/>
                        <a:pt x="287" y="1418"/>
                      </a:cubicBezTo>
                      <a:cubicBezTo>
                        <a:pt x="287" y="1480"/>
                        <a:pt x="236" y="1531"/>
                        <a:pt x="173" y="1531"/>
                      </a:cubicBezTo>
                      <a:cubicBezTo>
                        <a:pt x="113" y="1531"/>
                        <a:pt x="113" y="1531"/>
                        <a:pt x="113" y="1531"/>
                      </a:cubicBezTo>
                      <a:cubicBezTo>
                        <a:pt x="51" y="1531"/>
                        <a:pt x="0" y="1480"/>
                        <a:pt x="0" y="1418"/>
                      </a:cubicBezTo>
                      <a:cubicBezTo>
                        <a:pt x="0" y="113"/>
                        <a:pt x="0" y="113"/>
                        <a:pt x="0" y="113"/>
                      </a:cubicBezTo>
                      <a:cubicBezTo>
                        <a:pt x="0" y="51"/>
                        <a:pt x="51" y="0"/>
                        <a:pt x="113" y="0"/>
                      </a:cubicBezTo>
                      <a:cubicBezTo>
                        <a:pt x="173" y="0"/>
                        <a:pt x="173" y="0"/>
                        <a:pt x="173" y="0"/>
                      </a:cubicBezTo>
                      <a:cubicBezTo>
                        <a:pt x="236" y="0"/>
                        <a:pt x="287" y="51"/>
                        <a:pt x="287" y="113"/>
                      </a:cubicBezTo>
                    </a:path>
                  </a:pathLst>
                </a:custGeom>
                <a:solidFill>
                  <a:srgbClr val="AE27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2" name="Freeform 102"/>
                <p:cNvSpPr>
                  <a:spLocks noChangeArrowheads="1"/>
                </p:cNvSpPr>
                <p:nvPr/>
              </p:nvSpPr>
              <p:spPr bwMode="auto">
                <a:xfrm>
                  <a:off x="5642" y="2023"/>
                  <a:ext cx="65" cy="458"/>
                </a:xfrm>
                <a:custGeom>
                  <a:avLst/>
                  <a:gdLst>
                    <a:gd name="T0" fmla="*/ 65 w 289"/>
                    <a:gd name="T1" fmla="*/ 26 h 2024"/>
                    <a:gd name="T2" fmla="*/ 65 w 289"/>
                    <a:gd name="T3" fmla="*/ 26 h 2024"/>
                    <a:gd name="T4" fmla="*/ 65 w 289"/>
                    <a:gd name="T5" fmla="*/ 432 h 2024"/>
                    <a:gd name="T6" fmla="*/ 39 w 289"/>
                    <a:gd name="T7" fmla="*/ 458 h 2024"/>
                    <a:gd name="T8" fmla="*/ 25 w 289"/>
                    <a:gd name="T9" fmla="*/ 458 h 2024"/>
                    <a:gd name="T10" fmla="*/ 0 w 289"/>
                    <a:gd name="T11" fmla="*/ 432 h 2024"/>
                    <a:gd name="T12" fmla="*/ 0 w 289"/>
                    <a:gd name="T13" fmla="*/ 26 h 2024"/>
                    <a:gd name="T14" fmla="*/ 25 w 289"/>
                    <a:gd name="T15" fmla="*/ 0 h 2024"/>
                    <a:gd name="T16" fmla="*/ 39 w 289"/>
                    <a:gd name="T17" fmla="*/ 0 h 2024"/>
                    <a:gd name="T18" fmla="*/ 65 w 289"/>
                    <a:gd name="T19" fmla="*/ 26 h 2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9" h="2024">
                      <a:moveTo>
                        <a:pt x="288" y="113"/>
                      </a:moveTo>
                      <a:lnTo>
                        <a:pt x="288" y="113"/>
                      </a:lnTo>
                      <a:cubicBezTo>
                        <a:pt x="288" y="1910"/>
                        <a:pt x="288" y="1910"/>
                        <a:pt x="288" y="1910"/>
                      </a:cubicBezTo>
                      <a:cubicBezTo>
                        <a:pt x="288" y="1972"/>
                        <a:pt x="236" y="2023"/>
                        <a:pt x="174" y="2023"/>
                      </a:cubicBezTo>
                      <a:cubicBezTo>
                        <a:pt x="112" y="2023"/>
                        <a:pt x="112" y="2023"/>
                        <a:pt x="112" y="2023"/>
                      </a:cubicBezTo>
                      <a:cubicBezTo>
                        <a:pt x="52" y="2023"/>
                        <a:pt x="0" y="1972"/>
                        <a:pt x="0" y="1910"/>
                      </a:cubicBezTo>
                      <a:cubicBezTo>
                        <a:pt x="0" y="113"/>
                        <a:pt x="0" y="113"/>
                        <a:pt x="0" y="113"/>
                      </a:cubicBezTo>
                      <a:cubicBezTo>
                        <a:pt x="0" y="51"/>
                        <a:pt x="52" y="0"/>
                        <a:pt x="112" y="0"/>
                      </a:cubicBezTo>
                      <a:cubicBezTo>
                        <a:pt x="174" y="0"/>
                        <a:pt x="174" y="0"/>
                        <a:pt x="174" y="0"/>
                      </a:cubicBezTo>
                      <a:cubicBezTo>
                        <a:pt x="236" y="0"/>
                        <a:pt x="288" y="51"/>
                        <a:pt x="288" y="113"/>
                      </a:cubicBezTo>
                    </a:path>
                  </a:pathLst>
                </a:custGeom>
                <a:solidFill>
                  <a:srgbClr val="A1A1A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3" name="Freeform 103"/>
                <p:cNvSpPr>
                  <a:spLocks noChangeArrowheads="1"/>
                </p:cNvSpPr>
                <p:nvPr/>
              </p:nvSpPr>
              <p:spPr bwMode="auto">
                <a:xfrm>
                  <a:off x="5741" y="1984"/>
                  <a:ext cx="64" cy="497"/>
                </a:xfrm>
                <a:custGeom>
                  <a:avLst/>
                  <a:gdLst>
                    <a:gd name="T0" fmla="*/ 64 w 288"/>
                    <a:gd name="T1" fmla="*/ 25 h 2196"/>
                    <a:gd name="T2" fmla="*/ 64 w 288"/>
                    <a:gd name="T3" fmla="*/ 25 h 2196"/>
                    <a:gd name="T4" fmla="*/ 64 w 288"/>
                    <a:gd name="T5" fmla="*/ 471 h 2196"/>
                    <a:gd name="T6" fmla="*/ 38 w 288"/>
                    <a:gd name="T7" fmla="*/ 497 h 2196"/>
                    <a:gd name="T8" fmla="*/ 25 w 288"/>
                    <a:gd name="T9" fmla="*/ 497 h 2196"/>
                    <a:gd name="T10" fmla="*/ 0 w 288"/>
                    <a:gd name="T11" fmla="*/ 471 h 2196"/>
                    <a:gd name="T12" fmla="*/ 0 w 288"/>
                    <a:gd name="T13" fmla="*/ 25 h 2196"/>
                    <a:gd name="T14" fmla="*/ 25 w 288"/>
                    <a:gd name="T15" fmla="*/ 0 h 2196"/>
                    <a:gd name="T16" fmla="*/ 38 w 288"/>
                    <a:gd name="T17" fmla="*/ 0 h 2196"/>
                    <a:gd name="T18" fmla="*/ 64 w 288"/>
                    <a:gd name="T19" fmla="*/ 25 h 2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2196">
                      <a:moveTo>
                        <a:pt x="287" y="112"/>
                      </a:moveTo>
                      <a:lnTo>
                        <a:pt x="287" y="112"/>
                      </a:lnTo>
                      <a:cubicBezTo>
                        <a:pt x="287" y="2082"/>
                        <a:pt x="287" y="2082"/>
                        <a:pt x="287" y="2082"/>
                      </a:cubicBezTo>
                      <a:cubicBezTo>
                        <a:pt x="287" y="2144"/>
                        <a:pt x="236" y="2195"/>
                        <a:pt x="173" y="2195"/>
                      </a:cubicBezTo>
                      <a:cubicBezTo>
                        <a:pt x="113" y="2195"/>
                        <a:pt x="113" y="2195"/>
                        <a:pt x="113" y="2195"/>
                      </a:cubicBezTo>
                      <a:cubicBezTo>
                        <a:pt x="51" y="2195"/>
                        <a:pt x="0" y="2144"/>
                        <a:pt x="0" y="2082"/>
                      </a:cubicBezTo>
                      <a:cubicBezTo>
                        <a:pt x="0" y="112"/>
                        <a:pt x="0" y="112"/>
                        <a:pt x="0" y="112"/>
                      </a:cubicBezTo>
                      <a:cubicBezTo>
                        <a:pt x="0" y="52"/>
                        <a:pt x="51" y="0"/>
                        <a:pt x="113" y="0"/>
                      </a:cubicBezTo>
                      <a:cubicBezTo>
                        <a:pt x="173" y="0"/>
                        <a:pt x="173" y="0"/>
                        <a:pt x="173" y="0"/>
                      </a:cubicBezTo>
                      <a:cubicBezTo>
                        <a:pt x="236" y="0"/>
                        <a:pt x="287" y="52"/>
                        <a:pt x="287" y="112"/>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4" name="Freeform 104"/>
                <p:cNvSpPr>
                  <a:spLocks noChangeArrowheads="1"/>
                </p:cNvSpPr>
                <p:nvPr/>
              </p:nvSpPr>
              <p:spPr bwMode="auto">
                <a:xfrm>
                  <a:off x="4984" y="1623"/>
                  <a:ext cx="169" cy="169"/>
                </a:xfrm>
                <a:custGeom>
                  <a:avLst/>
                  <a:gdLst>
                    <a:gd name="T0" fmla="*/ 169 w 751"/>
                    <a:gd name="T1" fmla="*/ 84 h 751"/>
                    <a:gd name="T2" fmla="*/ 169 w 751"/>
                    <a:gd name="T3" fmla="*/ 84 h 751"/>
                    <a:gd name="T4" fmla="*/ 84 w 751"/>
                    <a:gd name="T5" fmla="*/ 169 h 751"/>
                    <a:gd name="T6" fmla="*/ 0 w 751"/>
                    <a:gd name="T7" fmla="*/ 84 h 751"/>
                    <a:gd name="T8" fmla="*/ 84 w 751"/>
                    <a:gd name="T9" fmla="*/ 0 h 751"/>
                    <a:gd name="T10" fmla="*/ 169 w 751"/>
                    <a:gd name="T11" fmla="*/ 84 h 7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1" h="751">
                      <a:moveTo>
                        <a:pt x="750" y="374"/>
                      </a:moveTo>
                      <a:lnTo>
                        <a:pt x="750" y="374"/>
                      </a:lnTo>
                      <a:cubicBezTo>
                        <a:pt x="750" y="581"/>
                        <a:pt x="581" y="750"/>
                        <a:pt x="374" y="750"/>
                      </a:cubicBezTo>
                      <a:cubicBezTo>
                        <a:pt x="167" y="750"/>
                        <a:pt x="0" y="581"/>
                        <a:pt x="0" y="374"/>
                      </a:cubicBezTo>
                      <a:cubicBezTo>
                        <a:pt x="0" y="167"/>
                        <a:pt x="167" y="0"/>
                        <a:pt x="374" y="0"/>
                      </a:cubicBezTo>
                      <a:cubicBezTo>
                        <a:pt x="581" y="0"/>
                        <a:pt x="750" y="167"/>
                        <a:pt x="750" y="37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5" name="Freeform 105"/>
                <p:cNvSpPr>
                  <a:spLocks noChangeArrowheads="1"/>
                </p:cNvSpPr>
                <p:nvPr/>
              </p:nvSpPr>
              <p:spPr bwMode="auto">
                <a:xfrm>
                  <a:off x="4964" y="1601"/>
                  <a:ext cx="209" cy="209"/>
                </a:xfrm>
                <a:custGeom>
                  <a:avLst/>
                  <a:gdLst>
                    <a:gd name="T0" fmla="*/ 105 w 925"/>
                    <a:gd name="T1" fmla="*/ 114 h 927"/>
                    <a:gd name="T2" fmla="*/ 105 w 925"/>
                    <a:gd name="T3" fmla="*/ 114 h 927"/>
                    <a:gd name="T4" fmla="*/ 105 w 925"/>
                    <a:gd name="T5" fmla="*/ 0 h 927"/>
                    <a:gd name="T6" fmla="*/ 0 w 925"/>
                    <a:gd name="T7" fmla="*/ 104 h 927"/>
                    <a:gd name="T8" fmla="*/ 105 w 925"/>
                    <a:gd name="T9" fmla="*/ 209 h 927"/>
                    <a:gd name="T10" fmla="*/ 209 w 925"/>
                    <a:gd name="T11" fmla="*/ 114 h 927"/>
                    <a:gd name="T12" fmla="*/ 105 w 925"/>
                    <a:gd name="T13" fmla="*/ 114 h 9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5" h="927">
                      <a:moveTo>
                        <a:pt x="463" y="505"/>
                      </a:moveTo>
                      <a:lnTo>
                        <a:pt x="463" y="505"/>
                      </a:lnTo>
                      <a:cubicBezTo>
                        <a:pt x="463" y="0"/>
                        <a:pt x="463" y="0"/>
                        <a:pt x="463" y="0"/>
                      </a:cubicBezTo>
                      <a:cubicBezTo>
                        <a:pt x="207" y="0"/>
                        <a:pt x="0" y="207"/>
                        <a:pt x="0" y="463"/>
                      </a:cubicBezTo>
                      <a:cubicBezTo>
                        <a:pt x="0" y="719"/>
                        <a:pt x="207" y="926"/>
                        <a:pt x="463" y="926"/>
                      </a:cubicBezTo>
                      <a:cubicBezTo>
                        <a:pt x="704" y="926"/>
                        <a:pt x="902" y="741"/>
                        <a:pt x="924" y="505"/>
                      </a:cubicBezTo>
                      <a:lnTo>
                        <a:pt x="463" y="50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6" name="Freeform 106"/>
                <p:cNvSpPr>
                  <a:spLocks noChangeArrowheads="1"/>
                </p:cNvSpPr>
                <p:nvPr/>
              </p:nvSpPr>
              <p:spPr bwMode="auto">
                <a:xfrm>
                  <a:off x="5262" y="1623"/>
                  <a:ext cx="169" cy="169"/>
                </a:xfrm>
                <a:custGeom>
                  <a:avLst/>
                  <a:gdLst>
                    <a:gd name="T0" fmla="*/ 169 w 749"/>
                    <a:gd name="T1" fmla="*/ 84 h 751"/>
                    <a:gd name="T2" fmla="*/ 169 w 749"/>
                    <a:gd name="T3" fmla="*/ 84 h 751"/>
                    <a:gd name="T4" fmla="*/ 84 w 749"/>
                    <a:gd name="T5" fmla="*/ 169 h 751"/>
                    <a:gd name="T6" fmla="*/ 0 w 749"/>
                    <a:gd name="T7" fmla="*/ 84 h 751"/>
                    <a:gd name="T8" fmla="*/ 84 w 749"/>
                    <a:gd name="T9" fmla="*/ 0 h 751"/>
                    <a:gd name="T10" fmla="*/ 169 w 749"/>
                    <a:gd name="T11" fmla="*/ 84 h 7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9" h="751">
                      <a:moveTo>
                        <a:pt x="748" y="374"/>
                      </a:moveTo>
                      <a:lnTo>
                        <a:pt x="748" y="374"/>
                      </a:lnTo>
                      <a:cubicBezTo>
                        <a:pt x="748" y="581"/>
                        <a:pt x="581" y="750"/>
                        <a:pt x="374" y="750"/>
                      </a:cubicBezTo>
                      <a:cubicBezTo>
                        <a:pt x="167" y="750"/>
                        <a:pt x="0" y="581"/>
                        <a:pt x="0" y="374"/>
                      </a:cubicBezTo>
                      <a:cubicBezTo>
                        <a:pt x="0" y="167"/>
                        <a:pt x="167" y="0"/>
                        <a:pt x="374" y="0"/>
                      </a:cubicBezTo>
                      <a:cubicBezTo>
                        <a:pt x="581" y="0"/>
                        <a:pt x="748" y="167"/>
                        <a:pt x="748" y="37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7" name="Freeform 107"/>
                <p:cNvSpPr>
                  <a:spLocks noChangeArrowheads="1"/>
                </p:cNvSpPr>
                <p:nvPr/>
              </p:nvSpPr>
              <p:spPr bwMode="auto">
                <a:xfrm>
                  <a:off x="5242" y="1601"/>
                  <a:ext cx="104" cy="209"/>
                </a:xfrm>
                <a:custGeom>
                  <a:avLst/>
                  <a:gdLst>
                    <a:gd name="T0" fmla="*/ 104 w 463"/>
                    <a:gd name="T1" fmla="*/ 0 h 927"/>
                    <a:gd name="T2" fmla="*/ 104 w 463"/>
                    <a:gd name="T3" fmla="*/ 0 h 927"/>
                    <a:gd name="T4" fmla="*/ 0 w 463"/>
                    <a:gd name="T5" fmla="*/ 104 h 927"/>
                    <a:gd name="T6" fmla="*/ 104 w 463"/>
                    <a:gd name="T7" fmla="*/ 209 h 927"/>
                    <a:gd name="T8" fmla="*/ 104 w 463"/>
                    <a:gd name="T9" fmla="*/ 0 h 9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927">
                      <a:moveTo>
                        <a:pt x="462" y="0"/>
                      </a:moveTo>
                      <a:lnTo>
                        <a:pt x="462" y="0"/>
                      </a:lnTo>
                      <a:cubicBezTo>
                        <a:pt x="207" y="0"/>
                        <a:pt x="0" y="207"/>
                        <a:pt x="0" y="463"/>
                      </a:cubicBezTo>
                      <a:cubicBezTo>
                        <a:pt x="0" y="719"/>
                        <a:pt x="207" y="926"/>
                        <a:pt x="462" y="926"/>
                      </a:cubicBezTo>
                      <a:lnTo>
                        <a:pt x="462"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8" name="Freeform 108"/>
                <p:cNvSpPr>
                  <a:spLocks noChangeArrowheads="1"/>
                </p:cNvSpPr>
                <p:nvPr/>
              </p:nvSpPr>
              <p:spPr bwMode="auto">
                <a:xfrm>
                  <a:off x="5540" y="1623"/>
                  <a:ext cx="169" cy="169"/>
                </a:xfrm>
                <a:custGeom>
                  <a:avLst/>
                  <a:gdLst>
                    <a:gd name="T0" fmla="*/ 169 w 749"/>
                    <a:gd name="T1" fmla="*/ 84 h 751"/>
                    <a:gd name="T2" fmla="*/ 169 w 749"/>
                    <a:gd name="T3" fmla="*/ 84 h 751"/>
                    <a:gd name="T4" fmla="*/ 84 w 749"/>
                    <a:gd name="T5" fmla="*/ 169 h 751"/>
                    <a:gd name="T6" fmla="*/ 0 w 749"/>
                    <a:gd name="T7" fmla="*/ 84 h 751"/>
                    <a:gd name="T8" fmla="*/ 84 w 749"/>
                    <a:gd name="T9" fmla="*/ 0 h 751"/>
                    <a:gd name="T10" fmla="*/ 169 w 749"/>
                    <a:gd name="T11" fmla="*/ 84 h 7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9" h="751">
                      <a:moveTo>
                        <a:pt x="748" y="374"/>
                      </a:moveTo>
                      <a:lnTo>
                        <a:pt x="748" y="374"/>
                      </a:lnTo>
                      <a:cubicBezTo>
                        <a:pt x="748" y="581"/>
                        <a:pt x="581" y="750"/>
                        <a:pt x="374" y="750"/>
                      </a:cubicBezTo>
                      <a:cubicBezTo>
                        <a:pt x="167" y="750"/>
                        <a:pt x="0" y="581"/>
                        <a:pt x="0" y="374"/>
                      </a:cubicBezTo>
                      <a:cubicBezTo>
                        <a:pt x="0" y="167"/>
                        <a:pt x="167" y="0"/>
                        <a:pt x="374" y="0"/>
                      </a:cubicBezTo>
                      <a:cubicBezTo>
                        <a:pt x="581" y="0"/>
                        <a:pt x="748" y="167"/>
                        <a:pt x="748" y="37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89" name="Freeform 109"/>
                <p:cNvSpPr>
                  <a:spLocks noChangeArrowheads="1"/>
                </p:cNvSpPr>
                <p:nvPr/>
              </p:nvSpPr>
              <p:spPr bwMode="auto">
                <a:xfrm>
                  <a:off x="5520" y="1601"/>
                  <a:ext cx="104" cy="178"/>
                </a:xfrm>
                <a:custGeom>
                  <a:avLst/>
                  <a:gdLst>
                    <a:gd name="T0" fmla="*/ 30 w 464"/>
                    <a:gd name="T1" fmla="*/ 178 h 791"/>
                    <a:gd name="T2" fmla="*/ 30 w 464"/>
                    <a:gd name="T3" fmla="*/ 178 h 791"/>
                    <a:gd name="T4" fmla="*/ 104 w 464"/>
                    <a:gd name="T5" fmla="*/ 104 h 791"/>
                    <a:gd name="T6" fmla="*/ 104 w 464"/>
                    <a:gd name="T7" fmla="*/ 0 h 791"/>
                    <a:gd name="T8" fmla="*/ 0 w 464"/>
                    <a:gd name="T9" fmla="*/ 104 h 791"/>
                    <a:gd name="T10" fmla="*/ 30 w 464"/>
                    <a:gd name="T11" fmla="*/ 178 h 7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791">
                      <a:moveTo>
                        <a:pt x="135" y="790"/>
                      </a:moveTo>
                      <a:lnTo>
                        <a:pt x="135" y="790"/>
                      </a:lnTo>
                      <a:cubicBezTo>
                        <a:pt x="463" y="463"/>
                        <a:pt x="463" y="463"/>
                        <a:pt x="463" y="463"/>
                      </a:cubicBezTo>
                      <a:cubicBezTo>
                        <a:pt x="463" y="0"/>
                        <a:pt x="463" y="0"/>
                        <a:pt x="463" y="0"/>
                      </a:cubicBezTo>
                      <a:cubicBezTo>
                        <a:pt x="209" y="0"/>
                        <a:pt x="0" y="207"/>
                        <a:pt x="0" y="463"/>
                      </a:cubicBezTo>
                      <a:cubicBezTo>
                        <a:pt x="0" y="592"/>
                        <a:pt x="53" y="708"/>
                        <a:pt x="135" y="790"/>
                      </a:cubicBezTo>
                    </a:path>
                  </a:pathLst>
                </a:custGeom>
                <a:solidFill>
                  <a:srgbClr val="202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0" name="Freeform 110"/>
                <p:cNvSpPr>
                  <a:spLocks noChangeArrowheads="1"/>
                </p:cNvSpPr>
                <p:nvPr/>
              </p:nvSpPr>
              <p:spPr bwMode="auto">
                <a:xfrm>
                  <a:off x="5818" y="1623"/>
                  <a:ext cx="169" cy="169"/>
                </a:xfrm>
                <a:custGeom>
                  <a:avLst/>
                  <a:gdLst>
                    <a:gd name="T0" fmla="*/ 169 w 751"/>
                    <a:gd name="T1" fmla="*/ 84 h 751"/>
                    <a:gd name="T2" fmla="*/ 169 w 751"/>
                    <a:gd name="T3" fmla="*/ 84 h 751"/>
                    <a:gd name="T4" fmla="*/ 85 w 751"/>
                    <a:gd name="T5" fmla="*/ 169 h 751"/>
                    <a:gd name="T6" fmla="*/ 0 w 751"/>
                    <a:gd name="T7" fmla="*/ 84 h 751"/>
                    <a:gd name="T8" fmla="*/ 85 w 751"/>
                    <a:gd name="T9" fmla="*/ 0 h 751"/>
                    <a:gd name="T10" fmla="*/ 169 w 751"/>
                    <a:gd name="T11" fmla="*/ 84 h 7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1" h="751">
                      <a:moveTo>
                        <a:pt x="750" y="374"/>
                      </a:moveTo>
                      <a:lnTo>
                        <a:pt x="750" y="374"/>
                      </a:lnTo>
                      <a:cubicBezTo>
                        <a:pt x="750" y="581"/>
                        <a:pt x="583" y="750"/>
                        <a:pt x="376" y="750"/>
                      </a:cubicBezTo>
                      <a:cubicBezTo>
                        <a:pt x="169" y="750"/>
                        <a:pt x="0" y="581"/>
                        <a:pt x="0" y="374"/>
                      </a:cubicBezTo>
                      <a:cubicBezTo>
                        <a:pt x="0" y="167"/>
                        <a:pt x="169" y="0"/>
                        <a:pt x="376" y="0"/>
                      </a:cubicBezTo>
                      <a:cubicBezTo>
                        <a:pt x="583" y="0"/>
                        <a:pt x="750" y="167"/>
                        <a:pt x="750" y="374"/>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1" name="Freeform 111"/>
                <p:cNvSpPr>
                  <a:spLocks noChangeArrowheads="1"/>
                </p:cNvSpPr>
                <p:nvPr/>
              </p:nvSpPr>
              <p:spPr bwMode="auto">
                <a:xfrm>
                  <a:off x="5829" y="1601"/>
                  <a:ext cx="73" cy="104"/>
                </a:xfrm>
                <a:custGeom>
                  <a:avLst/>
                  <a:gdLst>
                    <a:gd name="T0" fmla="*/ 73 w 328"/>
                    <a:gd name="T1" fmla="*/ 0 h 464"/>
                    <a:gd name="T2" fmla="*/ 73 w 328"/>
                    <a:gd name="T3" fmla="*/ 0 h 464"/>
                    <a:gd name="T4" fmla="*/ 0 w 328"/>
                    <a:gd name="T5" fmla="*/ 30 h 464"/>
                    <a:gd name="T6" fmla="*/ 73 w 328"/>
                    <a:gd name="T7" fmla="*/ 104 h 464"/>
                    <a:gd name="T8" fmla="*/ 73 w 328"/>
                    <a:gd name="T9" fmla="*/ 0 h 4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464">
                      <a:moveTo>
                        <a:pt x="327" y="0"/>
                      </a:moveTo>
                      <a:lnTo>
                        <a:pt x="327" y="0"/>
                      </a:lnTo>
                      <a:cubicBezTo>
                        <a:pt x="200" y="0"/>
                        <a:pt x="84" y="53"/>
                        <a:pt x="0" y="135"/>
                      </a:cubicBezTo>
                      <a:cubicBezTo>
                        <a:pt x="327" y="463"/>
                        <a:pt x="327" y="463"/>
                        <a:pt x="327" y="463"/>
                      </a:cubicBezTo>
                      <a:lnTo>
                        <a:pt x="327" y="0"/>
                      </a:lnTo>
                    </a:path>
                  </a:pathLst>
                </a:custGeom>
                <a:solidFill>
                  <a:srgbClr val="EC89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2" name="Freeform 112"/>
                <p:cNvSpPr>
                  <a:spLocks noChangeArrowheads="1"/>
                </p:cNvSpPr>
                <p:nvPr/>
              </p:nvSpPr>
              <p:spPr bwMode="auto">
                <a:xfrm>
                  <a:off x="4974" y="1921"/>
                  <a:ext cx="532" cy="14"/>
                </a:xfrm>
                <a:custGeom>
                  <a:avLst/>
                  <a:gdLst>
                    <a:gd name="T0" fmla="*/ 524 w 2351"/>
                    <a:gd name="T1" fmla="*/ 14 h 68"/>
                    <a:gd name="T2" fmla="*/ 524 w 2351"/>
                    <a:gd name="T3" fmla="*/ 14 h 68"/>
                    <a:gd name="T4" fmla="*/ 7 w 2351"/>
                    <a:gd name="T5" fmla="*/ 14 h 68"/>
                    <a:gd name="T6" fmla="*/ 0 w 2351"/>
                    <a:gd name="T7" fmla="*/ 7 h 68"/>
                    <a:gd name="T8" fmla="*/ 0 w 2351"/>
                    <a:gd name="T9" fmla="*/ 7 h 68"/>
                    <a:gd name="T10" fmla="*/ 7 w 2351"/>
                    <a:gd name="T11" fmla="*/ 0 h 68"/>
                    <a:gd name="T12" fmla="*/ 524 w 2351"/>
                    <a:gd name="T13" fmla="*/ 0 h 68"/>
                    <a:gd name="T14" fmla="*/ 532 w 2351"/>
                    <a:gd name="T15" fmla="*/ 7 h 68"/>
                    <a:gd name="T16" fmla="*/ 532 w 2351"/>
                    <a:gd name="T17" fmla="*/ 7 h 68"/>
                    <a:gd name="T18" fmla="*/ 524 w 2351"/>
                    <a:gd name="T19" fmla="*/ 14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1" h="68">
                      <a:moveTo>
                        <a:pt x="2317" y="67"/>
                      </a:moveTo>
                      <a:lnTo>
                        <a:pt x="2317" y="67"/>
                      </a:lnTo>
                      <a:cubicBezTo>
                        <a:pt x="33" y="67"/>
                        <a:pt x="33" y="67"/>
                        <a:pt x="33" y="67"/>
                      </a:cubicBezTo>
                      <a:cubicBezTo>
                        <a:pt x="13" y="67"/>
                        <a:pt x="0" y="51"/>
                        <a:pt x="0" y="33"/>
                      </a:cubicBezTo>
                      <a:cubicBezTo>
                        <a:pt x="0" y="16"/>
                        <a:pt x="13" y="0"/>
                        <a:pt x="33" y="0"/>
                      </a:cubicBezTo>
                      <a:cubicBezTo>
                        <a:pt x="2317" y="0"/>
                        <a:pt x="2317" y="0"/>
                        <a:pt x="2317" y="0"/>
                      </a:cubicBezTo>
                      <a:cubicBezTo>
                        <a:pt x="2337" y="0"/>
                        <a:pt x="2350" y="16"/>
                        <a:pt x="2350" y="33"/>
                      </a:cubicBezTo>
                      <a:cubicBezTo>
                        <a:pt x="2350" y="51"/>
                        <a:pt x="2337" y="67"/>
                        <a:pt x="2317" y="67"/>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93" name="Freeform 113"/>
                <p:cNvSpPr>
                  <a:spLocks noChangeArrowheads="1"/>
                </p:cNvSpPr>
                <p:nvPr/>
              </p:nvSpPr>
              <p:spPr bwMode="auto">
                <a:xfrm>
                  <a:off x="4974" y="1951"/>
                  <a:ext cx="532" cy="14"/>
                </a:xfrm>
                <a:custGeom>
                  <a:avLst/>
                  <a:gdLst>
                    <a:gd name="T0" fmla="*/ 524 w 2351"/>
                    <a:gd name="T1" fmla="*/ 14 h 68"/>
                    <a:gd name="T2" fmla="*/ 524 w 2351"/>
                    <a:gd name="T3" fmla="*/ 14 h 68"/>
                    <a:gd name="T4" fmla="*/ 7 w 2351"/>
                    <a:gd name="T5" fmla="*/ 14 h 68"/>
                    <a:gd name="T6" fmla="*/ 0 w 2351"/>
                    <a:gd name="T7" fmla="*/ 7 h 68"/>
                    <a:gd name="T8" fmla="*/ 0 w 2351"/>
                    <a:gd name="T9" fmla="*/ 7 h 68"/>
                    <a:gd name="T10" fmla="*/ 7 w 2351"/>
                    <a:gd name="T11" fmla="*/ 0 h 68"/>
                    <a:gd name="T12" fmla="*/ 524 w 2351"/>
                    <a:gd name="T13" fmla="*/ 0 h 68"/>
                    <a:gd name="T14" fmla="*/ 532 w 2351"/>
                    <a:gd name="T15" fmla="*/ 7 h 68"/>
                    <a:gd name="T16" fmla="*/ 532 w 2351"/>
                    <a:gd name="T17" fmla="*/ 7 h 68"/>
                    <a:gd name="T18" fmla="*/ 524 w 2351"/>
                    <a:gd name="T19" fmla="*/ 14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1" h="68">
                      <a:moveTo>
                        <a:pt x="2317" y="67"/>
                      </a:moveTo>
                      <a:lnTo>
                        <a:pt x="2317" y="67"/>
                      </a:lnTo>
                      <a:cubicBezTo>
                        <a:pt x="33" y="67"/>
                        <a:pt x="33" y="67"/>
                        <a:pt x="33" y="67"/>
                      </a:cubicBezTo>
                      <a:cubicBezTo>
                        <a:pt x="13" y="67"/>
                        <a:pt x="0" y="52"/>
                        <a:pt x="0" y="34"/>
                      </a:cubicBezTo>
                      <a:cubicBezTo>
                        <a:pt x="0" y="16"/>
                        <a:pt x="13" y="0"/>
                        <a:pt x="33" y="0"/>
                      </a:cubicBezTo>
                      <a:cubicBezTo>
                        <a:pt x="2317" y="0"/>
                        <a:pt x="2317" y="0"/>
                        <a:pt x="2317" y="0"/>
                      </a:cubicBezTo>
                      <a:cubicBezTo>
                        <a:pt x="2337" y="0"/>
                        <a:pt x="2350" y="16"/>
                        <a:pt x="2350" y="34"/>
                      </a:cubicBezTo>
                      <a:cubicBezTo>
                        <a:pt x="2350" y="52"/>
                        <a:pt x="2337" y="67"/>
                        <a:pt x="2317" y="67"/>
                      </a:cubicBezTo>
                    </a:path>
                  </a:pathLst>
                </a:custGeom>
                <a:solidFill>
                  <a:srgbClr val="CFCF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grpSp>
        <p:sp>
          <p:nvSpPr>
            <p:cNvPr id="99" name="Freeform 17"/>
            <p:cNvSpPr>
              <a:spLocks/>
            </p:cNvSpPr>
            <p:nvPr/>
          </p:nvSpPr>
          <p:spPr bwMode="auto">
            <a:xfrm>
              <a:off x="8773221" y="9023870"/>
              <a:ext cx="6830717" cy="109812"/>
            </a:xfrm>
            <a:custGeom>
              <a:avLst/>
              <a:gdLst>
                <a:gd name="T0" fmla="*/ 1479 w 1500"/>
                <a:gd name="T1" fmla="*/ 0 h 95"/>
                <a:gd name="T2" fmla="*/ 21 w 1500"/>
                <a:gd name="T3" fmla="*/ 0 h 95"/>
                <a:gd name="T4" fmla="*/ 0 w 1500"/>
                <a:gd name="T5" fmla="*/ 21 h 95"/>
                <a:gd name="T6" fmla="*/ 0 w 1500"/>
                <a:gd name="T7" fmla="*/ 74 h 95"/>
                <a:gd name="T8" fmla="*/ 21 w 1500"/>
                <a:gd name="T9" fmla="*/ 95 h 95"/>
                <a:gd name="T10" fmla="*/ 1479 w 1500"/>
                <a:gd name="T11" fmla="*/ 95 h 95"/>
                <a:gd name="T12" fmla="*/ 1500 w 1500"/>
                <a:gd name="T13" fmla="*/ 74 h 95"/>
                <a:gd name="T14" fmla="*/ 1500 w 1500"/>
                <a:gd name="T15" fmla="*/ 21 h 95"/>
                <a:gd name="T16" fmla="*/ 1479 w 150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0" h="95">
                  <a:moveTo>
                    <a:pt x="1479" y="0"/>
                  </a:moveTo>
                  <a:cubicBezTo>
                    <a:pt x="21" y="0"/>
                    <a:pt x="21" y="0"/>
                    <a:pt x="21" y="0"/>
                  </a:cubicBezTo>
                  <a:cubicBezTo>
                    <a:pt x="9" y="0"/>
                    <a:pt x="0" y="9"/>
                    <a:pt x="0" y="21"/>
                  </a:cubicBezTo>
                  <a:cubicBezTo>
                    <a:pt x="0" y="74"/>
                    <a:pt x="0" y="74"/>
                    <a:pt x="0" y="74"/>
                  </a:cubicBezTo>
                  <a:cubicBezTo>
                    <a:pt x="0" y="86"/>
                    <a:pt x="9" y="95"/>
                    <a:pt x="21" y="95"/>
                  </a:cubicBezTo>
                  <a:cubicBezTo>
                    <a:pt x="1479" y="95"/>
                    <a:pt x="1479" y="95"/>
                    <a:pt x="1479" y="95"/>
                  </a:cubicBezTo>
                  <a:cubicBezTo>
                    <a:pt x="1491" y="95"/>
                    <a:pt x="1500" y="86"/>
                    <a:pt x="1500" y="74"/>
                  </a:cubicBezTo>
                  <a:cubicBezTo>
                    <a:pt x="1500" y="21"/>
                    <a:pt x="1500" y="21"/>
                    <a:pt x="1500" y="21"/>
                  </a:cubicBezTo>
                  <a:cubicBezTo>
                    <a:pt x="1500" y="9"/>
                    <a:pt x="1491" y="0"/>
                    <a:pt x="1479" y="0"/>
                  </a:cubicBezTo>
                  <a:close/>
                </a:path>
              </a:pathLst>
            </a:custGeom>
            <a:solidFill>
              <a:schemeClr val="bg1">
                <a:lumMod val="95000"/>
              </a:schemeClr>
            </a:solidFill>
            <a:ln>
              <a:noFill/>
            </a:ln>
          </p:spPr>
          <p:txBody>
            <a:bodyPr lIns="109710" tIns="54855" rIns="109710" bIns="54855"/>
            <a:lstStyle/>
            <a:p>
              <a:pPr defTabSz="914217">
                <a:defRPr/>
              </a:pPr>
              <a:endParaRPr lang="bg-BG" sz="900" dirty="0">
                <a:latin typeface="Calibri Light"/>
              </a:endParaRPr>
            </a:p>
          </p:txBody>
        </p:sp>
      </p:grpSp>
      <p:sp>
        <p:nvSpPr>
          <p:cNvPr id="62506" name="Subtitle 2"/>
          <p:cNvSpPr txBox="1">
            <a:spLocks/>
          </p:cNvSpPr>
          <p:nvPr/>
        </p:nvSpPr>
        <p:spPr bwMode="auto">
          <a:xfrm>
            <a:off x="7077009" y="4992857"/>
            <a:ext cx="1215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defTabSz="457200">
              <a:spcBef>
                <a:spcPct val="20000"/>
              </a:spcBef>
            </a:pPr>
            <a:r>
              <a:rPr lang="en-US" altLang="es-MX" sz="1800" b="1">
                <a:latin typeface="Calibri Light" panose="020F0302020204030204" pitchFamily="34" charset="0"/>
                <a:ea typeface="Lato" panose="020F0502020204030203" pitchFamily="34" charset="0"/>
              </a:rPr>
              <a:t>Old Visitors</a:t>
            </a:r>
          </a:p>
        </p:txBody>
      </p:sp>
      <p:sp>
        <p:nvSpPr>
          <p:cNvPr id="247" name="Oval 246"/>
          <p:cNvSpPr>
            <a:spLocks noChangeAspect="1"/>
          </p:cNvSpPr>
          <p:nvPr/>
        </p:nvSpPr>
        <p:spPr>
          <a:xfrm>
            <a:off x="6958308" y="5081479"/>
            <a:ext cx="191294" cy="19208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latin typeface="Calibri Light"/>
            </a:endParaRPr>
          </a:p>
        </p:txBody>
      </p:sp>
      <p:sp>
        <p:nvSpPr>
          <p:cNvPr id="62508" name="Subtitle 2"/>
          <p:cNvSpPr txBox="1">
            <a:spLocks/>
          </p:cNvSpPr>
          <p:nvPr/>
        </p:nvSpPr>
        <p:spPr bwMode="auto">
          <a:xfrm>
            <a:off x="7123214" y="5257948"/>
            <a:ext cx="1156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defTabSz="457200">
              <a:spcBef>
                <a:spcPct val="20000"/>
              </a:spcBef>
            </a:pPr>
            <a:r>
              <a:rPr lang="en-US" altLang="es-MX" sz="1800" b="1">
                <a:latin typeface="Calibri Light" panose="020F0302020204030204" pitchFamily="34" charset="0"/>
                <a:ea typeface="Lato" panose="020F0502020204030203" pitchFamily="34" charset="0"/>
              </a:rPr>
              <a:t>New Users</a:t>
            </a:r>
          </a:p>
        </p:txBody>
      </p:sp>
      <p:sp>
        <p:nvSpPr>
          <p:cNvPr id="249" name="Oval 248"/>
          <p:cNvSpPr>
            <a:spLocks noChangeAspect="1"/>
          </p:cNvSpPr>
          <p:nvPr/>
        </p:nvSpPr>
        <p:spPr>
          <a:xfrm>
            <a:off x="6958308" y="5347364"/>
            <a:ext cx="191294" cy="192088"/>
          </a:xfrm>
          <a:prstGeom prst="ellipse">
            <a:avLst/>
          </a:prstGeom>
          <a:solidFill>
            <a:srgbClr val="249F8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a:latin typeface="Calibri Light"/>
            </a:endParaRPr>
          </a:p>
        </p:txBody>
      </p:sp>
      <p:sp>
        <p:nvSpPr>
          <p:cNvPr id="151" name="Rectangle 183">
            <a:extLst>
              <a:ext uri="{FF2B5EF4-FFF2-40B4-BE49-F238E27FC236}">
                <a16:creationId xmlns:a16="http://schemas.microsoft.com/office/drawing/2014/main" id="{13B7C1AC-976F-4552-B3DF-5934383EADE0}"/>
              </a:ext>
            </a:extLst>
          </p:cNvPr>
          <p:cNvSpPr>
            <a:spLocks noChangeArrowheads="1"/>
          </p:cNvSpPr>
          <p:nvPr/>
        </p:nvSpPr>
        <p:spPr bwMode="auto">
          <a:xfrm>
            <a:off x="704762" y="615623"/>
            <a:ext cx="40270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Data </a:t>
            </a:r>
            <a:r>
              <a:rPr lang="en-US" altLang="es-MX" sz="4000" dirty="0">
                <a:solidFill>
                  <a:srgbClr val="6D4174"/>
                </a:solidFill>
                <a:latin typeface="Montserrat Medium" panose="00000600000000000000" pitchFamily="50" charset="0"/>
              </a:rPr>
              <a:t>Analytics!</a:t>
            </a:r>
          </a:p>
        </p:txBody>
      </p:sp>
      <p:grpSp>
        <p:nvGrpSpPr>
          <p:cNvPr id="154" name="Group 8">
            <a:extLst>
              <a:ext uri="{FF2B5EF4-FFF2-40B4-BE49-F238E27FC236}">
                <a16:creationId xmlns:a16="http://schemas.microsoft.com/office/drawing/2014/main" id="{0F0EADAA-0A33-4FD6-AAB7-A4D85C2579AB}"/>
              </a:ext>
            </a:extLst>
          </p:cNvPr>
          <p:cNvGrpSpPr>
            <a:grpSpLocks noChangeAspect="1"/>
          </p:cNvGrpSpPr>
          <p:nvPr/>
        </p:nvGrpSpPr>
        <p:grpSpPr bwMode="auto">
          <a:xfrm rot="16200000">
            <a:off x="9929484" y="-1006383"/>
            <a:ext cx="2012767" cy="2012765"/>
            <a:chOff x="3490" y="2203"/>
            <a:chExt cx="965" cy="965"/>
          </a:xfrm>
        </p:grpSpPr>
        <p:sp>
          <p:nvSpPr>
            <p:cNvPr id="155" name="Freeform 9">
              <a:extLst>
                <a:ext uri="{FF2B5EF4-FFF2-40B4-BE49-F238E27FC236}">
                  <a16:creationId xmlns:a16="http://schemas.microsoft.com/office/drawing/2014/main" id="{50F640F0-385D-4CD0-9FF0-61953F6CB8CE}"/>
                </a:ext>
              </a:extLst>
            </p:cNvPr>
            <p:cNvSpPr>
              <a:spLocks/>
            </p:cNvSpPr>
            <p:nvPr/>
          </p:nvSpPr>
          <p:spPr bwMode="auto">
            <a:xfrm>
              <a:off x="3490" y="2203"/>
              <a:ext cx="484" cy="965"/>
            </a:xfrm>
            <a:custGeom>
              <a:avLst/>
              <a:gdLst>
                <a:gd name="T0" fmla="*/ 253 w 253"/>
                <a:gd name="T1" fmla="*/ 504 h 504"/>
                <a:gd name="T2" fmla="*/ 253 w 253"/>
                <a:gd name="T3" fmla="*/ 504 h 504"/>
                <a:gd name="T4" fmla="*/ 252 w 253"/>
                <a:gd name="T5" fmla="*/ 504 h 504"/>
                <a:gd name="T6" fmla="*/ 0 w 253"/>
                <a:gd name="T7" fmla="*/ 252 h 504"/>
                <a:gd name="T8" fmla="*/ 252 w 253"/>
                <a:gd name="T9" fmla="*/ 0 h 504"/>
                <a:gd name="T10" fmla="*/ 253 w 253"/>
                <a:gd name="T11" fmla="*/ 0 h 504"/>
                <a:gd name="T12" fmla="*/ 253 w 253"/>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253" h="504">
                  <a:moveTo>
                    <a:pt x="253" y="504"/>
                  </a:moveTo>
                  <a:cubicBezTo>
                    <a:pt x="253" y="504"/>
                    <a:pt x="253" y="504"/>
                    <a:pt x="253" y="504"/>
                  </a:cubicBezTo>
                  <a:cubicBezTo>
                    <a:pt x="253" y="504"/>
                    <a:pt x="252" y="504"/>
                    <a:pt x="252" y="504"/>
                  </a:cubicBezTo>
                  <a:cubicBezTo>
                    <a:pt x="113" y="504"/>
                    <a:pt x="0" y="391"/>
                    <a:pt x="0" y="252"/>
                  </a:cubicBezTo>
                  <a:cubicBezTo>
                    <a:pt x="0" y="113"/>
                    <a:pt x="113" y="0"/>
                    <a:pt x="252" y="0"/>
                  </a:cubicBezTo>
                  <a:cubicBezTo>
                    <a:pt x="252" y="0"/>
                    <a:pt x="253" y="0"/>
                    <a:pt x="253" y="0"/>
                  </a:cubicBezTo>
                  <a:lnTo>
                    <a:pt x="253" y="504"/>
                  </a:lnTo>
                  <a:close/>
                </a:path>
              </a:pathLst>
            </a:custGeom>
            <a:solidFill>
              <a:srgbClr val="9E6D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0">
              <a:extLst>
                <a:ext uri="{FF2B5EF4-FFF2-40B4-BE49-F238E27FC236}">
                  <a16:creationId xmlns:a16="http://schemas.microsoft.com/office/drawing/2014/main" id="{915B379C-1F92-41C5-9090-5CB860FF948D}"/>
                </a:ext>
              </a:extLst>
            </p:cNvPr>
            <p:cNvSpPr>
              <a:spLocks/>
            </p:cNvSpPr>
            <p:nvPr/>
          </p:nvSpPr>
          <p:spPr bwMode="auto">
            <a:xfrm>
              <a:off x="3490" y="2203"/>
              <a:ext cx="965" cy="965"/>
            </a:xfrm>
            <a:custGeom>
              <a:avLst/>
              <a:gdLst>
                <a:gd name="T0" fmla="*/ 253 w 504"/>
                <a:gd name="T1" fmla="*/ 0 h 504"/>
                <a:gd name="T2" fmla="*/ 504 w 504"/>
                <a:gd name="T3" fmla="*/ 252 h 504"/>
                <a:gd name="T4" fmla="*/ 253 w 504"/>
                <a:gd name="T5" fmla="*/ 504 h 504"/>
                <a:gd name="T6" fmla="*/ 252 w 504"/>
                <a:gd name="T7" fmla="*/ 504 h 504"/>
                <a:gd name="T8" fmla="*/ 0 w 504"/>
                <a:gd name="T9" fmla="*/ 252 h 504"/>
                <a:gd name="T10" fmla="*/ 252 w 504"/>
                <a:gd name="T11" fmla="*/ 0 h 504"/>
                <a:gd name="T12" fmla="*/ 253 w 504"/>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504" h="504">
                  <a:moveTo>
                    <a:pt x="253" y="0"/>
                  </a:moveTo>
                  <a:cubicBezTo>
                    <a:pt x="392" y="1"/>
                    <a:pt x="504" y="114"/>
                    <a:pt x="504" y="252"/>
                  </a:cubicBezTo>
                  <a:cubicBezTo>
                    <a:pt x="504" y="391"/>
                    <a:pt x="392" y="503"/>
                    <a:pt x="253" y="504"/>
                  </a:cubicBezTo>
                  <a:cubicBezTo>
                    <a:pt x="253" y="504"/>
                    <a:pt x="252" y="504"/>
                    <a:pt x="252" y="504"/>
                  </a:cubicBezTo>
                  <a:cubicBezTo>
                    <a:pt x="113" y="504"/>
                    <a:pt x="0" y="391"/>
                    <a:pt x="0" y="252"/>
                  </a:cubicBezTo>
                  <a:cubicBezTo>
                    <a:pt x="0" y="113"/>
                    <a:pt x="113" y="0"/>
                    <a:pt x="252" y="0"/>
                  </a:cubicBezTo>
                  <a:cubicBezTo>
                    <a:pt x="252" y="0"/>
                    <a:pt x="253" y="0"/>
                    <a:pt x="253" y="0"/>
                  </a:cubicBezTo>
                  <a:close/>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1">
              <a:extLst>
                <a:ext uri="{FF2B5EF4-FFF2-40B4-BE49-F238E27FC236}">
                  <a16:creationId xmlns:a16="http://schemas.microsoft.com/office/drawing/2014/main" id="{3B5EA9C2-6E10-473D-B9B6-DDA2A1BE685D}"/>
                </a:ext>
              </a:extLst>
            </p:cNvPr>
            <p:cNvSpPr>
              <a:spLocks/>
            </p:cNvSpPr>
            <p:nvPr/>
          </p:nvSpPr>
          <p:spPr bwMode="auto">
            <a:xfrm>
              <a:off x="3974" y="2203"/>
              <a:ext cx="0" cy="965"/>
            </a:xfrm>
            <a:custGeom>
              <a:avLst/>
              <a:gdLst>
                <a:gd name="T0" fmla="*/ 0 h 965"/>
                <a:gd name="T1" fmla="*/ 0 h 965"/>
                <a:gd name="T2" fmla="*/ 965 h 965"/>
              </a:gdLst>
              <a:ahLst/>
              <a:cxnLst>
                <a:cxn ang="0">
                  <a:pos x="0" y="T0"/>
                </a:cxn>
                <a:cxn ang="0">
                  <a:pos x="0" y="T1"/>
                </a:cxn>
                <a:cxn ang="0">
                  <a:pos x="0" y="T2"/>
                </a:cxn>
              </a:cxnLst>
              <a:rect l="0" t="0" r="r" b="b"/>
              <a:pathLst>
                <a:path h="965">
                  <a:moveTo>
                    <a:pt x="0" y="0"/>
                  </a:moveTo>
                  <a:lnTo>
                    <a:pt x="0" y="0"/>
                  </a:lnTo>
                  <a:lnTo>
                    <a:pt x="0" y="965"/>
                  </a:lnTo>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8" name="Freeform 5">
            <a:extLst>
              <a:ext uri="{FF2B5EF4-FFF2-40B4-BE49-F238E27FC236}">
                <a16:creationId xmlns:a16="http://schemas.microsoft.com/office/drawing/2014/main" id="{AE65D676-CB60-45DD-AF59-DD4870D3630E}"/>
              </a:ext>
            </a:extLst>
          </p:cNvPr>
          <p:cNvSpPr>
            <a:spLocks/>
          </p:cNvSpPr>
          <p:nvPr/>
        </p:nvSpPr>
        <p:spPr bwMode="auto">
          <a:xfrm rot="10800000">
            <a:off x="-94459" y="4201356"/>
            <a:ext cx="1146174" cy="2179563"/>
          </a:xfrm>
          <a:custGeom>
            <a:avLst/>
            <a:gdLst>
              <a:gd name="T0" fmla="*/ 463 w 463"/>
              <a:gd name="T1" fmla="*/ 69 h 882"/>
              <a:gd name="T2" fmla="*/ 463 w 463"/>
              <a:gd name="T3" fmla="*/ 69 h 882"/>
              <a:gd name="T4" fmla="*/ 441 w 463"/>
              <a:gd name="T5" fmla="*/ 68 h 882"/>
              <a:gd name="T6" fmla="*/ 68 w 463"/>
              <a:gd name="T7" fmla="*/ 441 h 882"/>
              <a:gd name="T8" fmla="*/ 441 w 463"/>
              <a:gd name="T9" fmla="*/ 814 h 882"/>
              <a:gd name="T10" fmla="*/ 443 w 463"/>
              <a:gd name="T11" fmla="*/ 814 h 882"/>
              <a:gd name="T12" fmla="*/ 443 w 463"/>
              <a:gd name="T13" fmla="*/ 881 h 882"/>
              <a:gd name="T14" fmla="*/ 443 w 463"/>
              <a:gd name="T15" fmla="*/ 882 h 882"/>
              <a:gd name="T16" fmla="*/ 441 w 463"/>
              <a:gd name="T17" fmla="*/ 882 h 882"/>
              <a:gd name="T18" fmla="*/ 0 w 463"/>
              <a:gd name="T19" fmla="*/ 441 h 882"/>
              <a:gd name="T20" fmla="*/ 441 w 463"/>
              <a:gd name="T21" fmla="*/ 0 h 882"/>
              <a:gd name="T22" fmla="*/ 463 w 463"/>
              <a:gd name="T23" fmla="*/ 1 h 882"/>
              <a:gd name="T24" fmla="*/ 463 w 463"/>
              <a:gd name="T25" fmla="*/ 1 h 882"/>
              <a:gd name="T26" fmla="*/ 463 w 463"/>
              <a:gd name="T27" fmla="*/ 6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882">
                <a:moveTo>
                  <a:pt x="463" y="69"/>
                </a:moveTo>
                <a:cubicBezTo>
                  <a:pt x="463" y="69"/>
                  <a:pt x="463" y="69"/>
                  <a:pt x="463" y="69"/>
                </a:cubicBezTo>
                <a:cubicBezTo>
                  <a:pt x="456" y="69"/>
                  <a:pt x="449" y="68"/>
                  <a:pt x="441" y="68"/>
                </a:cubicBezTo>
                <a:cubicBezTo>
                  <a:pt x="235" y="68"/>
                  <a:pt x="68" y="235"/>
                  <a:pt x="68" y="441"/>
                </a:cubicBezTo>
                <a:cubicBezTo>
                  <a:pt x="68" y="647"/>
                  <a:pt x="235" y="814"/>
                  <a:pt x="441" y="814"/>
                </a:cubicBezTo>
                <a:cubicBezTo>
                  <a:pt x="442" y="814"/>
                  <a:pt x="442" y="814"/>
                  <a:pt x="443" y="814"/>
                </a:cubicBezTo>
                <a:cubicBezTo>
                  <a:pt x="443" y="881"/>
                  <a:pt x="443" y="881"/>
                  <a:pt x="443" y="881"/>
                </a:cubicBezTo>
                <a:cubicBezTo>
                  <a:pt x="443" y="882"/>
                  <a:pt x="443" y="882"/>
                  <a:pt x="443" y="882"/>
                </a:cubicBezTo>
                <a:cubicBezTo>
                  <a:pt x="442" y="882"/>
                  <a:pt x="442" y="882"/>
                  <a:pt x="441" y="882"/>
                </a:cubicBezTo>
                <a:cubicBezTo>
                  <a:pt x="198" y="882"/>
                  <a:pt x="0" y="685"/>
                  <a:pt x="0" y="441"/>
                </a:cubicBezTo>
                <a:cubicBezTo>
                  <a:pt x="0" y="198"/>
                  <a:pt x="198" y="0"/>
                  <a:pt x="441" y="0"/>
                </a:cubicBezTo>
                <a:cubicBezTo>
                  <a:pt x="449" y="0"/>
                  <a:pt x="456" y="1"/>
                  <a:pt x="463" y="1"/>
                </a:cubicBezTo>
                <a:cubicBezTo>
                  <a:pt x="463" y="1"/>
                  <a:pt x="463" y="1"/>
                  <a:pt x="463" y="1"/>
                </a:cubicBezTo>
                <a:lnTo>
                  <a:pt x="463" y="69"/>
                </a:lnTo>
                <a:close/>
              </a:path>
            </a:pathLst>
          </a:custGeom>
          <a:solidFill>
            <a:srgbClr val="FDF9FB"/>
          </a:solidFill>
          <a:ln>
            <a:solidFill>
              <a:srgbClr val="FFF664"/>
            </a:solid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5F87313F-C6E2-4EE0-87A2-ECACC530B401}"/>
              </a:ext>
            </a:extLst>
          </p:cNvPr>
          <p:cNvSpPr/>
          <p:nvPr/>
        </p:nvSpPr>
        <p:spPr>
          <a:xfrm>
            <a:off x="0" y="-3130"/>
            <a:ext cx="12192000" cy="6861129"/>
          </a:xfrm>
          <a:prstGeom prst="rect">
            <a:avLst/>
          </a:prstGeom>
          <a:solidFill>
            <a:srgbClr val="6D4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3"/>
          <p:cNvSpPr>
            <a:spLocks noChangeArrowheads="1"/>
          </p:cNvSpPr>
          <p:nvPr/>
        </p:nvSpPr>
        <p:spPr bwMode="auto">
          <a:xfrm>
            <a:off x="5910263" y="5155407"/>
            <a:ext cx="392113" cy="1000125"/>
          </a:xfrm>
          <a:custGeom>
            <a:avLst/>
            <a:gdLst>
              <a:gd name="T0" fmla="*/ 0 w 2207"/>
              <a:gd name="T1" fmla="*/ 0 h 5620"/>
              <a:gd name="T2" fmla="*/ 2206 w 2207"/>
              <a:gd name="T3" fmla="*/ 0 h 5620"/>
              <a:gd name="T4" fmla="*/ 2206 w 2207"/>
              <a:gd name="T5" fmla="*/ 5619 h 5620"/>
              <a:gd name="T6" fmla="*/ 0 w 2207"/>
              <a:gd name="T7" fmla="*/ 5619 h 5620"/>
              <a:gd name="T8" fmla="*/ 0 w 2207"/>
              <a:gd name="T9" fmla="*/ 0 h 5620"/>
            </a:gdLst>
            <a:ahLst/>
            <a:cxnLst>
              <a:cxn ang="0">
                <a:pos x="T0" y="T1"/>
              </a:cxn>
              <a:cxn ang="0">
                <a:pos x="T2" y="T3"/>
              </a:cxn>
              <a:cxn ang="0">
                <a:pos x="T4" y="T5"/>
              </a:cxn>
              <a:cxn ang="0">
                <a:pos x="T6" y="T7"/>
              </a:cxn>
              <a:cxn ang="0">
                <a:pos x="T8" y="T9"/>
              </a:cxn>
            </a:cxnLst>
            <a:rect l="0" t="0" r="r" b="b"/>
            <a:pathLst>
              <a:path w="2207" h="5620">
                <a:moveTo>
                  <a:pt x="0" y="0"/>
                </a:moveTo>
                <a:lnTo>
                  <a:pt x="2206" y="0"/>
                </a:lnTo>
                <a:lnTo>
                  <a:pt x="2206" y="5619"/>
                </a:lnTo>
                <a:lnTo>
                  <a:pt x="0" y="5619"/>
                </a:lnTo>
                <a:lnTo>
                  <a:pt x="0" y="0"/>
                </a:lnTo>
              </a:path>
            </a:pathLst>
          </a:custGeom>
          <a:solidFill>
            <a:schemeClr val="bg1">
              <a:lumMod val="75000"/>
            </a:schemeClr>
          </a:solidFill>
          <a:ln>
            <a:noFill/>
          </a:ln>
          <a:effectLst/>
        </p:spPr>
        <p:txBody>
          <a:bodyPr wrap="none" anchor="ctr"/>
          <a:lstStyle/>
          <a:p>
            <a:pPr defTabSz="914217">
              <a:defRPr/>
            </a:pPr>
            <a:endParaRPr lang="en-US" sz="900">
              <a:latin typeface="Calibri Light"/>
            </a:endParaRPr>
          </a:p>
        </p:txBody>
      </p:sp>
      <p:sp>
        <p:nvSpPr>
          <p:cNvPr id="59394" name="Freeform 4"/>
          <p:cNvSpPr>
            <a:spLocks noChangeArrowheads="1"/>
          </p:cNvSpPr>
          <p:nvPr/>
        </p:nvSpPr>
        <p:spPr bwMode="auto">
          <a:xfrm>
            <a:off x="5999957" y="5155407"/>
            <a:ext cx="104775" cy="1000125"/>
          </a:xfrm>
          <a:custGeom>
            <a:avLst/>
            <a:gdLst>
              <a:gd name="T0" fmla="*/ 0 w 594"/>
              <a:gd name="T1" fmla="*/ 0 h 5620"/>
              <a:gd name="T2" fmla="*/ 210186 w 594"/>
              <a:gd name="T3" fmla="*/ 0 h 5620"/>
              <a:gd name="T4" fmla="*/ 210186 w 594"/>
              <a:gd name="T5" fmla="*/ 1999906 h 5620"/>
              <a:gd name="T6" fmla="*/ 0 w 594"/>
              <a:gd name="T7" fmla="*/ 1999906 h 5620"/>
              <a:gd name="T8" fmla="*/ 0 w 594"/>
              <a:gd name="T9" fmla="*/ 0 h 5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 h="5620">
                <a:moveTo>
                  <a:pt x="0" y="0"/>
                </a:moveTo>
                <a:lnTo>
                  <a:pt x="593" y="0"/>
                </a:lnTo>
                <a:lnTo>
                  <a:pt x="593" y="5619"/>
                </a:lnTo>
                <a:lnTo>
                  <a:pt x="0" y="5619"/>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52" name="Freeform 5"/>
          <p:cNvSpPr>
            <a:spLocks noChangeArrowheads="1"/>
          </p:cNvSpPr>
          <p:nvPr/>
        </p:nvSpPr>
        <p:spPr bwMode="auto">
          <a:xfrm>
            <a:off x="5815013" y="5710238"/>
            <a:ext cx="583407" cy="1203325"/>
          </a:xfrm>
          <a:custGeom>
            <a:avLst/>
            <a:gdLst>
              <a:gd name="T0" fmla="*/ 190092 w 3275"/>
              <a:gd name="T1" fmla="*/ 2406873 h 6758"/>
              <a:gd name="T2" fmla="*/ 190092 w 3275"/>
              <a:gd name="T3" fmla="*/ 2406873 h 6758"/>
              <a:gd name="T4" fmla="*/ 975379 w 3275"/>
              <a:gd name="T5" fmla="*/ 2406873 h 6758"/>
              <a:gd name="T6" fmla="*/ 1165471 w 3275"/>
              <a:gd name="T7" fmla="*/ 2216660 h 6758"/>
              <a:gd name="T8" fmla="*/ 1165471 w 3275"/>
              <a:gd name="T9" fmla="*/ 190213 h 6758"/>
              <a:gd name="T10" fmla="*/ 975379 w 3275"/>
              <a:gd name="T11" fmla="*/ 0 h 6758"/>
              <a:gd name="T12" fmla="*/ 190092 w 3275"/>
              <a:gd name="T13" fmla="*/ 0 h 6758"/>
              <a:gd name="T14" fmla="*/ 0 w 3275"/>
              <a:gd name="T15" fmla="*/ 190213 h 6758"/>
              <a:gd name="T16" fmla="*/ 0 w 3275"/>
              <a:gd name="T17" fmla="*/ 2216660 h 6758"/>
              <a:gd name="T18" fmla="*/ 190092 w 3275"/>
              <a:gd name="T19" fmla="*/ 2406873 h 67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75" h="6758">
                <a:moveTo>
                  <a:pt x="534" y="6757"/>
                </a:moveTo>
                <a:lnTo>
                  <a:pt x="534" y="6757"/>
                </a:lnTo>
                <a:cubicBezTo>
                  <a:pt x="2740" y="6757"/>
                  <a:pt x="2740" y="6757"/>
                  <a:pt x="2740" y="6757"/>
                </a:cubicBezTo>
                <a:cubicBezTo>
                  <a:pt x="3037" y="6757"/>
                  <a:pt x="3274" y="6519"/>
                  <a:pt x="3274" y="6223"/>
                </a:cubicBezTo>
                <a:cubicBezTo>
                  <a:pt x="3274" y="534"/>
                  <a:pt x="3274" y="534"/>
                  <a:pt x="3274" y="534"/>
                </a:cubicBezTo>
                <a:cubicBezTo>
                  <a:pt x="3274" y="237"/>
                  <a:pt x="3037" y="0"/>
                  <a:pt x="2740" y="0"/>
                </a:cubicBezTo>
                <a:cubicBezTo>
                  <a:pt x="534" y="0"/>
                  <a:pt x="534" y="0"/>
                  <a:pt x="534" y="0"/>
                </a:cubicBezTo>
                <a:cubicBezTo>
                  <a:pt x="238" y="0"/>
                  <a:pt x="0" y="237"/>
                  <a:pt x="0" y="534"/>
                </a:cubicBezTo>
                <a:cubicBezTo>
                  <a:pt x="0" y="6223"/>
                  <a:pt x="0" y="6223"/>
                  <a:pt x="0" y="6223"/>
                </a:cubicBezTo>
                <a:cubicBezTo>
                  <a:pt x="0" y="6519"/>
                  <a:pt x="238" y="6757"/>
                  <a:pt x="534" y="6757"/>
                </a:cubicBezTo>
              </a:path>
            </a:pathLst>
          </a:custGeom>
          <a:solidFill>
            <a:srgbClr val="4343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3" name="Freeform 6"/>
          <p:cNvSpPr>
            <a:spLocks noChangeArrowheads="1"/>
          </p:cNvSpPr>
          <p:nvPr/>
        </p:nvSpPr>
        <p:spPr bwMode="auto">
          <a:xfrm>
            <a:off x="4910932" y="2873375"/>
            <a:ext cx="2390775" cy="2390775"/>
          </a:xfrm>
          <a:custGeom>
            <a:avLst/>
            <a:gdLst>
              <a:gd name="T0" fmla="*/ 6707 w 13424"/>
              <a:gd name="T1" fmla="*/ 0 h 13424"/>
              <a:gd name="T2" fmla="*/ 6707 w 13424"/>
              <a:gd name="T3" fmla="*/ 0 h 13424"/>
              <a:gd name="T4" fmla="*/ 13423 w 13424"/>
              <a:gd name="T5" fmla="*/ 6716 h 13424"/>
              <a:gd name="T6" fmla="*/ 6707 w 13424"/>
              <a:gd name="T7" fmla="*/ 13423 h 13424"/>
              <a:gd name="T8" fmla="*/ 6707 w 13424"/>
              <a:gd name="T9" fmla="*/ 11960 h 13424"/>
              <a:gd name="T10" fmla="*/ 11950 w 13424"/>
              <a:gd name="T11" fmla="*/ 6716 h 13424"/>
              <a:gd name="T12" fmla="*/ 6707 w 13424"/>
              <a:gd name="T13" fmla="*/ 1474 h 13424"/>
              <a:gd name="T14" fmla="*/ 6707 w 13424"/>
              <a:gd name="T15" fmla="*/ 0 h 13424"/>
              <a:gd name="T16" fmla="*/ 6707 w 13424"/>
              <a:gd name="T17" fmla="*/ 13423 h 13424"/>
              <a:gd name="T18" fmla="*/ 6707 w 13424"/>
              <a:gd name="T19" fmla="*/ 13423 h 13424"/>
              <a:gd name="T20" fmla="*/ 0 w 13424"/>
              <a:gd name="T21" fmla="*/ 6716 h 13424"/>
              <a:gd name="T22" fmla="*/ 6707 w 13424"/>
              <a:gd name="T23" fmla="*/ 0 h 13424"/>
              <a:gd name="T24" fmla="*/ 6707 w 13424"/>
              <a:gd name="T25" fmla="*/ 1474 h 13424"/>
              <a:gd name="T26" fmla="*/ 1464 w 13424"/>
              <a:gd name="T27" fmla="*/ 6716 h 13424"/>
              <a:gd name="T28" fmla="*/ 6707 w 13424"/>
              <a:gd name="T29" fmla="*/ 11960 h 13424"/>
              <a:gd name="T30" fmla="*/ 6707 w 13424"/>
              <a:gd name="T31" fmla="*/ 13423 h 1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24" h="13424">
                <a:moveTo>
                  <a:pt x="6707" y="0"/>
                </a:moveTo>
                <a:lnTo>
                  <a:pt x="6707" y="0"/>
                </a:lnTo>
                <a:cubicBezTo>
                  <a:pt x="10417" y="0"/>
                  <a:pt x="13423" y="3007"/>
                  <a:pt x="13423" y="6716"/>
                </a:cubicBezTo>
                <a:cubicBezTo>
                  <a:pt x="13423" y="10416"/>
                  <a:pt x="10417" y="13423"/>
                  <a:pt x="6707" y="13423"/>
                </a:cubicBezTo>
                <a:cubicBezTo>
                  <a:pt x="6707" y="11960"/>
                  <a:pt x="6707" y="11960"/>
                  <a:pt x="6707" y="11960"/>
                </a:cubicBezTo>
                <a:cubicBezTo>
                  <a:pt x="9606" y="11960"/>
                  <a:pt x="11950" y="9606"/>
                  <a:pt x="11950" y="6716"/>
                </a:cubicBezTo>
                <a:cubicBezTo>
                  <a:pt x="11950" y="3819"/>
                  <a:pt x="9606" y="1474"/>
                  <a:pt x="6707" y="1474"/>
                </a:cubicBezTo>
                <a:lnTo>
                  <a:pt x="6707" y="0"/>
                </a:lnTo>
                <a:close/>
                <a:moveTo>
                  <a:pt x="6707" y="13423"/>
                </a:moveTo>
                <a:lnTo>
                  <a:pt x="6707" y="13423"/>
                </a:lnTo>
                <a:cubicBezTo>
                  <a:pt x="3007" y="13423"/>
                  <a:pt x="0" y="10416"/>
                  <a:pt x="0" y="6716"/>
                </a:cubicBezTo>
                <a:cubicBezTo>
                  <a:pt x="0" y="3007"/>
                  <a:pt x="3007" y="0"/>
                  <a:pt x="6707" y="0"/>
                </a:cubicBezTo>
                <a:cubicBezTo>
                  <a:pt x="6707" y="1474"/>
                  <a:pt x="6707" y="1474"/>
                  <a:pt x="6707" y="1474"/>
                </a:cubicBezTo>
                <a:cubicBezTo>
                  <a:pt x="3819" y="1474"/>
                  <a:pt x="1464" y="3819"/>
                  <a:pt x="1464" y="6716"/>
                </a:cubicBezTo>
                <a:cubicBezTo>
                  <a:pt x="1464" y="9606"/>
                  <a:pt x="3819" y="11960"/>
                  <a:pt x="6707" y="11960"/>
                </a:cubicBezTo>
                <a:lnTo>
                  <a:pt x="6707" y="13423"/>
                </a:lnTo>
                <a:close/>
              </a:path>
            </a:pathLst>
          </a:custGeom>
          <a:solidFill>
            <a:schemeClr val="bg1">
              <a:lumMod val="85000"/>
            </a:schemeClr>
          </a:solidFill>
          <a:ln>
            <a:noFill/>
          </a:ln>
          <a:effectLst/>
        </p:spPr>
        <p:txBody>
          <a:bodyPr wrap="none" anchor="ctr"/>
          <a:lstStyle/>
          <a:p>
            <a:pPr defTabSz="914217">
              <a:defRPr/>
            </a:pPr>
            <a:endParaRPr lang="en-US" sz="900">
              <a:latin typeface="Calibri Light"/>
            </a:endParaRPr>
          </a:p>
        </p:txBody>
      </p:sp>
      <p:sp>
        <p:nvSpPr>
          <p:cNvPr id="54" name="Freeform 7"/>
          <p:cNvSpPr>
            <a:spLocks noChangeArrowheads="1"/>
          </p:cNvSpPr>
          <p:nvPr/>
        </p:nvSpPr>
        <p:spPr bwMode="auto">
          <a:xfrm>
            <a:off x="5899150" y="5815013"/>
            <a:ext cx="205582" cy="995363"/>
          </a:xfrm>
          <a:custGeom>
            <a:avLst/>
            <a:gdLst>
              <a:gd name="T0" fmla="*/ 436 w 1159"/>
              <a:gd name="T1" fmla="*/ 5589 h 5590"/>
              <a:gd name="T2" fmla="*/ 436 w 1159"/>
              <a:gd name="T3" fmla="*/ 5589 h 5590"/>
              <a:gd name="T4" fmla="*/ 1158 w 1159"/>
              <a:gd name="T5" fmla="*/ 5589 h 5590"/>
              <a:gd name="T6" fmla="*/ 1158 w 1159"/>
              <a:gd name="T7" fmla="*/ 0 h 5590"/>
              <a:gd name="T8" fmla="*/ 436 w 1159"/>
              <a:gd name="T9" fmla="*/ 0 h 5590"/>
              <a:gd name="T10" fmla="*/ 0 w 1159"/>
              <a:gd name="T11" fmla="*/ 386 h 5590"/>
              <a:gd name="T12" fmla="*/ 0 w 1159"/>
              <a:gd name="T13" fmla="*/ 5203 h 5590"/>
              <a:gd name="T14" fmla="*/ 436 w 1159"/>
              <a:gd name="T15" fmla="*/ 5589 h 5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9" h="5590">
                <a:moveTo>
                  <a:pt x="436" y="5589"/>
                </a:moveTo>
                <a:lnTo>
                  <a:pt x="436" y="5589"/>
                </a:lnTo>
                <a:cubicBezTo>
                  <a:pt x="1158" y="5589"/>
                  <a:pt x="1158" y="5589"/>
                  <a:pt x="1158" y="5589"/>
                </a:cubicBezTo>
                <a:cubicBezTo>
                  <a:pt x="1158" y="0"/>
                  <a:pt x="1158" y="0"/>
                  <a:pt x="1158" y="0"/>
                </a:cubicBezTo>
                <a:cubicBezTo>
                  <a:pt x="436" y="0"/>
                  <a:pt x="436" y="0"/>
                  <a:pt x="436" y="0"/>
                </a:cubicBezTo>
                <a:cubicBezTo>
                  <a:pt x="198" y="0"/>
                  <a:pt x="0" y="179"/>
                  <a:pt x="0" y="386"/>
                </a:cubicBezTo>
                <a:cubicBezTo>
                  <a:pt x="0" y="5203"/>
                  <a:pt x="0" y="5203"/>
                  <a:pt x="0" y="5203"/>
                </a:cubicBezTo>
                <a:cubicBezTo>
                  <a:pt x="0" y="5421"/>
                  <a:pt x="198" y="5589"/>
                  <a:pt x="436" y="5589"/>
                </a:cubicBez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59398" name="Freeform 8"/>
          <p:cNvSpPr>
            <a:spLocks noChangeArrowheads="1"/>
          </p:cNvSpPr>
          <p:nvPr/>
        </p:nvSpPr>
        <p:spPr bwMode="auto">
          <a:xfrm>
            <a:off x="5029994" y="2992438"/>
            <a:ext cx="2151063" cy="2151063"/>
          </a:xfrm>
          <a:custGeom>
            <a:avLst/>
            <a:gdLst>
              <a:gd name="T0" fmla="*/ 2149008 w 12079"/>
              <a:gd name="T1" fmla="*/ 0 h 12080"/>
              <a:gd name="T2" fmla="*/ 2149008 w 12079"/>
              <a:gd name="T3" fmla="*/ 0 h 12080"/>
              <a:gd name="T4" fmla="*/ 4301578 w 12079"/>
              <a:gd name="T5" fmla="*/ 2152532 h 12080"/>
              <a:gd name="T6" fmla="*/ 2149008 w 12079"/>
              <a:gd name="T7" fmla="*/ 4301858 h 12080"/>
              <a:gd name="T8" fmla="*/ 2149008 w 12079"/>
              <a:gd name="T9" fmla="*/ 4171865 h 12080"/>
              <a:gd name="T10" fmla="*/ 4171227 w 12079"/>
              <a:gd name="T11" fmla="*/ 2152532 h 12080"/>
              <a:gd name="T12" fmla="*/ 2149008 w 12079"/>
              <a:gd name="T13" fmla="*/ 130705 h 12080"/>
              <a:gd name="T14" fmla="*/ 2149008 w 12079"/>
              <a:gd name="T15" fmla="*/ 0 h 12080"/>
              <a:gd name="T16" fmla="*/ 2149008 w 12079"/>
              <a:gd name="T17" fmla="*/ 0 h 12080"/>
              <a:gd name="T18" fmla="*/ 2149008 w 12079"/>
              <a:gd name="T19" fmla="*/ 0 h 12080"/>
              <a:gd name="T20" fmla="*/ 2149008 w 12079"/>
              <a:gd name="T21" fmla="*/ 0 h 12080"/>
              <a:gd name="T22" fmla="*/ 2149008 w 12079"/>
              <a:gd name="T23" fmla="*/ 130705 h 12080"/>
              <a:gd name="T24" fmla="*/ 2149008 w 12079"/>
              <a:gd name="T25" fmla="*/ 130705 h 12080"/>
              <a:gd name="T26" fmla="*/ 130351 w 12079"/>
              <a:gd name="T27" fmla="*/ 2152532 h 12080"/>
              <a:gd name="T28" fmla="*/ 2149008 w 12079"/>
              <a:gd name="T29" fmla="*/ 4171865 h 12080"/>
              <a:gd name="T30" fmla="*/ 2149008 w 12079"/>
              <a:gd name="T31" fmla="*/ 4171865 h 12080"/>
              <a:gd name="T32" fmla="*/ 2149008 w 12079"/>
              <a:gd name="T33" fmla="*/ 4301858 h 12080"/>
              <a:gd name="T34" fmla="*/ 2149008 w 12079"/>
              <a:gd name="T35" fmla="*/ 4301858 h 12080"/>
              <a:gd name="T36" fmla="*/ 0 w 12079"/>
              <a:gd name="T37" fmla="*/ 2152532 h 12080"/>
              <a:gd name="T38" fmla="*/ 2149008 w 12079"/>
              <a:gd name="T39" fmla="*/ 0 h 120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079" h="12080">
                <a:moveTo>
                  <a:pt x="6034" y="0"/>
                </a:moveTo>
                <a:lnTo>
                  <a:pt x="6034" y="0"/>
                </a:lnTo>
                <a:cubicBezTo>
                  <a:pt x="9378" y="0"/>
                  <a:pt x="12078" y="2701"/>
                  <a:pt x="12078" y="6044"/>
                </a:cubicBezTo>
                <a:cubicBezTo>
                  <a:pt x="12078" y="9379"/>
                  <a:pt x="9378" y="12079"/>
                  <a:pt x="6034" y="12079"/>
                </a:cubicBezTo>
                <a:cubicBezTo>
                  <a:pt x="6034" y="11714"/>
                  <a:pt x="6034" y="11714"/>
                  <a:pt x="6034" y="11714"/>
                </a:cubicBezTo>
                <a:cubicBezTo>
                  <a:pt x="9170" y="11714"/>
                  <a:pt x="11712" y="9170"/>
                  <a:pt x="11712" y="6044"/>
                </a:cubicBezTo>
                <a:cubicBezTo>
                  <a:pt x="11712" y="2909"/>
                  <a:pt x="9170" y="367"/>
                  <a:pt x="6034" y="367"/>
                </a:cubicBezTo>
                <a:lnTo>
                  <a:pt x="6034" y="0"/>
                </a:lnTo>
                <a:close/>
                <a:moveTo>
                  <a:pt x="6034" y="0"/>
                </a:moveTo>
                <a:lnTo>
                  <a:pt x="6034" y="0"/>
                </a:lnTo>
                <a:cubicBezTo>
                  <a:pt x="6034" y="367"/>
                  <a:pt x="6034" y="367"/>
                  <a:pt x="6034" y="367"/>
                </a:cubicBezTo>
                <a:cubicBezTo>
                  <a:pt x="2908" y="367"/>
                  <a:pt x="366" y="2909"/>
                  <a:pt x="366" y="6044"/>
                </a:cubicBezTo>
                <a:cubicBezTo>
                  <a:pt x="366" y="9170"/>
                  <a:pt x="2908" y="11714"/>
                  <a:pt x="6034" y="11714"/>
                </a:cubicBezTo>
                <a:cubicBezTo>
                  <a:pt x="6034" y="12079"/>
                  <a:pt x="6034" y="12079"/>
                  <a:pt x="6034" y="12079"/>
                </a:cubicBezTo>
                <a:cubicBezTo>
                  <a:pt x="2701" y="12079"/>
                  <a:pt x="0" y="9379"/>
                  <a:pt x="0" y="6044"/>
                </a:cubicBezTo>
                <a:cubicBezTo>
                  <a:pt x="0" y="2701"/>
                  <a:pt x="2701" y="0"/>
                  <a:pt x="603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59399" name="Freeform 9"/>
          <p:cNvSpPr>
            <a:spLocks noChangeArrowheads="1"/>
          </p:cNvSpPr>
          <p:nvPr/>
        </p:nvSpPr>
        <p:spPr bwMode="auto">
          <a:xfrm>
            <a:off x="7239000" y="2045494"/>
            <a:ext cx="562769" cy="562769"/>
          </a:xfrm>
          <a:custGeom>
            <a:avLst/>
            <a:gdLst>
              <a:gd name="T0" fmla="*/ 562740 w 3167"/>
              <a:gd name="T1" fmla="*/ 1126265 h 3166"/>
              <a:gd name="T2" fmla="*/ 562740 w 3167"/>
              <a:gd name="T3" fmla="*/ 1126265 h 3166"/>
              <a:gd name="T4" fmla="*/ 650957 w 3167"/>
              <a:gd name="T5" fmla="*/ 1126265 h 3166"/>
              <a:gd name="T6" fmla="*/ 650957 w 3167"/>
              <a:gd name="T7" fmla="*/ 1041929 h 3166"/>
              <a:gd name="T8" fmla="*/ 837351 w 3167"/>
              <a:gd name="T9" fmla="*/ 964353 h 3166"/>
              <a:gd name="T10" fmla="*/ 897467 w 3167"/>
              <a:gd name="T11" fmla="*/ 1024492 h 3166"/>
              <a:gd name="T12" fmla="*/ 1023746 w 3167"/>
              <a:gd name="T13" fmla="*/ 900656 h 3166"/>
              <a:gd name="T14" fmla="*/ 964341 w 3167"/>
              <a:gd name="T15" fmla="*/ 841229 h 3166"/>
              <a:gd name="T16" fmla="*/ 1041531 w 3167"/>
              <a:gd name="T17" fmla="*/ 654764 h 3166"/>
              <a:gd name="T18" fmla="*/ 1126191 w 3167"/>
              <a:gd name="T19" fmla="*/ 654764 h 3166"/>
              <a:gd name="T20" fmla="*/ 1126191 w 3167"/>
              <a:gd name="T21" fmla="*/ 475060 h 3166"/>
              <a:gd name="T22" fmla="*/ 1041531 w 3167"/>
              <a:gd name="T23" fmla="*/ 475060 h 3166"/>
              <a:gd name="T24" fmla="*/ 964341 w 3167"/>
              <a:gd name="T25" fmla="*/ 288594 h 3166"/>
              <a:gd name="T26" fmla="*/ 1023746 w 3167"/>
              <a:gd name="T27" fmla="*/ 228812 h 3166"/>
              <a:gd name="T28" fmla="*/ 897467 w 3167"/>
              <a:gd name="T29" fmla="*/ 102129 h 3166"/>
              <a:gd name="T30" fmla="*/ 837351 w 3167"/>
              <a:gd name="T31" fmla="*/ 161912 h 3166"/>
              <a:gd name="T32" fmla="*/ 650957 w 3167"/>
              <a:gd name="T33" fmla="*/ 84336 h 3166"/>
              <a:gd name="T34" fmla="*/ 650957 w 3167"/>
              <a:gd name="T35" fmla="*/ 0 h 3166"/>
              <a:gd name="T36" fmla="*/ 562740 w 3167"/>
              <a:gd name="T37" fmla="*/ 0 h 3166"/>
              <a:gd name="T38" fmla="*/ 562740 w 3167"/>
              <a:gd name="T39" fmla="*/ 203902 h 3166"/>
              <a:gd name="T40" fmla="*/ 922011 w 3167"/>
              <a:gd name="T41" fmla="*/ 563311 h 3166"/>
              <a:gd name="T42" fmla="*/ 562740 w 3167"/>
              <a:gd name="T43" fmla="*/ 922007 h 3166"/>
              <a:gd name="T44" fmla="*/ 562740 w 3167"/>
              <a:gd name="T45" fmla="*/ 1126265 h 3166"/>
              <a:gd name="T46" fmla="*/ 161850 w 3167"/>
              <a:gd name="T47" fmla="*/ 841229 h 3166"/>
              <a:gd name="T48" fmla="*/ 161850 w 3167"/>
              <a:gd name="T49" fmla="*/ 841229 h 3166"/>
              <a:gd name="T50" fmla="*/ 101734 w 3167"/>
              <a:gd name="T51" fmla="*/ 900656 h 3166"/>
              <a:gd name="T52" fmla="*/ 228724 w 3167"/>
              <a:gd name="T53" fmla="*/ 1024492 h 3166"/>
              <a:gd name="T54" fmla="*/ 288484 w 3167"/>
              <a:gd name="T55" fmla="*/ 964353 h 3166"/>
              <a:gd name="T56" fmla="*/ 474879 w 3167"/>
              <a:gd name="T57" fmla="*/ 1041929 h 3166"/>
              <a:gd name="T58" fmla="*/ 474879 w 3167"/>
              <a:gd name="T59" fmla="*/ 1126265 h 3166"/>
              <a:gd name="T60" fmla="*/ 562740 w 3167"/>
              <a:gd name="T61" fmla="*/ 1126265 h 3166"/>
              <a:gd name="T62" fmla="*/ 562740 w 3167"/>
              <a:gd name="T63" fmla="*/ 922007 h 3166"/>
              <a:gd name="T64" fmla="*/ 562740 w 3167"/>
              <a:gd name="T65" fmla="*/ 922007 h 3166"/>
              <a:gd name="T66" fmla="*/ 204180 w 3167"/>
              <a:gd name="T67" fmla="*/ 563311 h 3166"/>
              <a:gd name="T68" fmla="*/ 562740 w 3167"/>
              <a:gd name="T69" fmla="*/ 203902 h 3166"/>
              <a:gd name="T70" fmla="*/ 562740 w 3167"/>
              <a:gd name="T71" fmla="*/ 203902 h 3166"/>
              <a:gd name="T72" fmla="*/ 562740 w 3167"/>
              <a:gd name="T73" fmla="*/ 203902 h 3166"/>
              <a:gd name="T74" fmla="*/ 562740 w 3167"/>
              <a:gd name="T75" fmla="*/ 0 h 3166"/>
              <a:gd name="T76" fmla="*/ 474879 w 3167"/>
              <a:gd name="T77" fmla="*/ 0 h 3166"/>
              <a:gd name="T78" fmla="*/ 474879 w 3167"/>
              <a:gd name="T79" fmla="*/ 84336 h 3166"/>
              <a:gd name="T80" fmla="*/ 288484 w 3167"/>
              <a:gd name="T81" fmla="*/ 161912 h 3166"/>
              <a:gd name="T82" fmla="*/ 228724 w 3167"/>
              <a:gd name="T83" fmla="*/ 102129 h 3166"/>
              <a:gd name="T84" fmla="*/ 101734 w 3167"/>
              <a:gd name="T85" fmla="*/ 228812 h 3166"/>
              <a:gd name="T86" fmla="*/ 161850 w 3167"/>
              <a:gd name="T87" fmla="*/ 288594 h 3166"/>
              <a:gd name="T88" fmla="*/ 84660 w 3167"/>
              <a:gd name="T89" fmla="*/ 475060 h 3166"/>
              <a:gd name="T90" fmla="*/ 0 w 3167"/>
              <a:gd name="T91" fmla="*/ 475060 h 3166"/>
              <a:gd name="T92" fmla="*/ 0 w 3167"/>
              <a:gd name="T93" fmla="*/ 654764 h 3166"/>
              <a:gd name="T94" fmla="*/ 84660 w 3167"/>
              <a:gd name="T95" fmla="*/ 654764 h 3166"/>
              <a:gd name="T96" fmla="*/ 161850 w 3167"/>
              <a:gd name="T97" fmla="*/ 841229 h 3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67" h="3166">
                <a:moveTo>
                  <a:pt x="1582" y="3165"/>
                </a:moveTo>
                <a:lnTo>
                  <a:pt x="1582" y="3165"/>
                </a:lnTo>
                <a:cubicBezTo>
                  <a:pt x="1830" y="3165"/>
                  <a:pt x="1830" y="3165"/>
                  <a:pt x="1830" y="3165"/>
                </a:cubicBezTo>
                <a:cubicBezTo>
                  <a:pt x="1830" y="2928"/>
                  <a:pt x="1830" y="2928"/>
                  <a:pt x="1830" y="2928"/>
                </a:cubicBezTo>
                <a:cubicBezTo>
                  <a:pt x="2028" y="2898"/>
                  <a:pt x="2206" y="2819"/>
                  <a:pt x="2354" y="2710"/>
                </a:cubicBezTo>
                <a:cubicBezTo>
                  <a:pt x="2523" y="2879"/>
                  <a:pt x="2523" y="2879"/>
                  <a:pt x="2523" y="2879"/>
                </a:cubicBezTo>
                <a:cubicBezTo>
                  <a:pt x="2878" y="2531"/>
                  <a:pt x="2878" y="2531"/>
                  <a:pt x="2878" y="2531"/>
                </a:cubicBezTo>
                <a:cubicBezTo>
                  <a:pt x="2711" y="2364"/>
                  <a:pt x="2711" y="2364"/>
                  <a:pt x="2711" y="2364"/>
                </a:cubicBezTo>
                <a:cubicBezTo>
                  <a:pt x="2819" y="2205"/>
                  <a:pt x="2888" y="2028"/>
                  <a:pt x="2928" y="1840"/>
                </a:cubicBezTo>
                <a:cubicBezTo>
                  <a:pt x="3166" y="1840"/>
                  <a:pt x="3166" y="1840"/>
                  <a:pt x="3166" y="1840"/>
                </a:cubicBezTo>
                <a:cubicBezTo>
                  <a:pt x="3166" y="1335"/>
                  <a:pt x="3166" y="1335"/>
                  <a:pt x="3166" y="1335"/>
                </a:cubicBezTo>
                <a:cubicBezTo>
                  <a:pt x="2928" y="1335"/>
                  <a:pt x="2928" y="1335"/>
                  <a:pt x="2928" y="1335"/>
                </a:cubicBezTo>
                <a:cubicBezTo>
                  <a:pt x="2888" y="1147"/>
                  <a:pt x="2819" y="970"/>
                  <a:pt x="2711" y="811"/>
                </a:cubicBezTo>
                <a:cubicBezTo>
                  <a:pt x="2878" y="643"/>
                  <a:pt x="2878" y="643"/>
                  <a:pt x="2878" y="643"/>
                </a:cubicBezTo>
                <a:cubicBezTo>
                  <a:pt x="2523" y="287"/>
                  <a:pt x="2523" y="287"/>
                  <a:pt x="2523" y="287"/>
                </a:cubicBezTo>
                <a:cubicBezTo>
                  <a:pt x="2354" y="455"/>
                  <a:pt x="2354" y="455"/>
                  <a:pt x="2354" y="455"/>
                </a:cubicBezTo>
                <a:cubicBezTo>
                  <a:pt x="2206" y="356"/>
                  <a:pt x="2028" y="277"/>
                  <a:pt x="1830" y="237"/>
                </a:cubicBezTo>
                <a:cubicBezTo>
                  <a:pt x="1830" y="0"/>
                  <a:pt x="1830" y="0"/>
                  <a:pt x="1830" y="0"/>
                </a:cubicBezTo>
                <a:cubicBezTo>
                  <a:pt x="1582" y="0"/>
                  <a:pt x="1582" y="0"/>
                  <a:pt x="1582" y="0"/>
                </a:cubicBezTo>
                <a:cubicBezTo>
                  <a:pt x="1582" y="573"/>
                  <a:pt x="1582" y="573"/>
                  <a:pt x="1582" y="573"/>
                </a:cubicBezTo>
                <a:cubicBezTo>
                  <a:pt x="2137" y="573"/>
                  <a:pt x="2592" y="1028"/>
                  <a:pt x="2592" y="1583"/>
                </a:cubicBezTo>
                <a:cubicBezTo>
                  <a:pt x="2592" y="2147"/>
                  <a:pt x="2137" y="2591"/>
                  <a:pt x="1582" y="2591"/>
                </a:cubicBezTo>
                <a:lnTo>
                  <a:pt x="1582" y="3165"/>
                </a:lnTo>
                <a:close/>
                <a:moveTo>
                  <a:pt x="455" y="2364"/>
                </a:moveTo>
                <a:lnTo>
                  <a:pt x="455" y="2364"/>
                </a:lnTo>
                <a:cubicBezTo>
                  <a:pt x="286" y="2531"/>
                  <a:pt x="286" y="2531"/>
                  <a:pt x="286" y="2531"/>
                </a:cubicBezTo>
                <a:cubicBezTo>
                  <a:pt x="643" y="2879"/>
                  <a:pt x="643" y="2879"/>
                  <a:pt x="643" y="2879"/>
                </a:cubicBezTo>
                <a:cubicBezTo>
                  <a:pt x="811" y="2710"/>
                  <a:pt x="811" y="2710"/>
                  <a:pt x="811" y="2710"/>
                </a:cubicBezTo>
                <a:cubicBezTo>
                  <a:pt x="960" y="2819"/>
                  <a:pt x="1137" y="2898"/>
                  <a:pt x="1335" y="2928"/>
                </a:cubicBezTo>
                <a:cubicBezTo>
                  <a:pt x="1335" y="3165"/>
                  <a:pt x="1335" y="3165"/>
                  <a:pt x="1335" y="3165"/>
                </a:cubicBezTo>
                <a:cubicBezTo>
                  <a:pt x="1582" y="3165"/>
                  <a:pt x="1582" y="3165"/>
                  <a:pt x="1582" y="3165"/>
                </a:cubicBezTo>
                <a:cubicBezTo>
                  <a:pt x="1582" y="2591"/>
                  <a:pt x="1582" y="2591"/>
                  <a:pt x="1582" y="2591"/>
                </a:cubicBezTo>
                <a:cubicBezTo>
                  <a:pt x="1029" y="2591"/>
                  <a:pt x="574" y="2147"/>
                  <a:pt x="574" y="1583"/>
                </a:cubicBezTo>
                <a:cubicBezTo>
                  <a:pt x="574" y="1028"/>
                  <a:pt x="1029" y="573"/>
                  <a:pt x="1582" y="573"/>
                </a:cubicBezTo>
                <a:cubicBezTo>
                  <a:pt x="1582" y="0"/>
                  <a:pt x="1582" y="0"/>
                  <a:pt x="1582" y="0"/>
                </a:cubicBezTo>
                <a:cubicBezTo>
                  <a:pt x="1335" y="0"/>
                  <a:pt x="1335" y="0"/>
                  <a:pt x="1335" y="0"/>
                </a:cubicBezTo>
                <a:cubicBezTo>
                  <a:pt x="1335" y="237"/>
                  <a:pt x="1335" y="237"/>
                  <a:pt x="1335" y="237"/>
                </a:cubicBezTo>
                <a:cubicBezTo>
                  <a:pt x="1137" y="277"/>
                  <a:pt x="960" y="356"/>
                  <a:pt x="811" y="455"/>
                </a:cubicBezTo>
                <a:cubicBezTo>
                  <a:pt x="643" y="287"/>
                  <a:pt x="643" y="287"/>
                  <a:pt x="643" y="287"/>
                </a:cubicBezTo>
                <a:cubicBezTo>
                  <a:pt x="286" y="643"/>
                  <a:pt x="286" y="643"/>
                  <a:pt x="286" y="643"/>
                </a:cubicBezTo>
                <a:cubicBezTo>
                  <a:pt x="455" y="811"/>
                  <a:pt x="455" y="811"/>
                  <a:pt x="455" y="811"/>
                </a:cubicBezTo>
                <a:cubicBezTo>
                  <a:pt x="346" y="970"/>
                  <a:pt x="277" y="1147"/>
                  <a:pt x="238" y="1335"/>
                </a:cubicBezTo>
                <a:cubicBezTo>
                  <a:pt x="0" y="1335"/>
                  <a:pt x="0" y="1335"/>
                  <a:pt x="0" y="1335"/>
                </a:cubicBezTo>
                <a:cubicBezTo>
                  <a:pt x="0" y="1840"/>
                  <a:pt x="0" y="1840"/>
                  <a:pt x="0" y="1840"/>
                </a:cubicBezTo>
                <a:cubicBezTo>
                  <a:pt x="238" y="1840"/>
                  <a:pt x="238" y="1840"/>
                  <a:pt x="238" y="1840"/>
                </a:cubicBezTo>
                <a:cubicBezTo>
                  <a:pt x="277" y="2028"/>
                  <a:pt x="346" y="2205"/>
                  <a:pt x="455" y="2364"/>
                </a:cubicBezTo>
                <a:close/>
              </a:path>
            </a:pathLst>
          </a:custGeom>
          <a:solidFill>
            <a:srgbClr val="FFE699"/>
          </a:solidFill>
          <a:ln>
            <a:noFill/>
          </a:ln>
        </p:spPr>
        <p:txBody>
          <a:bodyPr wrap="none" anchor="ctr"/>
          <a:lstStyle/>
          <a:p>
            <a:endParaRPr lang="es-MX" sz="900"/>
          </a:p>
        </p:txBody>
      </p:sp>
      <p:sp>
        <p:nvSpPr>
          <p:cNvPr id="57" name="Freeform 10"/>
          <p:cNvSpPr>
            <a:spLocks noChangeArrowheads="1"/>
          </p:cNvSpPr>
          <p:nvPr/>
        </p:nvSpPr>
        <p:spPr bwMode="auto">
          <a:xfrm>
            <a:off x="7798594" y="2346325"/>
            <a:ext cx="363538" cy="363538"/>
          </a:xfrm>
          <a:custGeom>
            <a:avLst/>
            <a:gdLst>
              <a:gd name="T0" fmla="*/ 1020 w 2040"/>
              <a:gd name="T1" fmla="*/ 158 h 2048"/>
              <a:gd name="T2" fmla="*/ 1020 w 2040"/>
              <a:gd name="T3" fmla="*/ 158 h 2048"/>
              <a:gd name="T4" fmla="*/ 1296 w 2040"/>
              <a:gd name="T5" fmla="*/ 207 h 2048"/>
              <a:gd name="T6" fmla="*/ 1346 w 2040"/>
              <a:gd name="T7" fmla="*/ 48 h 2048"/>
              <a:gd name="T8" fmla="*/ 1692 w 2040"/>
              <a:gd name="T9" fmla="*/ 246 h 2048"/>
              <a:gd name="T10" fmla="*/ 1584 w 2040"/>
              <a:gd name="T11" fmla="*/ 365 h 2048"/>
              <a:gd name="T12" fmla="*/ 1791 w 2040"/>
              <a:gd name="T13" fmla="*/ 632 h 2048"/>
              <a:gd name="T14" fmla="*/ 1939 w 2040"/>
              <a:gd name="T15" fmla="*/ 563 h 2048"/>
              <a:gd name="T16" fmla="*/ 2039 w 2040"/>
              <a:gd name="T17" fmla="*/ 949 h 2048"/>
              <a:gd name="T18" fmla="*/ 1880 w 2040"/>
              <a:gd name="T19" fmla="*/ 958 h 2048"/>
              <a:gd name="T20" fmla="*/ 1841 w 2040"/>
              <a:gd name="T21" fmla="*/ 1296 h 2048"/>
              <a:gd name="T22" fmla="*/ 1989 w 2040"/>
              <a:gd name="T23" fmla="*/ 1344 h 2048"/>
              <a:gd name="T24" fmla="*/ 1791 w 2040"/>
              <a:gd name="T25" fmla="*/ 1691 h 2048"/>
              <a:gd name="T26" fmla="*/ 1672 w 2040"/>
              <a:gd name="T27" fmla="*/ 1582 h 2048"/>
              <a:gd name="T28" fmla="*/ 1405 w 2040"/>
              <a:gd name="T29" fmla="*/ 1790 h 2048"/>
              <a:gd name="T30" fmla="*/ 1475 w 2040"/>
              <a:gd name="T31" fmla="*/ 1938 h 2048"/>
              <a:gd name="T32" fmla="*/ 1089 w 2040"/>
              <a:gd name="T33" fmla="*/ 2047 h 2048"/>
              <a:gd name="T34" fmla="*/ 1079 w 2040"/>
              <a:gd name="T35" fmla="*/ 1880 h 2048"/>
              <a:gd name="T36" fmla="*/ 1020 w 2040"/>
              <a:gd name="T37" fmla="*/ 1880 h 2048"/>
              <a:gd name="T38" fmla="*/ 1020 w 2040"/>
              <a:gd name="T39" fmla="*/ 1444 h 2048"/>
              <a:gd name="T40" fmla="*/ 1415 w 2040"/>
              <a:gd name="T41" fmla="*/ 1156 h 2048"/>
              <a:gd name="T42" fmla="*/ 1148 w 2040"/>
              <a:gd name="T43" fmla="*/ 622 h 2048"/>
              <a:gd name="T44" fmla="*/ 1020 w 2040"/>
              <a:gd name="T45" fmla="*/ 603 h 2048"/>
              <a:gd name="T46" fmla="*/ 1020 w 2040"/>
              <a:gd name="T47" fmla="*/ 158 h 2048"/>
              <a:gd name="T48" fmla="*/ 248 w 2040"/>
              <a:gd name="T49" fmla="*/ 1404 h 2048"/>
              <a:gd name="T50" fmla="*/ 248 w 2040"/>
              <a:gd name="T51" fmla="*/ 1404 h 2048"/>
              <a:gd name="T52" fmla="*/ 100 w 2040"/>
              <a:gd name="T53" fmla="*/ 1484 h 2048"/>
              <a:gd name="T54" fmla="*/ 0 w 2040"/>
              <a:gd name="T55" fmla="*/ 1098 h 2048"/>
              <a:gd name="T56" fmla="*/ 159 w 2040"/>
              <a:gd name="T57" fmla="*/ 1077 h 2048"/>
              <a:gd name="T58" fmla="*/ 198 w 2040"/>
              <a:gd name="T59" fmla="*/ 751 h 2048"/>
              <a:gd name="T60" fmla="*/ 50 w 2040"/>
              <a:gd name="T61" fmla="*/ 701 h 2048"/>
              <a:gd name="T62" fmla="*/ 248 w 2040"/>
              <a:gd name="T63" fmla="*/ 346 h 2048"/>
              <a:gd name="T64" fmla="*/ 367 w 2040"/>
              <a:gd name="T65" fmla="*/ 455 h 2048"/>
              <a:gd name="T66" fmla="*/ 634 w 2040"/>
              <a:gd name="T67" fmla="*/ 246 h 2048"/>
              <a:gd name="T68" fmla="*/ 565 w 2040"/>
              <a:gd name="T69" fmla="*/ 108 h 2048"/>
              <a:gd name="T70" fmla="*/ 950 w 2040"/>
              <a:gd name="T71" fmla="*/ 0 h 2048"/>
              <a:gd name="T72" fmla="*/ 960 w 2040"/>
              <a:gd name="T73" fmla="*/ 158 h 2048"/>
              <a:gd name="T74" fmla="*/ 1020 w 2040"/>
              <a:gd name="T75" fmla="*/ 158 h 2048"/>
              <a:gd name="T76" fmla="*/ 1020 w 2040"/>
              <a:gd name="T77" fmla="*/ 603 h 2048"/>
              <a:gd name="T78" fmla="*/ 624 w 2040"/>
              <a:gd name="T79" fmla="*/ 889 h 2048"/>
              <a:gd name="T80" fmla="*/ 891 w 2040"/>
              <a:gd name="T81" fmla="*/ 1413 h 2048"/>
              <a:gd name="T82" fmla="*/ 1020 w 2040"/>
              <a:gd name="T83" fmla="*/ 1444 h 2048"/>
              <a:gd name="T84" fmla="*/ 1020 w 2040"/>
              <a:gd name="T85" fmla="*/ 1880 h 2048"/>
              <a:gd name="T86" fmla="*/ 743 w 2040"/>
              <a:gd name="T87" fmla="*/ 1839 h 2048"/>
              <a:gd name="T88" fmla="*/ 693 w 2040"/>
              <a:gd name="T89" fmla="*/ 1997 h 2048"/>
              <a:gd name="T90" fmla="*/ 347 w 2040"/>
              <a:gd name="T91" fmla="*/ 1799 h 2048"/>
              <a:gd name="T92" fmla="*/ 455 w 2040"/>
              <a:gd name="T93" fmla="*/ 1671 h 2048"/>
              <a:gd name="T94" fmla="*/ 248 w 2040"/>
              <a:gd name="T95" fmla="*/ 140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0" h="2048">
                <a:moveTo>
                  <a:pt x="1020" y="158"/>
                </a:moveTo>
                <a:lnTo>
                  <a:pt x="1020" y="158"/>
                </a:lnTo>
                <a:cubicBezTo>
                  <a:pt x="1108" y="158"/>
                  <a:pt x="1198" y="177"/>
                  <a:pt x="1296" y="207"/>
                </a:cubicBezTo>
                <a:cubicBezTo>
                  <a:pt x="1346" y="48"/>
                  <a:pt x="1346" y="48"/>
                  <a:pt x="1346" y="48"/>
                </a:cubicBezTo>
                <a:cubicBezTo>
                  <a:pt x="1475" y="88"/>
                  <a:pt x="1594" y="158"/>
                  <a:pt x="1692" y="246"/>
                </a:cubicBezTo>
                <a:cubicBezTo>
                  <a:pt x="1584" y="365"/>
                  <a:pt x="1584" y="365"/>
                  <a:pt x="1584" y="365"/>
                </a:cubicBezTo>
                <a:cubicBezTo>
                  <a:pt x="1672" y="444"/>
                  <a:pt x="1742" y="534"/>
                  <a:pt x="1791" y="632"/>
                </a:cubicBezTo>
                <a:cubicBezTo>
                  <a:pt x="1939" y="563"/>
                  <a:pt x="1939" y="563"/>
                  <a:pt x="1939" y="563"/>
                </a:cubicBezTo>
                <a:cubicBezTo>
                  <a:pt x="1999" y="682"/>
                  <a:pt x="2029" y="810"/>
                  <a:pt x="2039" y="949"/>
                </a:cubicBezTo>
                <a:cubicBezTo>
                  <a:pt x="1880" y="958"/>
                  <a:pt x="1880" y="958"/>
                  <a:pt x="1880" y="958"/>
                </a:cubicBezTo>
                <a:cubicBezTo>
                  <a:pt x="1891" y="1068"/>
                  <a:pt x="1870" y="1187"/>
                  <a:pt x="1841" y="1296"/>
                </a:cubicBezTo>
                <a:cubicBezTo>
                  <a:pt x="1989" y="1344"/>
                  <a:pt x="1989" y="1344"/>
                  <a:pt x="1989" y="1344"/>
                </a:cubicBezTo>
                <a:cubicBezTo>
                  <a:pt x="1949" y="1473"/>
                  <a:pt x="1880" y="1592"/>
                  <a:pt x="1791" y="1691"/>
                </a:cubicBezTo>
                <a:cubicBezTo>
                  <a:pt x="1672" y="1582"/>
                  <a:pt x="1672" y="1582"/>
                  <a:pt x="1672" y="1582"/>
                </a:cubicBezTo>
                <a:cubicBezTo>
                  <a:pt x="1594" y="1671"/>
                  <a:pt x="1505" y="1740"/>
                  <a:pt x="1405" y="1790"/>
                </a:cubicBezTo>
                <a:cubicBezTo>
                  <a:pt x="1475" y="1938"/>
                  <a:pt x="1475" y="1938"/>
                  <a:pt x="1475" y="1938"/>
                </a:cubicBezTo>
                <a:cubicBezTo>
                  <a:pt x="1356" y="1997"/>
                  <a:pt x="1227" y="2037"/>
                  <a:pt x="1089" y="2047"/>
                </a:cubicBezTo>
                <a:cubicBezTo>
                  <a:pt x="1079" y="1880"/>
                  <a:pt x="1079" y="1880"/>
                  <a:pt x="1079" y="1880"/>
                </a:cubicBezTo>
                <a:cubicBezTo>
                  <a:pt x="1060" y="1880"/>
                  <a:pt x="1039" y="1880"/>
                  <a:pt x="1020" y="1880"/>
                </a:cubicBezTo>
                <a:cubicBezTo>
                  <a:pt x="1020" y="1444"/>
                  <a:pt x="1020" y="1444"/>
                  <a:pt x="1020" y="1444"/>
                </a:cubicBezTo>
                <a:cubicBezTo>
                  <a:pt x="1198" y="1444"/>
                  <a:pt x="1356" y="1325"/>
                  <a:pt x="1415" y="1156"/>
                </a:cubicBezTo>
                <a:cubicBezTo>
                  <a:pt x="1484" y="939"/>
                  <a:pt x="1365" y="701"/>
                  <a:pt x="1148" y="622"/>
                </a:cubicBezTo>
                <a:cubicBezTo>
                  <a:pt x="1108" y="613"/>
                  <a:pt x="1060" y="603"/>
                  <a:pt x="1020" y="603"/>
                </a:cubicBezTo>
                <a:lnTo>
                  <a:pt x="1020" y="158"/>
                </a:lnTo>
                <a:close/>
                <a:moveTo>
                  <a:pt x="248" y="1404"/>
                </a:moveTo>
                <a:lnTo>
                  <a:pt x="248" y="1404"/>
                </a:lnTo>
                <a:cubicBezTo>
                  <a:pt x="100" y="1484"/>
                  <a:pt x="100" y="1484"/>
                  <a:pt x="100" y="1484"/>
                </a:cubicBezTo>
                <a:cubicBezTo>
                  <a:pt x="40" y="1365"/>
                  <a:pt x="10" y="1225"/>
                  <a:pt x="0" y="1098"/>
                </a:cubicBezTo>
                <a:cubicBezTo>
                  <a:pt x="159" y="1077"/>
                  <a:pt x="159" y="1077"/>
                  <a:pt x="159" y="1077"/>
                </a:cubicBezTo>
                <a:cubicBezTo>
                  <a:pt x="150" y="969"/>
                  <a:pt x="169" y="860"/>
                  <a:pt x="198" y="751"/>
                </a:cubicBezTo>
                <a:cubicBezTo>
                  <a:pt x="50" y="701"/>
                  <a:pt x="50" y="701"/>
                  <a:pt x="50" y="701"/>
                </a:cubicBezTo>
                <a:cubicBezTo>
                  <a:pt x="90" y="563"/>
                  <a:pt x="159" y="444"/>
                  <a:pt x="248" y="346"/>
                </a:cubicBezTo>
                <a:cubicBezTo>
                  <a:pt x="367" y="455"/>
                  <a:pt x="367" y="455"/>
                  <a:pt x="367" y="455"/>
                </a:cubicBezTo>
                <a:cubicBezTo>
                  <a:pt x="446" y="365"/>
                  <a:pt x="534" y="296"/>
                  <a:pt x="634" y="246"/>
                </a:cubicBezTo>
                <a:cubicBezTo>
                  <a:pt x="565" y="108"/>
                  <a:pt x="565" y="108"/>
                  <a:pt x="565" y="108"/>
                </a:cubicBezTo>
                <a:cubicBezTo>
                  <a:pt x="683" y="48"/>
                  <a:pt x="812" y="10"/>
                  <a:pt x="950" y="0"/>
                </a:cubicBezTo>
                <a:cubicBezTo>
                  <a:pt x="960" y="158"/>
                  <a:pt x="960" y="158"/>
                  <a:pt x="960" y="158"/>
                </a:cubicBezTo>
                <a:cubicBezTo>
                  <a:pt x="981" y="158"/>
                  <a:pt x="1000" y="158"/>
                  <a:pt x="1020" y="158"/>
                </a:cubicBezTo>
                <a:cubicBezTo>
                  <a:pt x="1020" y="603"/>
                  <a:pt x="1020" y="603"/>
                  <a:pt x="1020" y="603"/>
                </a:cubicBezTo>
                <a:cubicBezTo>
                  <a:pt x="841" y="603"/>
                  <a:pt x="683" y="712"/>
                  <a:pt x="624" y="889"/>
                </a:cubicBezTo>
                <a:cubicBezTo>
                  <a:pt x="555" y="1108"/>
                  <a:pt x="674" y="1344"/>
                  <a:pt x="891" y="1413"/>
                </a:cubicBezTo>
                <a:cubicBezTo>
                  <a:pt x="931" y="1434"/>
                  <a:pt x="981" y="1444"/>
                  <a:pt x="1020" y="1444"/>
                </a:cubicBezTo>
                <a:cubicBezTo>
                  <a:pt x="1020" y="1880"/>
                  <a:pt x="1020" y="1880"/>
                  <a:pt x="1020" y="1880"/>
                </a:cubicBezTo>
                <a:cubicBezTo>
                  <a:pt x="931" y="1880"/>
                  <a:pt x="841" y="1868"/>
                  <a:pt x="743" y="1839"/>
                </a:cubicBezTo>
                <a:cubicBezTo>
                  <a:pt x="693" y="1997"/>
                  <a:pt x="693" y="1997"/>
                  <a:pt x="693" y="1997"/>
                </a:cubicBezTo>
                <a:cubicBezTo>
                  <a:pt x="565" y="1947"/>
                  <a:pt x="446" y="1880"/>
                  <a:pt x="347" y="1799"/>
                </a:cubicBezTo>
                <a:cubicBezTo>
                  <a:pt x="455" y="1671"/>
                  <a:pt x="455" y="1671"/>
                  <a:pt x="455" y="1671"/>
                </a:cubicBezTo>
                <a:cubicBezTo>
                  <a:pt x="367" y="1602"/>
                  <a:pt x="298" y="1503"/>
                  <a:pt x="248" y="1404"/>
                </a:cubicBezTo>
                <a:close/>
              </a:path>
            </a:pathLst>
          </a:custGeom>
          <a:solidFill>
            <a:srgbClr val="DCA3C5"/>
          </a:solidFill>
          <a:ln>
            <a:noFill/>
          </a:ln>
          <a:effectLst/>
        </p:spPr>
        <p:txBody>
          <a:bodyPr wrap="none" anchor="ctr"/>
          <a:lstStyle/>
          <a:p>
            <a:pPr defTabSz="914217">
              <a:defRPr/>
            </a:pPr>
            <a:endParaRPr lang="en-US" sz="900">
              <a:latin typeface="Calibri Light"/>
            </a:endParaRPr>
          </a:p>
        </p:txBody>
      </p:sp>
      <p:sp>
        <p:nvSpPr>
          <p:cNvPr id="59401" name="Freeform 11"/>
          <p:cNvSpPr>
            <a:spLocks noChangeArrowheads="1"/>
          </p:cNvSpPr>
          <p:nvPr/>
        </p:nvSpPr>
        <p:spPr bwMode="auto">
          <a:xfrm>
            <a:off x="7788275" y="1930400"/>
            <a:ext cx="380207" cy="380207"/>
          </a:xfrm>
          <a:custGeom>
            <a:avLst/>
            <a:gdLst>
              <a:gd name="T0" fmla="*/ 408329 w 2138"/>
              <a:gd name="T1" fmla="*/ 112760 h 2138"/>
              <a:gd name="T2" fmla="*/ 408329 w 2138"/>
              <a:gd name="T3" fmla="*/ 112760 h 2138"/>
              <a:gd name="T4" fmla="*/ 415087 w 2138"/>
              <a:gd name="T5" fmla="*/ 0 h 2138"/>
              <a:gd name="T6" fmla="*/ 576924 w 2138"/>
              <a:gd name="T7" fmla="*/ 52645 h 2138"/>
              <a:gd name="T8" fmla="*/ 520726 w 2138"/>
              <a:gd name="T9" fmla="*/ 151177 h 2138"/>
              <a:gd name="T10" fmla="*/ 605379 w 2138"/>
              <a:gd name="T11" fmla="*/ 232279 h 2138"/>
              <a:gd name="T12" fmla="*/ 700348 w 2138"/>
              <a:gd name="T13" fmla="*/ 168962 h 2138"/>
              <a:gd name="T14" fmla="*/ 738762 w 2138"/>
              <a:gd name="T15" fmla="*/ 242594 h 2138"/>
              <a:gd name="T16" fmla="*/ 760103 w 2138"/>
              <a:gd name="T17" fmla="*/ 327253 h 2138"/>
              <a:gd name="T18" fmla="*/ 647351 w 2138"/>
              <a:gd name="T19" fmla="*/ 341126 h 2138"/>
              <a:gd name="T20" fmla="*/ 637036 w 2138"/>
              <a:gd name="T21" fmla="*/ 461000 h 2138"/>
              <a:gd name="T22" fmla="*/ 746232 w 2138"/>
              <a:gd name="T23" fmla="*/ 495860 h 2138"/>
              <a:gd name="T24" fmla="*/ 661578 w 2138"/>
              <a:gd name="T25" fmla="*/ 640278 h 2138"/>
              <a:gd name="T26" fmla="*/ 576924 w 2138"/>
              <a:gd name="T27" fmla="*/ 562733 h 2138"/>
              <a:gd name="T28" fmla="*/ 478399 w 2138"/>
              <a:gd name="T29" fmla="*/ 626405 h 2138"/>
              <a:gd name="T30" fmla="*/ 478399 w 2138"/>
              <a:gd name="T31" fmla="*/ 626405 h 2138"/>
              <a:gd name="T32" fmla="*/ 520726 w 2138"/>
              <a:gd name="T33" fmla="*/ 731695 h 2138"/>
              <a:gd name="T34" fmla="*/ 383786 w 2138"/>
              <a:gd name="T35" fmla="*/ 760152 h 2138"/>
              <a:gd name="T36" fmla="*/ 383786 w 2138"/>
              <a:gd name="T37" fmla="*/ 601861 h 2138"/>
              <a:gd name="T38" fmla="*/ 464172 w 2138"/>
              <a:gd name="T39" fmla="*/ 584076 h 2138"/>
              <a:gd name="T40" fmla="*/ 591152 w 2138"/>
              <a:gd name="T41" fmla="*/ 299152 h 2138"/>
              <a:gd name="T42" fmla="*/ 383786 w 2138"/>
              <a:gd name="T43" fmla="*/ 157935 h 2138"/>
              <a:gd name="T44" fmla="*/ 383786 w 2138"/>
              <a:gd name="T45" fmla="*/ 112760 h 2138"/>
              <a:gd name="T46" fmla="*/ 408329 w 2138"/>
              <a:gd name="T47" fmla="*/ 112760 h 2138"/>
              <a:gd name="T48" fmla="*/ 383786 w 2138"/>
              <a:gd name="T49" fmla="*/ 760152 h 2138"/>
              <a:gd name="T50" fmla="*/ 383786 w 2138"/>
              <a:gd name="T51" fmla="*/ 760152 h 2138"/>
              <a:gd name="T52" fmla="*/ 352130 w 2138"/>
              <a:gd name="T53" fmla="*/ 756239 h 2138"/>
              <a:gd name="T54" fmla="*/ 362445 w 2138"/>
              <a:gd name="T55" fmla="*/ 644191 h 2138"/>
              <a:gd name="T56" fmla="*/ 249692 w 2138"/>
              <a:gd name="T57" fmla="*/ 608620 h 2138"/>
              <a:gd name="T58" fmla="*/ 190293 w 2138"/>
              <a:gd name="T59" fmla="*/ 707151 h 2138"/>
              <a:gd name="T60" fmla="*/ 70426 w 2138"/>
              <a:gd name="T61" fmla="*/ 590834 h 2138"/>
              <a:gd name="T62" fmla="*/ 161838 w 2138"/>
              <a:gd name="T63" fmla="*/ 527874 h 2138"/>
              <a:gd name="T64" fmla="*/ 137295 w 2138"/>
              <a:gd name="T65" fmla="*/ 474873 h 2138"/>
              <a:gd name="T66" fmla="*/ 119867 w 2138"/>
              <a:gd name="T67" fmla="*/ 415469 h 2138"/>
              <a:gd name="T68" fmla="*/ 7114 w 2138"/>
              <a:gd name="T69" fmla="*/ 432543 h 2138"/>
              <a:gd name="T70" fmla="*/ 24542 w 2138"/>
              <a:gd name="T71" fmla="*/ 263937 h 2138"/>
              <a:gd name="T72" fmla="*/ 130181 w 2138"/>
              <a:gd name="T73" fmla="*/ 299152 h 2138"/>
              <a:gd name="T74" fmla="*/ 190293 w 2138"/>
              <a:gd name="T75" fmla="*/ 196708 h 2138"/>
              <a:gd name="T76" fmla="*/ 109196 w 2138"/>
              <a:gd name="T77" fmla="*/ 119519 h 2138"/>
              <a:gd name="T78" fmla="*/ 249692 w 2138"/>
              <a:gd name="T79" fmla="*/ 24544 h 2138"/>
              <a:gd name="T80" fmla="*/ 288818 w 2138"/>
              <a:gd name="T81" fmla="*/ 129834 h 2138"/>
              <a:gd name="T82" fmla="*/ 383786 w 2138"/>
              <a:gd name="T83" fmla="*/ 112760 h 2138"/>
              <a:gd name="T84" fmla="*/ 383786 w 2138"/>
              <a:gd name="T85" fmla="*/ 157935 h 2138"/>
              <a:gd name="T86" fmla="*/ 306247 w 2138"/>
              <a:gd name="T87" fmla="*/ 172164 h 2138"/>
              <a:gd name="T88" fmla="*/ 179622 w 2138"/>
              <a:gd name="T89" fmla="*/ 457443 h 2138"/>
              <a:gd name="T90" fmla="*/ 383786 w 2138"/>
              <a:gd name="T91" fmla="*/ 601861 h 2138"/>
              <a:gd name="T92" fmla="*/ 383786 w 2138"/>
              <a:gd name="T93" fmla="*/ 760152 h 2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8" h="2138">
                <a:moveTo>
                  <a:pt x="1148" y="317"/>
                </a:moveTo>
                <a:lnTo>
                  <a:pt x="1148" y="317"/>
                </a:lnTo>
                <a:cubicBezTo>
                  <a:pt x="1167" y="0"/>
                  <a:pt x="1167" y="0"/>
                  <a:pt x="1167" y="0"/>
                </a:cubicBezTo>
                <a:cubicBezTo>
                  <a:pt x="1326" y="20"/>
                  <a:pt x="1484" y="69"/>
                  <a:pt x="1622" y="148"/>
                </a:cubicBezTo>
                <a:cubicBezTo>
                  <a:pt x="1464" y="425"/>
                  <a:pt x="1464" y="425"/>
                  <a:pt x="1464" y="425"/>
                </a:cubicBezTo>
                <a:cubicBezTo>
                  <a:pt x="1553" y="475"/>
                  <a:pt x="1643" y="553"/>
                  <a:pt x="1702" y="653"/>
                </a:cubicBezTo>
                <a:cubicBezTo>
                  <a:pt x="1969" y="475"/>
                  <a:pt x="1969" y="475"/>
                  <a:pt x="1969" y="475"/>
                </a:cubicBezTo>
                <a:cubicBezTo>
                  <a:pt x="2008" y="534"/>
                  <a:pt x="2048" y="613"/>
                  <a:pt x="2077" y="682"/>
                </a:cubicBezTo>
                <a:cubicBezTo>
                  <a:pt x="2108" y="761"/>
                  <a:pt x="2127" y="841"/>
                  <a:pt x="2137" y="920"/>
                </a:cubicBezTo>
                <a:cubicBezTo>
                  <a:pt x="1820" y="959"/>
                  <a:pt x="1820" y="959"/>
                  <a:pt x="1820" y="959"/>
                </a:cubicBezTo>
                <a:cubicBezTo>
                  <a:pt x="1841" y="1078"/>
                  <a:pt x="1831" y="1187"/>
                  <a:pt x="1791" y="1296"/>
                </a:cubicBezTo>
                <a:cubicBezTo>
                  <a:pt x="2098" y="1394"/>
                  <a:pt x="2098" y="1394"/>
                  <a:pt x="2098" y="1394"/>
                </a:cubicBezTo>
                <a:cubicBezTo>
                  <a:pt x="2048" y="1542"/>
                  <a:pt x="1969" y="1682"/>
                  <a:pt x="1860" y="1800"/>
                </a:cubicBezTo>
                <a:cubicBezTo>
                  <a:pt x="1622" y="1582"/>
                  <a:pt x="1622" y="1582"/>
                  <a:pt x="1622" y="1582"/>
                </a:cubicBezTo>
                <a:cubicBezTo>
                  <a:pt x="1553" y="1661"/>
                  <a:pt x="1455" y="1721"/>
                  <a:pt x="1345" y="1761"/>
                </a:cubicBezTo>
                <a:cubicBezTo>
                  <a:pt x="1464" y="2057"/>
                  <a:pt x="1464" y="2057"/>
                  <a:pt x="1464" y="2057"/>
                </a:cubicBezTo>
                <a:cubicBezTo>
                  <a:pt x="1336" y="2107"/>
                  <a:pt x="1207" y="2137"/>
                  <a:pt x="1079" y="2137"/>
                </a:cubicBezTo>
                <a:cubicBezTo>
                  <a:pt x="1079" y="1692"/>
                  <a:pt x="1079" y="1692"/>
                  <a:pt x="1079" y="1692"/>
                </a:cubicBezTo>
                <a:cubicBezTo>
                  <a:pt x="1157" y="1692"/>
                  <a:pt x="1227" y="1671"/>
                  <a:pt x="1305" y="1642"/>
                </a:cubicBezTo>
                <a:cubicBezTo>
                  <a:pt x="1622" y="1523"/>
                  <a:pt x="1781" y="1168"/>
                  <a:pt x="1662" y="841"/>
                </a:cubicBezTo>
                <a:cubicBezTo>
                  <a:pt x="1564" y="594"/>
                  <a:pt x="1326" y="444"/>
                  <a:pt x="1079" y="444"/>
                </a:cubicBezTo>
                <a:cubicBezTo>
                  <a:pt x="1079" y="317"/>
                  <a:pt x="1079" y="317"/>
                  <a:pt x="1079" y="317"/>
                </a:cubicBezTo>
                <a:cubicBezTo>
                  <a:pt x="1098" y="317"/>
                  <a:pt x="1119" y="317"/>
                  <a:pt x="1148" y="317"/>
                </a:cubicBezTo>
                <a:close/>
                <a:moveTo>
                  <a:pt x="1079" y="2137"/>
                </a:moveTo>
                <a:lnTo>
                  <a:pt x="1079" y="2137"/>
                </a:lnTo>
                <a:cubicBezTo>
                  <a:pt x="1050" y="2137"/>
                  <a:pt x="1019" y="2126"/>
                  <a:pt x="990" y="2126"/>
                </a:cubicBezTo>
                <a:cubicBezTo>
                  <a:pt x="1019" y="1811"/>
                  <a:pt x="1019" y="1811"/>
                  <a:pt x="1019" y="1811"/>
                </a:cubicBezTo>
                <a:cubicBezTo>
                  <a:pt x="900" y="1800"/>
                  <a:pt x="802" y="1771"/>
                  <a:pt x="702" y="1711"/>
                </a:cubicBezTo>
                <a:cubicBezTo>
                  <a:pt x="535" y="1988"/>
                  <a:pt x="535" y="1988"/>
                  <a:pt x="535" y="1988"/>
                </a:cubicBezTo>
                <a:cubicBezTo>
                  <a:pt x="406" y="1909"/>
                  <a:pt x="287" y="1790"/>
                  <a:pt x="198" y="1661"/>
                </a:cubicBezTo>
                <a:cubicBezTo>
                  <a:pt x="455" y="1484"/>
                  <a:pt x="455" y="1484"/>
                  <a:pt x="455" y="1484"/>
                </a:cubicBezTo>
                <a:cubicBezTo>
                  <a:pt x="426" y="1434"/>
                  <a:pt x="406" y="1385"/>
                  <a:pt x="386" y="1335"/>
                </a:cubicBezTo>
                <a:cubicBezTo>
                  <a:pt x="366" y="1275"/>
                  <a:pt x="347" y="1227"/>
                  <a:pt x="337" y="1168"/>
                </a:cubicBezTo>
                <a:cubicBezTo>
                  <a:pt x="20" y="1216"/>
                  <a:pt x="20" y="1216"/>
                  <a:pt x="20" y="1216"/>
                </a:cubicBezTo>
                <a:cubicBezTo>
                  <a:pt x="0" y="1058"/>
                  <a:pt x="20" y="890"/>
                  <a:pt x="69" y="742"/>
                </a:cubicBezTo>
                <a:cubicBezTo>
                  <a:pt x="366" y="841"/>
                  <a:pt x="366" y="841"/>
                  <a:pt x="366" y="841"/>
                </a:cubicBezTo>
                <a:cubicBezTo>
                  <a:pt x="406" y="732"/>
                  <a:pt x="455" y="632"/>
                  <a:pt x="535" y="553"/>
                </a:cubicBezTo>
                <a:cubicBezTo>
                  <a:pt x="307" y="336"/>
                  <a:pt x="307" y="336"/>
                  <a:pt x="307" y="336"/>
                </a:cubicBezTo>
                <a:cubicBezTo>
                  <a:pt x="416" y="217"/>
                  <a:pt x="545" y="129"/>
                  <a:pt x="702" y="69"/>
                </a:cubicBezTo>
                <a:cubicBezTo>
                  <a:pt x="812" y="365"/>
                  <a:pt x="812" y="365"/>
                  <a:pt x="812" y="365"/>
                </a:cubicBezTo>
                <a:cubicBezTo>
                  <a:pt x="900" y="336"/>
                  <a:pt x="990" y="317"/>
                  <a:pt x="1079" y="317"/>
                </a:cubicBezTo>
                <a:cubicBezTo>
                  <a:pt x="1079" y="444"/>
                  <a:pt x="1079" y="444"/>
                  <a:pt x="1079" y="444"/>
                </a:cubicBezTo>
                <a:cubicBezTo>
                  <a:pt x="1009" y="444"/>
                  <a:pt x="931" y="455"/>
                  <a:pt x="861" y="484"/>
                </a:cubicBezTo>
                <a:cubicBezTo>
                  <a:pt x="535" y="603"/>
                  <a:pt x="376" y="970"/>
                  <a:pt x="505" y="1286"/>
                </a:cubicBezTo>
                <a:cubicBezTo>
                  <a:pt x="593" y="1533"/>
                  <a:pt x="831" y="1692"/>
                  <a:pt x="1079" y="1692"/>
                </a:cubicBezTo>
                <a:lnTo>
                  <a:pt x="1079" y="2137"/>
                </a:lnTo>
                <a:close/>
              </a:path>
            </a:pathLst>
          </a:custGeom>
          <a:solidFill>
            <a:srgbClr val="FFC000"/>
          </a:solidFill>
          <a:ln>
            <a:noFill/>
          </a:ln>
        </p:spPr>
        <p:txBody>
          <a:bodyPr wrap="none" anchor="ctr"/>
          <a:lstStyle/>
          <a:p>
            <a:endParaRPr lang="es-MX" sz="900"/>
          </a:p>
        </p:txBody>
      </p:sp>
      <p:sp>
        <p:nvSpPr>
          <p:cNvPr id="59" name="Freeform 12"/>
          <p:cNvSpPr>
            <a:spLocks noChangeArrowheads="1"/>
          </p:cNvSpPr>
          <p:nvPr/>
        </p:nvSpPr>
        <p:spPr bwMode="auto">
          <a:xfrm>
            <a:off x="3805238" y="4015582"/>
            <a:ext cx="305594" cy="420688"/>
          </a:xfrm>
          <a:custGeom>
            <a:avLst/>
            <a:gdLst>
              <a:gd name="T0" fmla="*/ 1156 w 1721"/>
              <a:gd name="T1" fmla="*/ 929 h 2364"/>
              <a:gd name="T2" fmla="*/ 1156 w 1721"/>
              <a:gd name="T3" fmla="*/ 929 h 2364"/>
              <a:gd name="T4" fmla="*/ 1156 w 1721"/>
              <a:gd name="T5" fmla="*/ 2076 h 2364"/>
              <a:gd name="T6" fmla="*/ 870 w 1721"/>
              <a:gd name="T7" fmla="*/ 2363 h 2364"/>
              <a:gd name="T8" fmla="*/ 870 w 1721"/>
              <a:gd name="T9" fmla="*/ 2363 h 2364"/>
              <a:gd name="T10" fmla="*/ 583 w 1721"/>
              <a:gd name="T11" fmla="*/ 2076 h 2364"/>
              <a:gd name="T12" fmla="*/ 583 w 1721"/>
              <a:gd name="T13" fmla="*/ 929 h 2364"/>
              <a:gd name="T14" fmla="*/ 197 w 1721"/>
              <a:gd name="T15" fmla="*/ 929 h 2364"/>
              <a:gd name="T16" fmla="*/ 117 w 1721"/>
              <a:gd name="T17" fmla="*/ 682 h 2364"/>
              <a:gd name="T18" fmla="*/ 662 w 1721"/>
              <a:gd name="T19" fmla="*/ 138 h 2364"/>
              <a:gd name="T20" fmla="*/ 1077 w 1721"/>
              <a:gd name="T21" fmla="*/ 138 h 2364"/>
              <a:gd name="T22" fmla="*/ 1621 w 1721"/>
              <a:gd name="T23" fmla="*/ 682 h 2364"/>
              <a:gd name="T24" fmla="*/ 1513 w 1721"/>
              <a:gd name="T25" fmla="*/ 929 h 2364"/>
              <a:gd name="T26" fmla="*/ 1156 w 1721"/>
              <a:gd name="T27" fmla="*/ 929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1" h="2364">
                <a:moveTo>
                  <a:pt x="1156" y="929"/>
                </a:moveTo>
                <a:lnTo>
                  <a:pt x="1156" y="929"/>
                </a:lnTo>
                <a:cubicBezTo>
                  <a:pt x="1156" y="2076"/>
                  <a:pt x="1156" y="2076"/>
                  <a:pt x="1156" y="2076"/>
                </a:cubicBezTo>
                <a:cubicBezTo>
                  <a:pt x="1156" y="2235"/>
                  <a:pt x="1027" y="2363"/>
                  <a:pt x="870" y="2363"/>
                </a:cubicBezTo>
                <a:lnTo>
                  <a:pt x="870" y="2363"/>
                </a:lnTo>
                <a:cubicBezTo>
                  <a:pt x="711" y="2363"/>
                  <a:pt x="583" y="2235"/>
                  <a:pt x="583" y="2076"/>
                </a:cubicBezTo>
                <a:cubicBezTo>
                  <a:pt x="583" y="929"/>
                  <a:pt x="583" y="929"/>
                  <a:pt x="583" y="929"/>
                </a:cubicBezTo>
                <a:cubicBezTo>
                  <a:pt x="197" y="929"/>
                  <a:pt x="197" y="929"/>
                  <a:pt x="197" y="929"/>
                </a:cubicBezTo>
                <a:cubicBezTo>
                  <a:pt x="29" y="929"/>
                  <a:pt x="0" y="791"/>
                  <a:pt x="117" y="682"/>
                </a:cubicBezTo>
                <a:cubicBezTo>
                  <a:pt x="662" y="138"/>
                  <a:pt x="662" y="138"/>
                  <a:pt x="662" y="138"/>
                </a:cubicBezTo>
                <a:cubicBezTo>
                  <a:pt x="800" y="0"/>
                  <a:pt x="929" y="0"/>
                  <a:pt x="1077" y="138"/>
                </a:cubicBezTo>
                <a:cubicBezTo>
                  <a:pt x="1621" y="682"/>
                  <a:pt x="1621" y="682"/>
                  <a:pt x="1621" y="682"/>
                </a:cubicBezTo>
                <a:cubicBezTo>
                  <a:pt x="1720" y="781"/>
                  <a:pt x="1711" y="929"/>
                  <a:pt x="1513" y="929"/>
                </a:cubicBezTo>
                <a:lnTo>
                  <a:pt x="1156" y="929"/>
                </a:lnTo>
              </a:path>
            </a:pathLst>
          </a:custGeom>
          <a:solidFill>
            <a:schemeClr val="bg1">
              <a:lumMod val="95000"/>
            </a:schemeClr>
          </a:solidFill>
          <a:ln>
            <a:noFill/>
          </a:ln>
          <a:effectLst/>
        </p:spPr>
        <p:txBody>
          <a:bodyPr wrap="none" anchor="ctr"/>
          <a:lstStyle/>
          <a:p>
            <a:pPr defTabSz="914217">
              <a:defRPr/>
            </a:pPr>
            <a:endParaRPr lang="en-US" sz="900">
              <a:latin typeface="Calibri Light"/>
            </a:endParaRPr>
          </a:p>
        </p:txBody>
      </p:sp>
      <p:sp>
        <p:nvSpPr>
          <p:cNvPr id="60" name="Freeform 13"/>
          <p:cNvSpPr>
            <a:spLocks noChangeArrowheads="1"/>
          </p:cNvSpPr>
          <p:nvPr/>
        </p:nvSpPr>
        <p:spPr bwMode="auto">
          <a:xfrm>
            <a:off x="3707607" y="3711575"/>
            <a:ext cx="753269" cy="527844"/>
          </a:xfrm>
          <a:custGeom>
            <a:avLst/>
            <a:gdLst>
              <a:gd name="T0" fmla="*/ 3364 w 4235"/>
              <a:gd name="T1" fmla="*/ 1069 h 2969"/>
              <a:gd name="T2" fmla="*/ 3364 w 4235"/>
              <a:gd name="T3" fmla="*/ 1069 h 2969"/>
              <a:gd name="T4" fmla="*/ 4234 w 4235"/>
              <a:gd name="T5" fmla="*/ 2008 h 2969"/>
              <a:gd name="T6" fmla="*/ 4234 w 4235"/>
              <a:gd name="T7" fmla="*/ 2008 h 2969"/>
              <a:gd name="T8" fmla="*/ 3324 w 4235"/>
              <a:gd name="T9" fmla="*/ 2949 h 2969"/>
              <a:gd name="T10" fmla="*/ 3324 w 4235"/>
              <a:gd name="T11" fmla="*/ 2019 h 2969"/>
              <a:gd name="T12" fmla="*/ 3195 w 4235"/>
              <a:gd name="T13" fmla="*/ 1722 h 2969"/>
              <a:gd name="T14" fmla="*/ 2899 w 4235"/>
              <a:gd name="T15" fmla="*/ 1593 h 2969"/>
              <a:gd name="T16" fmla="*/ 2602 w 4235"/>
              <a:gd name="T17" fmla="*/ 1722 h 2969"/>
              <a:gd name="T18" fmla="*/ 2473 w 4235"/>
              <a:gd name="T19" fmla="*/ 2019 h 2969"/>
              <a:gd name="T20" fmla="*/ 2473 w 4235"/>
              <a:gd name="T21" fmla="*/ 2968 h 2969"/>
              <a:gd name="T22" fmla="*/ 1851 w 4235"/>
              <a:gd name="T23" fmla="*/ 2968 h 2969"/>
              <a:gd name="T24" fmla="*/ 1851 w 4235"/>
              <a:gd name="T25" fmla="*/ 2770 h 2969"/>
              <a:gd name="T26" fmla="*/ 2068 w 4235"/>
              <a:gd name="T27" fmla="*/ 2770 h 2969"/>
              <a:gd name="T28" fmla="*/ 2246 w 4235"/>
              <a:gd name="T29" fmla="*/ 2730 h 2969"/>
              <a:gd name="T30" fmla="*/ 2364 w 4235"/>
              <a:gd name="T31" fmla="*/ 2603 h 2969"/>
              <a:gd name="T32" fmla="*/ 2364 w 4235"/>
              <a:gd name="T33" fmla="*/ 2444 h 2969"/>
              <a:gd name="T34" fmla="*/ 2275 w 4235"/>
              <a:gd name="T35" fmla="*/ 2286 h 2969"/>
              <a:gd name="T36" fmla="*/ 1732 w 4235"/>
              <a:gd name="T37" fmla="*/ 1741 h 2969"/>
              <a:gd name="T38" fmla="*/ 1425 w 4235"/>
              <a:gd name="T39" fmla="*/ 1603 h 2969"/>
              <a:gd name="T40" fmla="*/ 1127 w 4235"/>
              <a:gd name="T41" fmla="*/ 1741 h 2969"/>
              <a:gd name="T42" fmla="*/ 574 w 4235"/>
              <a:gd name="T43" fmla="*/ 2286 h 2969"/>
              <a:gd name="T44" fmla="*/ 474 w 4235"/>
              <a:gd name="T45" fmla="*/ 2444 h 2969"/>
              <a:gd name="T46" fmla="*/ 474 w 4235"/>
              <a:gd name="T47" fmla="*/ 2603 h 2969"/>
              <a:gd name="T48" fmla="*/ 584 w 4235"/>
              <a:gd name="T49" fmla="*/ 2730 h 2969"/>
              <a:gd name="T50" fmla="*/ 752 w 4235"/>
              <a:gd name="T51" fmla="*/ 2770 h 2969"/>
              <a:gd name="T52" fmla="*/ 1000 w 4235"/>
              <a:gd name="T53" fmla="*/ 2770 h 2969"/>
              <a:gd name="T54" fmla="*/ 1000 w 4235"/>
              <a:gd name="T55" fmla="*/ 2959 h 2969"/>
              <a:gd name="T56" fmla="*/ 0 w 4235"/>
              <a:gd name="T57" fmla="*/ 2008 h 2969"/>
              <a:gd name="T58" fmla="*/ 0 w 4235"/>
              <a:gd name="T59" fmla="*/ 2008 h 2969"/>
              <a:gd name="T60" fmla="*/ 870 w 4235"/>
              <a:gd name="T61" fmla="*/ 1069 h 2969"/>
              <a:gd name="T62" fmla="*/ 870 w 4235"/>
              <a:gd name="T63" fmla="*/ 1039 h 2969"/>
              <a:gd name="T64" fmla="*/ 2118 w 4235"/>
              <a:gd name="T65" fmla="*/ 0 h 2969"/>
              <a:gd name="T66" fmla="*/ 3364 w 4235"/>
              <a:gd name="T67" fmla="*/ 1039 h 2969"/>
              <a:gd name="T68" fmla="*/ 3364 w 4235"/>
              <a:gd name="T69" fmla="*/ 1069 h 2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5" h="2969">
                <a:moveTo>
                  <a:pt x="3364" y="1069"/>
                </a:moveTo>
                <a:lnTo>
                  <a:pt x="3364" y="1069"/>
                </a:lnTo>
                <a:cubicBezTo>
                  <a:pt x="3869" y="1178"/>
                  <a:pt x="4234" y="1553"/>
                  <a:pt x="4234" y="2008"/>
                </a:cubicBezTo>
                <a:lnTo>
                  <a:pt x="4234" y="2008"/>
                </a:lnTo>
                <a:cubicBezTo>
                  <a:pt x="4234" y="2463"/>
                  <a:pt x="3838" y="2859"/>
                  <a:pt x="3324" y="2949"/>
                </a:cubicBezTo>
                <a:cubicBezTo>
                  <a:pt x="3324" y="2019"/>
                  <a:pt x="3324" y="2019"/>
                  <a:pt x="3324" y="2019"/>
                </a:cubicBezTo>
                <a:cubicBezTo>
                  <a:pt x="3324" y="1910"/>
                  <a:pt x="3274" y="1801"/>
                  <a:pt x="3195" y="1722"/>
                </a:cubicBezTo>
                <a:cubicBezTo>
                  <a:pt x="3116" y="1643"/>
                  <a:pt x="3018" y="1593"/>
                  <a:pt x="2899" y="1593"/>
                </a:cubicBezTo>
                <a:cubicBezTo>
                  <a:pt x="2780" y="1593"/>
                  <a:pt x="2671" y="1643"/>
                  <a:pt x="2602" y="1722"/>
                </a:cubicBezTo>
                <a:cubicBezTo>
                  <a:pt x="2523" y="1801"/>
                  <a:pt x="2473" y="1910"/>
                  <a:pt x="2473" y="2019"/>
                </a:cubicBezTo>
                <a:cubicBezTo>
                  <a:pt x="2473" y="2968"/>
                  <a:pt x="2473" y="2968"/>
                  <a:pt x="2473" y="2968"/>
                </a:cubicBezTo>
                <a:cubicBezTo>
                  <a:pt x="1851" y="2968"/>
                  <a:pt x="1851" y="2968"/>
                  <a:pt x="1851" y="2968"/>
                </a:cubicBezTo>
                <a:cubicBezTo>
                  <a:pt x="1851" y="2770"/>
                  <a:pt x="1851" y="2770"/>
                  <a:pt x="1851" y="2770"/>
                </a:cubicBezTo>
                <a:cubicBezTo>
                  <a:pt x="2068" y="2770"/>
                  <a:pt x="2068" y="2770"/>
                  <a:pt x="2068" y="2770"/>
                </a:cubicBezTo>
                <a:cubicBezTo>
                  <a:pt x="2137" y="2770"/>
                  <a:pt x="2206" y="2761"/>
                  <a:pt x="2246" y="2730"/>
                </a:cubicBezTo>
                <a:cubicBezTo>
                  <a:pt x="2306" y="2701"/>
                  <a:pt x="2344" y="2651"/>
                  <a:pt x="2364" y="2603"/>
                </a:cubicBezTo>
                <a:cubicBezTo>
                  <a:pt x="2384" y="2544"/>
                  <a:pt x="2384" y="2494"/>
                  <a:pt x="2364" y="2444"/>
                </a:cubicBezTo>
                <a:cubicBezTo>
                  <a:pt x="2354" y="2385"/>
                  <a:pt x="2325" y="2335"/>
                  <a:pt x="2275" y="2286"/>
                </a:cubicBezTo>
                <a:cubicBezTo>
                  <a:pt x="1732" y="1741"/>
                  <a:pt x="1732" y="1741"/>
                  <a:pt x="1732" y="1741"/>
                </a:cubicBezTo>
                <a:cubicBezTo>
                  <a:pt x="1632" y="1643"/>
                  <a:pt x="1524" y="1593"/>
                  <a:pt x="1425" y="1603"/>
                </a:cubicBezTo>
                <a:cubicBezTo>
                  <a:pt x="1315" y="1603"/>
                  <a:pt x="1217" y="1643"/>
                  <a:pt x="1127" y="1741"/>
                </a:cubicBezTo>
                <a:cubicBezTo>
                  <a:pt x="574" y="2286"/>
                  <a:pt x="574" y="2286"/>
                  <a:pt x="574" y="2286"/>
                </a:cubicBezTo>
                <a:cubicBezTo>
                  <a:pt x="524" y="2335"/>
                  <a:pt x="485" y="2394"/>
                  <a:pt x="474" y="2444"/>
                </a:cubicBezTo>
                <a:cubicBezTo>
                  <a:pt x="455" y="2503"/>
                  <a:pt x="455" y="2553"/>
                  <a:pt x="474" y="2603"/>
                </a:cubicBezTo>
                <a:cubicBezTo>
                  <a:pt x="495" y="2661"/>
                  <a:pt x="534" y="2701"/>
                  <a:pt x="584" y="2730"/>
                </a:cubicBezTo>
                <a:cubicBezTo>
                  <a:pt x="633" y="2761"/>
                  <a:pt x="693" y="2770"/>
                  <a:pt x="752" y="2770"/>
                </a:cubicBezTo>
                <a:cubicBezTo>
                  <a:pt x="1000" y="2770"/>
                  <a:pt x="1000" y="2770"/>
                  <a:pt x="1000" y="2770"/>
                </a:cubicBezTo>
                <a:cubicBezTo>
                  <a:pt x="1000" y="2959"/>
                  <a:pt x="1000" y="2959"/>
                  <a:pt x="1000" y="2959"/>
                </a:cubicBezTo>
                <a:cubicBezTo>
                  <a:pt x="436" y="2899"/>
                  <a:pt x="0" y="2494"/>
                  <a:pt x="0" y="2008"/>
                </a:cubicBezTo>
                <a:lnTo>
                  <a:pt x="0" y="2008"/>
                </a:lnTo>
                <a:cubicBezTo>
                  <a:pt x="0" y="1553"/>
                  <a:pt x="376" y="1178"/>
                  <a:pt x="870" y="1069"/>
                </a:cubicBezTo>
                <a:cubicBezTo>
                  <a:pt x="870" y="1060"/>
                  <a:pt x="870" y="1050"/>
                  <a:pt x="870" y="1039"/>
                </a:cubicBezTo>
                <a:cubicBezTo>
                  <a:pt x="870" y="466"/>
                  <a:pt x="1434" y="0"/>
                  <a:pt x="2118" y="0"/>
                </a:cubicBezTo>
                <a:cubicBezTo>
                  <a:pt x="2809" y="0"/>
                  <a:pt x="3364" y="466"/>
                  <a:pt x="3364" y="1039"/>
                </a:cubicBezTo>
                <a:cubicBezTo>
                  <a:pt x="3364" y="1050"/>
                  <a:pt x="3364" y="1060"/>
                  <a:pt x="3364" y="1069"/>
                </a:cubicBezTo>
              </a:path>
            </a:pathLst>
          </a:custGeom>
          <a:solidFill>
            <a:srgbClr val="38C5A9"/>
          </a:solidFill>
          <a:ln>
            <a:noFill/>
          </a:ln>
          <a:effectLst/>
        </p:spPr>
        <p:txBody>
          <a:bodyPr wrap="none" anchor="ctr"/>
          <a:lstStyle/>
          <a:p>
            <a:pPr defTabSz="914217">
              <a:defRPr/>
            </a:pPr>
            <a:endParaRPr lang="en-US" sz="900">
              <a:latin typeface="Calibri Light"/>
            </a:endParaRPr>
          </a:p>
        </p:txBody>
      </p:sp>
      <p:sp>
        <p:nvSpPr>
          <p:cNvPr id="59404" name="Freeform 14"/>
          <p:cNvSpPr>
            <a:spLocks noChangeArrowheads="1"/>
          </p:cNvSpPr>
          <p:nvPr/>
        </p:nvSpPr>
        <p:spPr bwMode="auto">
          <a:xfrm>
            <a:off x="4068763" y="4021932"/>
            <a:ext cx="306388" cy="419100"/>
          </a:xfrm>
          <a:custGeom>
            <a:avLst/>
            <a:gdLst>
              <a:gd name="T0" fmla="*/ 411474 w 1723"/>
              <a:gd name="T1" fmla="*/ 506769 h 2355"/>
              <a:gd name="T2" fmla="*/ 411474 w 1723"/>
              <a:gd name="T3" fmla="*/ 506769 h 2355"/>
              <a:gd name="T4" fmla="*/ 411474 w 1723"/>
              <a:gd name="T5" fmla="*/ 98864 h 2355"/>
              <a:gd name="T6" fmla="*/ 309762 w 1723"/>
              <a:gd name="T7" fmla="*/ 0 h 2355"/>
              <a:gd name="T8" fmla="*/ 309762 w 1723"/>
              <a:gd name="T9" fmla="*/ 0 h 2355"/>
              <a:gd name="T10" fmla="*/ 207338 w 1723"/>
              <a:gd name="T11" fmla="*/ 98864 h 2355"/>
              <a:gd name="T12" fmla="*/ 207338 w 1723"/>
              <a:gd name="T13" fmla="*/ 506769 h 2355"/>
              <a:gd name="T14" fmla="*/ 70061 w 1723"/>
              <a:gd name="T15" fmla="*/ 506769 h 2355"/>
              <a:gd name="T16" fmla="*/ 38765 w 1723"/>
              <a:gd name="T17" fmla="*/ 594964 h 2355"/>
              <a:gd name="T18" fmla="*/ 235433 w 1723"/>
              <a:gd name="T19" fmla="*/ 788070 h 2355"/>
              <a:gd name="T20" fmla="*/ 383379 w 1723"/>
              <a:gd name="T21" fmla="*/ 788070 h 2355"/>
              <a:gd name="T22" fmla="*/ 576846 w 1723"/>
              <a:gd name="T23" fmla="*/ 594964 h 2355"/>
              <a:gd name="T24" fmla="*/ 538437 w 1723"/>
              <a:gd name="T25" fmla="*/ 506769 h 2355"/>
              <a:gd name="T26" fmla="*/ 411474 w 1723"/>
              <a:gd name="T27" fmla="*/ 506769 h 2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23" h="2355">
                <a:moveTo>
                  <a:pt x="1157" y="1425"/>
                </a:moveTo>
                <a:lnTo>
                  <a:pt x="1157" y="1425"/>
                </a:lnTo>
                <a:cubicBezTo>
                  <a:pt x="1157" y="278"/>
                  <a:pt x="1157" y="278"/>
                  <a:pt x="1157" y="278"/>
                </a:cubicBezTo>
                <a:cubicBezTo>
                  <a:pt x="1157" y="129"/>
                  <a:pt x="1029" y="0"/>
                  <a:pt x="871" y="0"/>
                </a:cubicBezTo>
                <a:cubicBezTo>
                  <a:pt x="712" y="0"/>
                  <a:pt x="583" y="129"/>
                  <a:pt x="583" y="278"/>
                </a:cubicBezTo>
                <a:cubicBezTo>
                  <a:pt x="583" y="1425"/>
                  <a:pt x="583" y="1425"/>
                  <a:pt x="583" y="1425"/>
                </a:cubicBezTo>
                <a:cubicBezTo>
                  <a:pt x="197" y="1425"/>
                  <a:pt x="197" y="1425"/>
                  <a:pt x="197" y="1425"/>
                </a:cubicBezTo>
                <a:cubicBezTo>
                  <a:pt x="30" y="1425"/>
                  <a:pt x="0" y="1563"/>
                  <a:pt x="109" y="1673"/>
                </a:cubicBezTo>
                <a:cubicBezTo>
                  <a:pt x="662" y="2216"/>
                  <a:pt x="662" y="2216"/>
                  <a:pt x="662" y="2216"/>
                </a:cubicBezTo>
                <a:cubicBezTo>
                  <a:pt x="802" y="2354"/>
                  <a:pt x="930" y="2354"/>
                  <a:pt x="1078" y="2216"/>
                </a:cubicBezTo>
                <a:cubicBezTo>
                  <a:pt x="1622" y="1673"/>
                  <a:pt x="1622" y="1673"/>
                  <a:pt x="1622" y="1673"/>
                </a:cubicBezTo>
                <a:cubicBezTo>
                  <a:pt x="1722" y="1574"/>
                  <a:pt x="1712" y="1425"/>
                  <a:pt x="1514" y="1425"/>
                </a:cubicBezTo>
                <a:lnTo>
                  <a:pt x="1157" y="1425"/>
                </a:lnTo>
              </a:path>
            </a:pathLst>
          </a:custGeom>
          <a:solidFill>
            <a:schemeClr val="bg1">
              <a:lumMod val="95000"/>
            </a:schemeClr>
          </a:solidFill>
          <a:ln>
            <a:noFill/>
          </a:ln>
        </p:spPr>
        <p:txBody>
          <a:bodyPr wrap="none" anchor="ctr"/>
          <a:lstStyle/>
          <a:p>
            <a:endParaRPr lang="es-MX" sz="900"/>
          </a:p>
        </p:txBody>
      </p:sp>
      <p:grpSp>
        <p:nvGrpSpPr>
          <p:cNvPr id="59405" name="Group 5"/>
          <p:cNvGrpSpPr>
            <a:grpSpLocks/>
          </p:cNvGrpSpPr>
          <p:nvPr/>
        </p:nvGrpSpPr>
        <p:grpSpPr bwMode="auto">
          <a:xfrm>
            <a:off x="4246563" y="5441157"/>
            <a:ext cx="998538" cy="347663"/>
            <a:chOff x="8444931" y="10926108"/>
            <a:chExt cx="1996991" cy="696085"/>
          </a:xfrm>
          <a:solidFill>
            <a:srgbClr val="FFE699"/>
          </a:solidFill>
        </p:grpSpPr>
        <p:sp>
          <p:nvSpPr>
            <p:cNvPr id="59467" name="Freeform 15"/>
            <p:cNvSpPr>
              <a:spLocks noChangeArrowheads="1"/>
            </p:cNvSpPr>
            <p:nvPr/>
          </p:nvSpPr>
          <p:spPr bwMode="auto">
            <a:xfrm>
              <a:off x="8444931" y="10926108"/>
              <a:ext cx="914436" cy="696085"/>
            </a:xfrm>
            <a:custGeom>
              <a:avLst/>
              <a:gdLst>
                <a:gd name="T0" fmla="*/ 348069 w 2572"/>
                <a:gd name="T1" fmla="*/ 0 h 1960"/>
                <a:gd name="T2" fmla="*/ 348069 w 2572"/>
                <a:gd name="T3" fmla="*/ 0 h 1960"/>
                <a:gd name="T4" fmla="*/ 601210 w 2572"/>
                <a:gd name="T5" fmla="*/ 0 h 1960"/>
                <a:gd name="T6" fmla="*/ 847240 w 2572"/>
                <a:gd name="T7" fmla="*/ 101927 h 1960"/>
                <a:gd name="T8" fmla="*/ 914080 w 2572"/>
                <a:gd name="T9" fmla="*/ 199947 h 1960"/>
                <a:gd name="T10" fmla="*/ 724225 w 2572"/>
                <a:gd name="T11" fmla="*/ 199947 h 1960"/>
                <a:gd name="T12" fmla="*/ 601210 w 2572"/>
                <a:gd name="T13" fmla="*/ 154488 h 1960"/>
                <a:gd name="T14" fmla="*/ 348069 w 2572"/>
                <a:gd name="T15" fmla="*/ 154488 h 1960"/>
                <a:gd name="T16" fmla="*/ 210832 w 2572"/>
                <a:gd name="T17" fmla="*/ 210956 h 1960"/>
                <a:gd name="T18" fmla="*/ 154302 w 2572"/>
                <a:gd name="T19" fmla="*/ 348043 h 1960"/>
                <a:gd name="T20" fmla="*/ 154302 w 2572"/>
                <a:gd name="T21" fmla="*/ 348043 h 1960"/>
                <a:gd name="T22" fmla="*/ 210832 w 2572"/>
                <a:gd name="T23" fmla="*/ 484773 h 1960"/>
                <a:gd name="T24" fmla="*/ 348069 w 2572"/>
                <a:gd name="T25" fmla="*/ 540886 h 1960"/>
                <a:gd name="T26" fmla="*/ 601210 w 2572"/>
                <a:gd name="T27" fmla="*/ 540886 h 1960"/>
                <a:gd name="T28" fmla="*/ 724225 w 2572"/>
                <a:gd name="T29" fmla="*/ 495428 h 1960"/>
                <a:gd name="T30" fmla="*/ 914080 w 2572"/>
                <a:gd name="T31" fmla="*/ 495428 h 1960"/>
                <a:gd name="T32" fmla="*/ 847240 w 2572"/>
                <a:gd name="T33" fmla="*/ 593448 h 1960"/>
                <a:gd name="T34" fmla="*/ 601210 w 2572"/>
                <a:gd name="T35" fmla="*/ 695730 h 1960"/>
                <a:gd name="T36" fmla="*/ 348069 w 2572"/>
                <a:gd name="T37" fmla="*/ 695730 h 1960"/>
                <a:gd name="T38" fmla="*/ 101683 w 2572"/>
                <a:gd name="T39" fmla="*/ 593448 h 1960"/>
                <a:gd name="T40" fmla="*/ 0 w 2572"/>
                <a:gd name="T41" fmla="*/ 348043 h 1960"/>
                <a:gd name="T42" fmla="*/ 0 w 2572"/>
                <a:gd name="T43" fmla="*/ 348043 h 1960"/>
                <a:gd name="T44" fmla="*/ 101683 w 2572"/>
                <a:gd name="T45" fmla="*/ 101927 h 1960"/>
                <a:gd name="T46" fmla="*/ 348069 w 2572"/>
                <a:gd name="T47" fmla="*/ 0 h 1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2" h="1960">
                  <a:moveTo>
                    <a:pt x="979" y="0"/>
                  </a:moveTo>
                  <a:lnTo>
                    <a:pt x="979" y="0"/>
                  </a:lnTo>
                  <a:cubicBezTo>
                    <a:pt x="1691" y="0"/>
                    <a:pt x="1691" y="0"/>
                    <a:pt x="1691" y="0"/>
                  </a:cubicBezTo>
                  <a:cubicBezTo>
                    <a:pt x="1958" y="0"/>
                    <a:pt x="2206" y="108"/>
                    <a:pt x="2383" y="287"/>
                  </a:cubicBezTo>
                  <a:cubicBezTo>
                    <a:pt x="2462" y="365"/>
                    <a:pt x="2522" y="455"/>
                    <a:pt x="2571" y="563"/>
                  </a:cubicBezTo>
                  <a:cubicBezTo>
                    <a:pt x="2037" y="563"/>
                    <a:pt x="2037" y="563"/>
                    <a:pt x="2037" y="563"/>
                  </a:cubicBezTo>
                  <a:cubicBezTo>
                    <a:pt x="1937" y="484"/>
                    <a:pt x="1820" y="435"/>
                    <a:pt x="1691" y="435"/>
                  </a:cubicBezTo>
                  <a:cubicBezTo>
                    <a:pt x="979" y="435"/>
                    <a:pt x="979" y="435"/>
                    <a:pt x="979" y="435"/>
                  </a:cubicBezTo>
                  <a:cubicBezTo>
                    <a:pt x="829" y="435"/>
                    <a:pt x="691" y="494"/>
                    <a:pt x="593" y="594"/>
                  </a:cubicBezTo>
                  <a:cubicBezTo>
                    <a:pt x="493" y="692"/>
                    <a:pt x="434" y="830"/>
                    <a:pt x="434" y="980"/>
                  </a:cubicBezTo>
                  <a:cubicBezTo>
                    <a:pt x="434" y="1128"/>
                    <a:pt x="493" y="1266"/>
                    <a:pt x="593" y="1365"/>
                  </a:cubicBezTo>
                  <a:cubicBezTo>
                    <a:pt x="691" y="1464"/>
                    <a:pt x="829" y="1523"/>
                    <a:pt x="979" y="1523"/>
                  </a:cubicBezTo>
                  <a:cubicBezTo>
                    <a:pt x="1691" y="1523"/>
                    <a:pt x="1691" y="1523"/>
                    <a:pt x="1691" y="1523"/>
                  </a:cubicBezTo>
                  <a:cubicBezTo>
                    <a:pt x="1820" y="1523"/>
                    <a:pt x="1937" y="1473"/>
                    <a:pt x="2037" y="1395"/>
                  </a:cubicBezTo>
                  <a:cubicBezTo>
                    <a:pt x="2571" y="1395"/>
                    <a:pt x="2571" y="1395"/>
                    <a:pt x="2571" y="1395"/>
                  </a:cubicBezTo>
                  <a:cubicBezTo>
                    <a:pt x="2522" y="1504"/>
                    <a:pt x="2462" y="1592"/>
                    <a:pt x="2383" y="1671"/>
                  </a:cubicBezTo>
                  <a:cubicBezTo>
                    <a:pt x="2206" y="1850"/>
                    <a:pt x="1958" y="1959"/>
                    <a:pt x="1691" y="1959"/>
                  </a:cubicBezTo>
                  <a:cubicBezTo>
                    <a:pt x="979" y="1959"/>
                    <a:pt x="979" y="1959"/>
                    <a:pt x="979" y="1959"/>
                  </a:cubicBezTo>
                  <a:cubicBezTo>
                    <a:pt x="712" y="1959"/>
                    <a:pt x="464" y="1850"/>
                    <a:pt x="286" y="1671"/>
                  </a:cubicBezTo>
                  <a:cubicBezTo>
                    <a:pt x="107" y="1494"/>
                    <a:pt x="0" y="1247"/>
                    <a:pt x="0" y="980"/>
                  </a:cubicBezTo>
                  <a:cubicBezTo>
                    <a:pt x="0" y="713"/>
                    <a:pt x="107" y="465"/>
                    <a:pt x="286" y="287"/>
                  </a:cubicBezTo>
                  <a:cubicBezTo>
                    <a:pt x="464" y="108"/>
                    <a:pt x="712" y="0"/>
                    <a:pt x="97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59468" name="Freeform 16"/>
            <p:cNvSpPr>
              <a:spLocks noChangeArrowheads="1"/>
            </p:cNvSpPr>
            <p:nvPr/>
          </p:nvSpPr>
          <p:spPr bwMode="auto">
            <a:xfrm>
              <a:off x="9522772" y="10926108"/>
              <a:ext cx="919150" cy="696085"/>
            </a:xfrm>
            <a:custGeom>
              <a:avLst/>
              <a:gdLst>
                <a:gd name="T0" fmla="*/ 317059 w 2583"/>
                <a:gd name="T1" fmla="*/ 0 h 1960"/>
                <a:gd name="T2" fmla="*/ 317059 w 2583"/>
                <a:gd name="T3" fmla="*/ 0 h 1960"/>
                <a:gd name="T4" fmla="*/ 566863 w 2583"/>
                <a:gd name="T5" fmla="*/ 0 h 1960"/>
                <a:gd name="T6" fmla="*/ 816311 w 2583"/>
                <a:gd name="T7" fmla="*/ 101927 h 1960"/>
                <a:gd name="T8" fmla="*/ 918794 w 2583"/>
                <a:gd name="T9" fmla="*/ 348043 h 1960"/>
                <a:gd name="T10" fmla="*/ 918794 w 2583"/>
                <a:gd name="T11" fmla="*/ 348043 h 1960"/>
                <a:gd name="T12" fmla="*/ 816311 w 2583"/>
                <a:gd name="T13" fmla="*/ 593448 h 1960"/>
                <a:gd name="T14" fmla="*/ 566863 w 2583"/>
                <a:gd name="T15" fmla="*/ 695730 h 1960"/>
                <a:gd name="T16" fmla="*/ 317059 w 2583"/>
                <a:gd name="T17" fmla="*/ 695730 h 1960"/>
                <a:gd name="T18" fmla="*/ 66899 w 2583"/>
                <a:gd name="T19" fmla="*/ 593448 h 1960"/>
                <a:gd name="T20" fmla="*/ 0 w 2583"/>
                <a:gd name="T21" fmla="*/ 495428 h 1960"/>
                <a:gd name="T22" fmla="*/ 193936 w 2583"/>
                <a:gd name="T23" fmla="*/ 495428 h 1960"/>
                <a:gd name="T24" fmla="*/ 317059 w 2583"/>
                <a:gd name="T25" fmla="*/ 540886 h 1960"/>
                <a:gd name="T26" fmla="*/ 566863 w 2583"/>
                <a:gd name="T27" fmla="*/ 540886 h 1960"/>
                <a:gd name="T28" fmla="*/ 704219 w 2583"/>
                <a:gd name="T29" fmla="*/ 484773 h 1960"/>
                <a:gd name="T30" fmla="*/ 760443 w 2583"/>
                <a:gd name="T31" fmla="*/ 348043 h 1960"/>
                <a:gd name="T32" fmla="*/ 760443 w 2583"/>
                <a:gd name="T33" fmla="*/ 348043 h 1960"/>
                <a:gd name="T34" fmla="*/ 704219 w 2583"/>
                <a:gd name="T35" fmla="*/ 210956 h 1960"/>
                <a:gd name="T36" fmla="*/ 566863 w 2583"/>
                <a:gd name="T37" fmla="*/ 154488 h 1960"/>
                <a:gd name="T38" fmla="*/ 317059 w 2583"/>
                <a:gd name="T39" fmla="*/ 154488 h 1960"/>
                <a:gd name="T40" fmla="*/ 193936 w 2583"/>
                <a:gd name="T41" fmla="*/ 199947 h 1960"/>
                <a:gd name="T42" fmla="*/ 0 w 2583"/>
                <a:gd name="T43" fmla="*/ 199947 h 1960"/>
                <a:gd name="T44" fmla="*/ 66899 w 2583"/>
                <a:gd name="T45" fmla="*/ 101927 h 1960"/>
                <a:gd name="T46" fmla="*/ 317059 w 2583"/>
                <a:gd name="T47" fmla="*/ 0 h 1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83" h="1960">
                  <a:moveTo>
                    <a:pt x="891" y="0"/>
                  </a:moveTo>
                  <a:lnTo>
                    <a:pt x="891" y="0"/>
                  </a:lnTo>
                  <a:cubicBezTo>
                    <a:pt x="1593" y="0"/>
                    <a:pt x="1593" y="0"/>
                    <a:pt x="1593" y="0"/>
                  </a:cubicBezTo>
                  <a:cubicBezTo>
                    <a:pt x="1870" y="0"/>
                    <a:pt x="2117" y="108"/>
                    <a:pt x="2294" y="287"/>
                  </a:cubicBezTo>
                  <a:cubicBezTo>
                    <a:pt x="2473" y="465"/>
                    <a:pt x="2582" y="713"/>
                    <a:pt x="2582" y="980"/>
                  </a:cubicBezTo>
                  <a:cubicBezTo>
                    <a:pt x="2582" y="1247"/>
                    <a:pt x="2473" y="1494"/>
                    <a:pt x="2294" y="1671"/>
                  </a:cubicBezTo>
                  <a:cubicBezTo>
                    <a:pt x="2117" y="1850"/>
                    <a:pt x="1870" y="1959"/>
                    <a:pt x="1593" y="1959"/>
                  </a:cubicBezTo>
                  <a:cubicBezTo>
                    <a:pt x="891" y="1959"/>
                    <a:pt x="891" y="1959"/>
                    <a:pt x="891" y="1959"/>
                  </a:cubicBezTo>
                  <a:cubicBezTo>
                    <a:pt x="614" y="1959"/>
                    <a:pt x="366" y="1850"/>
                    <a:pt x="188" y="1671"/>
                  </a:cubicBezTo>
                  <a:cubicBezTo>
                    <a:pt x="119" y="1592"/>
                    <a:pt x="50" y="1504"/>
                    <a:pt x="0" y="1395"/>
                  </a:cubicBezTo>
                  <a:cubicBezTo>
                    <a:pt x="545" y="1395"/>
                    <a:pt x="545" y="1395"/>
                    <a:pt x="545" y="1395"/>
                  </a:cubicBezTo>
                  <a:cubicBezTo>
                    <a:pt x="633" y="1473"/>
                    <a:pt x="752" y="1523"/>
                    <a:pt x="891" y="1523"/>
                  </a:cubicBezTo>
                  <a:cubicBezTo>
                    <a:pt x="1593" y="1523"/>
                    <a:pt x="1593" y="1523"/>
                    <a:pt x="1593" y="1523"/>
                  </a:cubicBezTo>
                  <a:cubicBezTo>
                    <a:pt x="1751" y="1523"/>
                    <a:pt x="1879" y="1464"/>
                    <a:pt x="1979" y="1365"/>
                  </a:cubicBezTo>
                  <a:cubicBezTo>
                    <a:pt x="2077" y="1266"/>
                    <a:pt x="2137" y="1128"/>
                    <a:pt x="2137" y="980"/>
                  </a:cubicBezTo>
                  <a:cubicBezTo>
                    <a:pt x="2137" y="830"/>
                    <a:pt x="2077" y="692"/>
                    <a:pt x="1979" y="594"/>
                  </a:cubicBezTo>
                  <a:cubicBezTo>
                    <a:pt x="1879" y="494"/>
                    <a:pt x="1751" y="435"/>
                    <a:pt x="1593" y="435"/>
                  </a:cubicBezTo>
                  <a:cubicBezTo>
                    <a:pt x="891" y="435"/>
                    <a:pt x="891" y="435"/>
                    <a:pt x="891" y="435"/>
                  </a:cubicBezTo>
                  <a:cubicBezTo>
                    <a:pt x="752" y="435"/>
                    <a:pt x="633" y="484"/>
                    <a:pt x="545" y="563"/>
                  </a:cubicBezTo>
                  <a:cubicBezTo>
                    <a:pt x="0" y="563"/>
                    <a:pt x="0" y="563"/>
                    <a:pt x="0" y="563"/>
                  </a:cubicBezTo>
                  <a:cubicBezTo>
                    <a:pt x="50" y="455"/>
                    <a:pt x="119" y="365"/>
                    <a:pt x="188" y="287"/>
                  </a:cubicBezTo>
                  <a:cubicBezTo>
                    <a:pt x="366" y="108"/>
                    <a:pt x="614" y="0"/>
                    <a:pt x="8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59469" name="Freeform 17"/>
            <p:cNvSpPr>
              <a:spLocks noChangeArrowheads="1"/>
            </p:cNvSpPr>
            <p:nvPr/>
          </p:nvSpPr>
          <p:spPr bwMode="auto">
            <a:xfrm>
              <a:off x="9082837" y="11205799"/>
              <a:ext cx="774600" cy="139846"/>
            </a:xfrm>
            <a:custGeom>
              <a:avLst/>
              <a:gdLst>
                <a:gd name="T0" fmla="*/ 70418 w 2178"/>
                <a:gd name="T1" fmla="*/ 0 h 396"/>
                <a:gd name="T2" fmla="*/ 70418 w 2178"/>
                <a:gd name="T3" fmla="*/ 0 h 396"/>
                <a:gd name="T4" fmla="*/ 700270 w 2178"/>
                <a:gd name="T5" fmla="*/ 0 h 396"/>
                <a:gd name="T6" fmla="*/ 774244 w 2178"/>
                <a:gd name="T7" fmla="*/ 69923 h 396"/>
                <a:gd name="T8" fmla="*/ 774244 w 2178"/>
                <a:gd name="T9" fmla="*/ 69923 h 396"/>
                <a:gd name="T10" fmla="*/ 700270 w 2178"/>
                <a:gd name="T11" fmla="*/ 139493 h 396"/>
                <a:gd name="T12" fmla="*/ 70418 w 2178"/>
                <a:gd name="T13" fmla="*/ 139493 h 396"/>
                <a:gd name="T14" fmla="*/ 0 w 2178"/>
                <a:gd name="T15" fmla="*/ 69923 h 396"/>
                <a:gd name="T16" fmla="*/ 0 w 2178"/>
                <a:gd name="T17" fmla="*/ 69923 h 396"/>
                <a:gd name="T18" fmla="*/ 70418 w 2178"/>
                <a:gd name="T19" fmla="*/ 0 h 3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8" h="396">
                  <a:moveTo>
                    <a:pt x="198" y="0"/>
                  </a:moveTo>
                  <a:lnTo>
                    <a:pt x="198" y="0"/>
                  </a:lnTo>
                  <a:cubicBezTo>
                    <a:pt x="1969" y="0"/>
                    <a:pt x="1969" y="0"/>
                    <a:pt x="1969" y="0"/>
                  </a:cubicBezTo>
                  <a:cubicBezTo>
                    <a:pt x="2078" y="0"/>
                    <a:pt x="2177" y="88"/>
                    <a:pt x="2177" y="198"/>
                  </a:cubicBezTo>
                  <a:cubicBezTo>
                    <a:pt x="2177" y="305"/>
                    <a:pt x="2078" y="395"/>
                    <a:pt x="1969" y="395"/>
                  </a:cubicBezTo>
                  <a:cubicBezTo>
                    <a:pt x="198" y="395"/>
                    <a:pt x="198" y="395"/>
                    <a:pt x="198" y="395"/>
                  </a:cubicBezTo>
                  <a:cubicBezTo>
                    <a:pt x="89" y="395"/>
                    <a:pt x="0" y="305"/>
                    <a:pt x="0" y="198"/>
                  </a:cubicBezTo>
                  <a:cubicBezTo>
                    <a:pt x="0" y="88"/>
                    <a:pt x="89" y="0"/>
                    <a:pt x="1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grpSp>
      <p:grpSp>
        <p:nvGrpSpPr>
          <p:cNvPr id="59406" name="Group 1"/>
          <p:cNvGrpSpPr>
            <a:grpSpLocks/>
          </p:cNvGrpSpPr>
          <p:nvPr/>
        </p:nvGrpSpPr>
        <p:grpSpPr bwMode="auto">
          <a:xfrm>
            <a:off x="5633244" y="1504157"/>
            <a:ext cx="945356" cy="621506"/>
            <a:chOff x="11218092" y="3052334"/>
            <a:chExt cx="1891720" cy="1242897"/>
          </a:xfrm>
        </p:grpSpPr>
        <p:sp>
          <p:nvSpPr>
            <p:cNvPr id="65" name="Freeform 18"/>
            <p:cNvSpPr>
              <a:spLocks noChangeArrowheads="1"/>
            </p:cNvSpPr>
            <p:nvPr/>
          </p:nvSpPr>
          <p:spPr bwMode="auto">
            <a:xfrm>
              <a:off x="11454755" y="4257135"/>
              <a:ext cx="1537519" cy="38096"/>
            </a:xfrm>
            <a:custGeom>
              <a:avLst/>
              <a:gdLst>
                <a:gd name="T0" fmla="*/ 4314 w 4315"/>
                <a:gd name="T1" fmla="*/ 0 h 110"/>
                <a:gd name="T2" fmla="*/ 0 w 4315"/>
                <a:gd name="T3" fmla="*/ 0 h 110"/>
                <a:gd name="T4" fmla="*/ 0 w 4315"/>
                <a:gd name="T5" fmla="*/ 109 h 110"/>
                <a:gd name="T6" fmla="*/ 4314 w 4315"/>
                <a:gd name="T7" fmla="*/ 109 h 110"/>
                <a:gd name="T8" fmla="*/ 4314 w 4315"/>
                <a:gd name="T9" fmla="*/ 0 h 110"/>
              </a:gdLst>
              <a:ahLst/>
              <a:cxnLst>
                <a:cxn ang="0">
                  <a:pos x="T0" y="T1"/>
                </a:cxn>
                <a:cxn ang="0">
                  <a:pos x="T2" y="T3"/>
                </a:cxn>
                <a:cxn ang="0">
                  <a:pos x="T4" y="T5"/>
                </a:cxn>
                <a:cxn ang="0">
                  <a:pos x="T6" y="T7"/>
                </a:cxn>
                <a:cxn ang="0">
                  <a:pos x="T8" y="T9"/>
                </a:cxn>
              </a:cxnLst>
              <a:rect l="0" t="0" r="r" b="b"/>
              <a:pathLst>
                <a:path w="4315" h="110">
                  <a:moveTo>
                    <a:pt x="4314" y="0"/>
                  </a:moveTo>
                  <a:lnTo>
                    <a:pt x="0" y="0"/>
                  </a:lnTo>
                  <a:lnTo>
                    <a:pt x="0" y="109"/>
                  </a:lnTo>
                  <a:lnTo>
                    <a:pt x="4314" y="109"/>
                  </a:lnTo>
                  <a:lnTo>
                    <a:pt x="4314" y="0"/>
                  </a:lnTo>
                </a:path>
              </a:pathLst>
            </a:custGeom>
            <a:solidFill>
              <a:schemeClr val="bg1">
                <a:lumMod val="65000"/>
              </a:schemeClr>
            </a:solidFill>
            <a:ln>
              <a:noFill/>
            </a:ln>
            <a:effectLst/>
          </p:spPr>
          <p:txBody>
            <a:bodyPr wrap="none" anchor="ctr"/>
            <a:lstStyle/>
            <a:p>
              <a:pPr defTabSz="914217">
                <a:defRPr/>
              </a:pPr>
              <a:endParaRPr lang="en-US" sz="900">
                <a:latin typeface="Calibri Light"/>
              </a:endParaRPr>
            </a:p>
          </p:txBody>
        </p:sp>
        <p:sp>
          <p:nvSpPr>
            <p:cNvPr id="66" name="Freeform 19"/>
            <p:cNvSpPr>
              <a:spLocks noChangeArrowheads="1"/>
            </p:cNvSpPr>
            <p:nvPr/>
          </p:nvSpPr>
          <p:spPr bwMode="auto">
            <a:xfrm>
              <a:off x="12720668" y="3438060"/>
              <a:ext cx="270019" cy="819074"/>
            </a:xfrm>
            <a:custGeom>
              <a:avLst/>
              <a:gdLst>
                <a:gd name="T0" fmla="*/ 762 w 763"/>
                <a:gd name="T1" fmla="*/ 0 h 2305"/>
                <a:gd name="T2" fmla="*/ 0 w 763"/>
                <a:gd name="T3" fmla="*/ 0 h 2305"/>
                <a:gd name="T4" fmla="*/ 0 w 763"/>
                <a:gd name="T5" fmla="*/ 2304 h 2305"/>
                <a:gd name="T6" fmla="*/ 762 w 763"/>
                <a:gd name="T7" fmla="*/ 2304 h 2305"/>
                <a:gd name="T8" fmla="*/ 762 w 763"/>
                <a:gd name="T9" fmla="*/ 0 h 2305"/>
              </a:gdLst>
              <a:ahLst/>
              <a:cxnLst>
                <a:cxn ang="0">
                  <a:pos x="T0" y="T1"/>
                </a:cxn>
                <a:cxn ang="0">
                  <a:pos x="T2" y="T3"/>
                </a:cxn>
                <a:cxn ang="0">
                  <a:pos x="T4" y="T5"/>
                </a:cxn>
                <a:cxn ang="0">
                  <a:pos x="T6" y="T7"/>
                </a:cxn>
                <a:cxn ang="0">
                  <a:pos x="T8" y="T9"/>
                </a:cxn>
              </a:cxnLst>
              <a:rect l="0" t="0" r="r" b="b"/>
              <a:pathLst>
                <a:path w="763" h="2305">
                  <a:moveTo>
                    <a:pt x="762" y="0"/>
                  </a:moveTo>
                  <a:lnTo>
                    <a:pt x="0" y="0"/>
                  </a:lnTo>
                  <a:lnTo>
                    <a:pt x="0" y="2304"/>
                  </a:lnTo>
                  <a:lnTo>
                    <a:pt x="762" y="2304"/>
                  </a:lnTo>
                  <a:lnTo>
                    <a:pt x="762" y="0"/>
                  </a:lnTo>
                </a:path>
              </a:pathLst>
            </a:custGeom>
            <a:solidFill>
              <a:srgbClr val="FFC000"/>
            </a:solidFill>
            <a:ln>
              <a:noFill/>
            </a:ln>
            <a:effectLst/>
          </p:spPr>
          <p:txBody>
            <a:bodyPr wrap="none" anchor="ctr"/>
            <a:lstStyle/>
            <a:p>
              <a:pPr defTabSz="914217">
                <a:defRPr/>
              </a:pPr>
              <a:endParaRPr lang="en-US" sz="900">
                <a:latin typeface="Calibri Light"/>
              </a:endParaRPr>
            </a:p>
          </p:txBody>
        </p:sp>
        <p:sp>
          <p:nvSpPr>
            <p:cNvPr id="67" name="Freeform 20"/>
            <p:cNvSpPr>
              <a:spLocks noChangeArrowheads="1"/>
            </p:cNvSpPr>
            <p:nvPr/>
          </p:nvSpPr>
          <p:spPr bwMode="auto">
            <a:xfrm>
              <a:off x="12402998" y="3747595"/>
              <a:ext cx="270019" cy="507953"/>
            </a:xfrm>
            <a:custGeom>
              <a:avLst/>
              <a:gdLst>
                <a:gd name="T0" fmla="*/ 760 w 761"/>
                <a:gd name="T1" fmla="*/ 0 h 1435"/>
                <a:gd name="T2" fmla="*/ 0 w 761"/>
                <a:gd name="T3" fmla="*/ 0 h 1435"/>
                <a:gd name="T4" fmla="*/ 0 w 761"/>
                <a:gd name="T5" fmla="*/ 1434 h 1435"/>
                <a:gd name="T6" fmla="*/ 760 w 761"/>
                <a:gd name="T7" fmla="*/ 1434 h 1435"/>
                <a:gd name="T8" fmla="*/ 760 w 761"/>
                <a:gd name="T9" fmla="*/ 0 h 1435"/>
              </a:gdLst>
              <a:ahLst/>
              <a:cxnLst>
                <a:cxn ang="0">
                  <a:pos x="T0" y="T1"/>
                </a:cxn>
                <a:cxn ang="0">
                  <a:pos x="T2" y="T3"/>
                </a:cxn>
                <a:cxn ang="0">
                  <a:pos x="T4" y="T5"/>
                </a:cxn>
                <a:cxn ang="0">
                  <a:pos x="T6" y="T7"/>
                </a:cxn>
                <a:cxn ang="0">
                  <a:pos x="T8" y="T9"/>
                </a:cxn>
              </a:cxnLst>
              <a:rect l="0" t="0" r="r" b="b"/>
              <a:pathLst>
                <a:path w="761" h="1435">
                  <a:moveTo>
                    <a:pt x="760" y="0"/>
                  </a:moveTo>
                  <a:lnTo>
                    <a:pt x="0" y="0"/>
                  </a:lnTo>
                  <a:lnTo>
                    <a:pt x="0" y="1434"/>
                  </a:lnTo>
                  <a:lnTo>
                    <a:pt x="760" y="1434"/>
                  </a:lnTo>
                  <a:lnTo>
                    <a:pt x="760" y="0"/>
                  </a:lnTo>
                </a:path>
              </a:pathLst>
            </a:custGeom>
            <a:solidFill>
              <a:srgbClr val="FDF9FB"/>
            </a:solidFill>
            <a:ln>
              <a:noFill/>
            </a:ln>
            <a:effectLst/>
          </p:spPr>
          <p:txBody>
            <a:bodyPr wrap="none" anchor="ctr"/>
            <a:lstStyle/>
            <a:p>
              <a:pPr defTabSz="914217">
                <a:defRPr/>
              </a:pPr>
              <a:endParaRPr lang="en-US" sz="900">
                <a:latin typeface="Calibri Light"/>
              </a:endParaRPr>
            </a:p>
          </p:txBody>
        </p:sp>
        <p:sp>
          <p:nvSpPr>
            <p:cNvPr id="68" name="Freeform 21"/>
            <p:cNvSpPr>
              <a:spLocks noChangeArrowheads="1"/>
            </p:cNvSpPr>
            <p:nvPr/>
          </p:nvSpPr>
          <p:spPr bwMode="auto">
            <a:xfrm>
              <a:off x="12085329" y="3919029"/>
              <a:ext cx="273196" cy="338106"/>
            </a:xfrm>
            <a:custGeom>
              <a:avLst/>
              <a:gdLst>
                <a:gd name="T0" fmla="*/ 772 w 773"/>
                <a:gd name="T1" fmla="*/ 0 h 951"/>
                <a:gd name="T2" fmla="*/ 0 w 773"/>
                <a:gd name="T3" fmla="*/ 0 h 951"/>
                <a:gd name="T4" fmla="*/ 0 w 773"/>
                <a:gd name="T5" fmla="*/ 950 h 951"/>
                <a:gd name="T6" fmla="*/ 772 w 773"/>
                <a:gd name="T7" fmla="*/ 950 h 951"/>
                <a:gd name="T8" fmla="*/ 772 w 773"/>
                <a:gd name="T9" fmla="*/ 0 h 951"/>
              </a:gdLst>
              <a:ahLst/>
              <a:cxnLst>
                <a:cxn ang="0">
                  <a:pos x="T0" y="T1"/>
                </a:cxn>
                <a:cxn ang="0">
                  <a:pos x="T2" y="T3"/>
                </a:cxn>
                <a:cxn ang="0">
                  <a:pos x="T4" y="T5"/>
                </a:cxn>
                <a:cxn ang="0">
                  <a:pos x="T6" y="T7"/>
                </a:cxn>
                <a:cxn ang="0">
                  <a:pos x="T8" y="T9"/>
                </a:cxn>
              </a:cxnLst>
              <a:rect l="0" t="0" r="r" b="b"/>
              <a:pathLst>
                <a:path w="773" h="951">
                  <a:moveTo>
                    <a:pt x="772" y="0"/>
                  </a:moveTo>
                  <a:lnTo>
                    <a:pt x="0" y="0"/>
                  </a:lnTo>
                  <a:lnTo>
                    <a:pt x="0" y="950"/>
                  </a:lnTo>
                  <a:lnTo>
                    <a:pt x="772" y="950"/>
                  </a:lnTo>
                  <a:lnTo>
                    <a:pt x="772" y="0"/>
                  </a:lnTo>
                </a:path>
              </a:pathLst>
            </a:custGeom>
            <a:solidFill>
              <a:srgbClr val="38C5A9"/>
            </a:solidFill>
            <a:ln>
              <a:noFill/>
            </a:ln>
            <a:effectLst/>
          </p:spPr>
          <p:txBody>
            <a:bodyPr wrap="none" anchor="ctr"/>
            <a:lstStyle/>
            <a:p>
              <a:pPr defTabSz="914217">
                <a:defRPr/>
              </a:pPr>
              <a:endParaRPr lang="en-US" sz="900">
                <a:latin typeface="Calibri Light"/>
              </a:endParaRPr>
            </a:p>
          </p:txBody>
        </p:sp>
        <p:sp>
          <p:nvSpPr>
            <p:cNvPr id="59462" name="Freeform 22"/>
            <p:cNvSpPr>
              <a:spLocks noChangeArrowheads="1"/>
            </p:cNvSpPr>
            <p:nvPr/>
          </p:nvSpPr>
          <p:spPr bwMode="auto">
            <a:xfrm>
              <a:off x="11772724" y="3760989"/>
              <a:ext cx="270246" cy="494959"/>
            </a:xfrm>
            <a:custGeom>
              <a:avLst/>
              <a:gdLst>
                <a:gd name="T0" fmla="*/ 269892 w 763"/>
                <a:gd name="T1" fmla="*/ 0 h 1395"/>
                <a:gd name="T2" fmla="*/ 0 w 763"/>
                <a:gd name="T3" fmla="*/ 0 h 1395"/>
                <a:gd name="T4" fmla="*/ 0 w 763"/>
                <a:gd name="T5" fmla="*/ 494604 h 1395"/>
                <a:gd name="T6" fmla="*/ 269892 w 763"/>
                <a:gd name="T7" fmla="*/ 494604 h 1395"/>
                <a:gd name="T8" fmla="*/ 269892 w 763"/>
                <a:gd name="T9" fmla="*/ 0 h 1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 h="1395">
                  <a:moveTo>
                    <a:pt x="762" y="0"/>
                  </a:moveTo>
                  <a:lnTo>
                    <a:pt x="0" y="0"/>
                  </a:lnTo>
                  <a:lnTo>
                    <a:pt x="0" y="1394"/>
                  </a:lnTo>
                  <a:lnTo>
                    <a:pt x="762" y="1394"/>
                  </a:lnTo>
                  <a:lnTo>
                    <a:pt x="762" y="0"/>
                  </a:lnTo>
                </a:path>
              </a:pathLst>
            </a:custGeom>
            <a:solidFill>
              <a:srgbClr val="FFE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59463" name="Freeform 23"/>
            <p:cNvSpPr>
              <a:spLocks noChangeArrowheads="1"/>
            </p:cNvSpPr>
            <p:nvPr/>
          </p:nvSpPr>
          <p:spPr bwMode="auto">
            <a:xfrm>
              <a:off x="11455343" y="3900835"/>
              <a:ext cx="273388" cy="355113"/>
            </a:xfrm>
            <a:custGeom>
              <a:avLst/>
              <a:gdLst>
                <a:gd name="T0" fmla="*/ 273034 w 773"/>
                <a:gd name="T1" fmla="*/ 0 h 1000"/>
                <a:gd name="T2" fmla="*/ 0 w 773"/>
                <a:gd name="T3" fmla="*/ 0 h 1000"/>
                <a:gd name="T4" fmla="*/ 0 w 773"/>
                <a:gd name="T5" fmla="*/ 354758 h 1000"/>
                <a:gd name="T6" fmla="*/ 273034 w 773"/>
                <a:gd name="T7" fmla="*/ 354758 h 1000"/>
                <a:gd name="T8" fmla="*/ 273034 w 773"/>
                <a:gd name="T9" fmla="*/ 0 h 1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3" h="1000">
                  <a:moveTo>
                    <a:pt x="772" y="0"/>
                  </a:moveTo>
                  <a:lnTo>
                    <a:pt x="0" y="0"/>
                  </a:lnTo>
                  <a:lnTo>
                    <a:pt x="0" y="999"/>
                  </a:lnTo>
                  <a:lnTo>
                    <a:pt x="772" y="999"/>
                  </a:lnTo>
                  <a:lnTo>
                    <a:pt x="772" y="0"/>
                  </a:lnTo>
                </a:path>
              </a:pathLst>
            </a:custGeom>
            <a:solidFill>
              <a:srgbClr val="DCA3C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71" name="Freeform 24"/>
            <p:cNvSpPr>
              <a:spLocks noChangeArrowheads="1"/>
            </p:cNvSpPr>
            <p:nvPr/>
          </p:nvSpPr>
          <p:spPr bwMode="auto">
            <a:xfrm>
              <a:off x="11218092" y="3792041"/>
              <a:ext cx="147716" cy="142862"/>
            </a:xfrm>
            <a:custGeom>
              <a:avLst/>
              <a:gdLst>
                <a:gd name="T0" fmla="*/ 209 w 417"/>
                <a:gd name="T1" fmla="*/ 0 h 407"/>
                <a:gd name="T2" fmla="*/ 209 w 417"/>
                <a:gd name="T3" fmla="*/ 0 h 407"/>
                <a:gd name="T4" fmla="*/ 416 w 417"/>
                <a:gd name="T5" fmla="*/ 208 h 407"/>
                <a:gd name="T6" fmla="*/ 209 w 417"/>
                <a:gd name="T7" fmla="*/ 406 h 407"/>
                <a:gd name="T8" fmla="*/ 0 w 417"/>
                <a:gd name="T9" fmla="*/ 208 h 407"/>
                <a:gd name="T10" fmla="*/ 209 w 417"/>
                <a:gd name="T11" fmla="*/ 0 h 407"/>
              </a:gdLst>
              <a:ahLst/>
              <a:cxnLst>
                <a:cxn ang="0">
                  <a:pos x="T0" y="T1"/>
                </a:cxn>
                <a:cxn ang="0">
                  <a:pos x="T2" y="T3"/>
                </a:cxn>
                <a:cxn ang="0">
                  <a:pos x="T4" y="T5"/>
                </a:cxn>
                <a:cxn ang="0">
                  <a:pos x="T6" y="T7"/>
                </a:cxn>
                <a:cxn ang="0">
                  <a:pos x="T8" y="T9"/>
                </a:cxn>
                <a:cxn ang="0">
                  <a:pos x="T10" y="T11"/>
                </a:cxn>
              </a:cxnLst>
              <a:rect l="0" t="0" r="r" b="b"/>
              <a:pathLst>
                <a:path w="417" h="407">
                  <a:moveTo>
                    <a:pt x="209" y="0"/>
                  </a:moveTo>
                  <a:lnTo>
                    <a:pt x="209" y="0"/>
                  </a:lnTo>
                  <a:cubicBezTo>
                    <a:pt x="326" y="0"/>
                    <a:pt x="416" y="89"/>
                    <a:pt x="416" y="208"/>
                  </a:cubicBezTo>
                  <a:cubicBezTo>
                    <a:pt x="416" y="317"/>
                    <a:pt x="326" y="406"/>
                    <a:pt x="209" y="406"/>
                  </a:cubicBezTo>
                  <a:cubicBezTo>
                    <a:pt x="99" y="406"/>
                    <a:pt x="0" y="317"/>
                    <a:pt x="0" y="208"/>
                  </a:cubicBezTo>
                  <a:cubicBezTo>
                    <a:pt x="0" y="89"/>
                    <a:pt x="99" y="0"/>
                    <a:pt x="209" y="0"/>
                  </a:cubicBezTo>
                </a:path>
              </a:pathLst>
            </a:custGeom>
            <a:solidFill>
              <a:schemeClr val="bg1">
                <a:lumMod val="75000"/>
              </a:schemeClr>
            </a:solidFill>
            <a:ln>
              <a:noFill/>
            </a:ln>
            <a:effectLst/>
          </p:spPr>
          <p:txBody>
            <a:bodyPr wrap="none" anchor="ctr"/>
            <a:lstStyle/>
            <a:p>
              <a:pPr defTabSz="914217">
                <a:defRPr/>
              </a:pPr>
              <a:endParaRPr lang="en-US" sz="900">
                <a:latin typeface="Calibri Light"/>
              </a:endParaRPr>
            </a:p>
          </p:txBody>
        </p:sp>
        <p:sp>
          <p:nvSpPr>
            <p:cNvPr id="72" name="Freeform 25"/>
            <p:cNvSpPr>
              <a:spLocks noChangeArrowheads="1"/>
            </p:cNvSpPr>
            <p:nvPr/>
          </p:nvSpPr>
          <p:spPr bwMode="auto">
            <a:xfrm>
              <a:off x="12917623" y="3052334"/>
              <a:ext cx="192189" cy="182545"/>
            </a:xfrm>
            <a:custGeom>
              <a:avLst/>
              <a:gdLst>
                <a:gd name="T0" fmla="*/ 543 w 544"/>
                <a:gd name="T1" fmla="*/ 0 h 516"/>
                <a:gd name="T2" fmla="*/ 0 w 544"/>
                <a:gd name="T3" fmla="*/ 10 h 516"/>
                <a:gd name="T4" fmla="*/ 188 w 544"/>
                <a:gd name="T5" fmla="*/ 267 h 516"/>
                <a:gd name="T6" fmla="*/ 376 w 544"/>
                <a:gd name="T7" fmla="*/ 515 h 516"/>
                <a:gd name="T8" fmla="*/ 543 w 544"/>
                <a:gd name="T9" fmla="*/ 0 h 516"/>
              </a:gdLst>
              <a:ahLst/>
              <a:cxnLst>
                <a:cxn ang="0">
                  <a:pos x="T0" y="T1"/>
                </a:cxn>
                <a:cxn ang="0">
                  <a:pos x="T2" y="T3"/>
                </a:cxn>
                <a:cxn ang="0">
                  <a:pos x="T4" y="T5"/>
                </a:cxn>
                <a:cxn ang="0">
                  <a:pos x="T6" y="T7"/>
                </a:cxn>
                <a:cxn ang="0">
                  <a:pos x="T8" y="T9"/>
                </a:cxn>
              </a:cxnLst>
              <a:rect l="0" t="0" r="r" b="b"/>
              <a:pathLst>
                <a:path w="544" h="516">
                  <a:moveTo>
                    <a:pt x="543" y="0"/>
                  </a:moveTo>
                  <a:lnTo>
                    <a:pt x="0" y="10"/>
                  </a:lnTo>
                  <a:lnTo>
                    <a:pt x="188" y="267"/>
                  </a:lnTo>
                  <a:lnTo>
                    <a:pt x="376" y="515"/>
                  </a:lnTo>
                  <a:lnTo>
                    <a:pt x="543" y="0"/>
                  </a:lnTo>
                </a:path>
              </a:pathLst>
            </a:custGeom>
            <a:solidFill>
              <a:schemeClr val="bg1">
                <a:lumMod val="75000"/>
              </a:schemeClr>
            </a:solidFill>
            <a:ln>
              <a:noFill/>
            </a:ln>
            <a:effectLst/>
          </p:spPr>
          <p:txBody>
            <a:bodyPr wrap="none" anchor="ctr"/>
            <a:lstStyle/>
            <a:p>
              <a:pPr defTabSz="914217">
                <a:defRPr/>
              </a:pPr>
              <a:endParaRPr lang="en-US" sz="900">
                <a:latin typeface="Calibri Light"/>
              </a:endParaRPr>
            </a:p>
          </p:txBody>
        </p:sp>
        <p:sp>
          <p:nvSpPr>
            <p:cNvPr id="73" name="Freeform 26"/>
            <p:cNvSpPr>
              <a:spLocks noChangeArrowheads="1"/>
            </p:cNvSpPr>
            <p:nvPr/>
          </p:nvSpPr>
          <p:spPr bwMode="auto">
            <a:xfrm>
              <a:off x="11361043" y="3142813"/>
              <a:ext cx="1605818" cy="679387"/>
            </a:xfrm>
            <a:custGeom>
              <a:avLst/>
              <a:gdLst>
                <a:gd name="T0" fmla="*/ 0 w 4511"/>
                <a:gd name="T1" fmla="*/ 1801 h 1910"/>
                <a:gd name="T2" fmla="*/ 0 w 4511"/>
                <a:gd name="T3" fmla="*/ 1801 h 1910"/>
                <a:gd name="T4" fmla="*/ 1552 w 4511"/>
                <a:gd name="T5" fmla="*/ 653 h 1910"/>
                <a:gd name="T6" fmla="*/ 1601 w 4511"/>
                <a:gd name="T7" fmla="*/ 613 h 1910"/>
                <a:gd name="T8" fmla="*/ 1641 w 4511"/>
                <a:gd name="T9" fmla="*/ 663 h 1910"/>
                <a:gd name="T10" fmla="*/ 2373 w 4511"/>
                <a:gd name="T11" fmla="*/ 1533 h 1910"/>
                <a:gd name="T12" fmla="*/ 4431 w 4511"/>
                <a:gd name="T13" fmla="*/ 0 h 1910"/>
                <a:gd name="T14" fmla="*/ 4480 w 4511"/>
                <a:gd name="T15" fmla="*/ 60 h 1910"/>
                <a:gd name="T16" fmla="*/ 4510 w 4511"/>
                <a:gd name="T17" fmla="*/ 98 h 1910"/>
                <a:gd name="T18" fmla="*/ 2402 w 4511"/>
                <a:gd name="T19" fmla="*/ 1671 h 1910"/>
                <a:gd name="T20" fmla="*/ 2354 w 4511"/>
                <a:gd name="T21" fmla="*/ 1711 h 1910"/>
                <a:gd name="T22" fmla="*/ 2314 w 4511"/>
                <a:gd name="T23" fmla="*/ 1661 h 1910"/>
                <a:gd name="T24" fmla="*/ 1582 w 4511"/>
                <a:gd name="T25" fmla="*/ 791 h 1910"/>
                <a:gd name="T26" fmla="*/ 79 w 4511"/>
                <a:gd name="T27" fmla="*/ 1909 h 1910"/>
                <a:gd name="T28" fmla="*/ 0 w 4511"/>
                <a:gd name="T29" fmla="*/ 1801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1" h="1910">
                  <a:moveTo>
                    <a:pt x="0" y="1801"/>
                  </a:moveTo>
                  <a:lnTo>
                    <a:pt x="0" y="1801"/>
                  </a:lnTo>
                  <a:cubicBezTo>
                    <a:pt x="1552" y="653"/>
                    <a:pt x="1552" y="653"/>
                    <a:pt x="1552" y="653"/>
                  </a:cubicBezTo>
                  <a:cubicBezTo>
                    <a:pt x="1601" y="613"/>
                    <a:pt x="1601" y="613"/>
                    <a:pt x="1601" y="613"/>
                  </a:cubicBezTo>
                  <a:cubicBezTo>
                    <a:pt x="1641" y="663"/>
                    <a:pt x="1641" y="663"/>
                    <a:pt x="1641" y="663"/>
                  </a:cubicBezTo>
                  <a:cubicBezTo>
                    <a:pt x="2373" y="1533"/>
                    <a:pt x="2373" y="1533"/>
                    <a:pt x="2373" y="1533"/>
                  </a:cubicBezTo>
                  <a:cubicBezTo>
                    <a:pt x="4431" y="0"/>
                    <a:pt x="4431" y="0"/>
                    <a:pt x="4431" y="0"/>
                  </a:cubicBezTo>
                  <a:cubicBezTo>
                    <a:pt x="4480" y="60"/>
                    <a:pt x="4480" y="60"/>
                    <a:pt x="4480" y="60"/>
                  </a:cubicBezTo>
                  <a:cubicBezTo>
                    <a:pt x="4510" y="98"/>
                    <a:pt x="4510" y="98"/>
                    <a:pt x="4510" y="98"/>
                  </a:cubicBezTo>
                  <a:cubicBezTo>
                    <a:pt x="2402" y="1671"/>
                    <a:pt x="2402" y="1671"/>
                    <a:pt x="2402" y="1671"/>
                  </a:cubicBezTo>
                  <a:cubicBezTo>
                    <a:pt x="2354" y="1711"/>
                    <a:pt x="2354" y="1711"/>
                    <a:pt x="2354" y="1711"/>
                  </a:cubicBezTo>
                  <a:cubicBezTo>
                    <a:pt x="2314" y="1661"/>
                    <a:pt x="2314" y="1661"/>
                    <a:pt x="2314" y="1661"/>
                  </a:cubicBezTo>
                  <a:cubicBezTo>
                    <a:pt x="1582" y="791"/>
                    <a:pt x="1582" y="791"/>
                    <a:pt x="1582" y="791"/>
                  </a:cubicBezTo>
                  <a:cubicBezTo>
                    <a:pt x="79" y="1909"/>
                    <a:pt x="79" y="1909"/>
                    <a:pt x="79" y="1909"/>
                  </a:cubicBezTo>
                  <a:cubicBezTo>
                    <a:pt x="58" y="1870"/>
                    <a:pt x="29" y="1830"/>
                    <a:pt x="0" y="1801"/>
                  </a:cubicBezTo>
                </a:path>
              </a:pathLst>
            </a:custGeom>
            <a:solidFill>
              <a:schemeClr val="bg1">
                <a:lumMod val="50000"/>
              </a:schemeClr>
            </a:solidFill>
            <a:ln>
              <a:noFill/>
            </a:ln>
            <a:effectLst/>
          </p:spPr>
          <p:txBody>
            <a:bodyPr wrap="none" anchor="ctr"/>
            <a:lstStyle/>
            <a:p>
              <a:pPr defTabSz="914217">
                <a:defRPr/>
              </a:pPr>
              <a:endParaRPr lang="en-US" sz="900">
                <a:latin typeface="Calibri Light"/>
              </a:endParaRPr>
            </a:p>
          </p:txBody>
        </p:sp>
      </p:grpSp>
      <p:grpSp>
        <p:nvGrpSpPr>
          <p:cNvPr id="59407" name="Group 4"/>
          <p:cNvGrpSpPr>
            <a:grpSpLocks/>
          </p:cNvGrpSpPr>
          <p:nvPr/>
        </p:nvGrpSpPr>
        <p:grpSpPr bwMode="auto">
          <a:xfrm>
            <a:off x="7988300" y="3490119"/>
            <a:ext cx="416719" cy="892175"/>
            <a:chOff x="15928537" y="7024575"/>
            <a:chExt cx="834305" cy="1784995"/>
          </a:xfrm>
          <a:solidFill>
            <a:srgbClr val="FFC000"/>
          </a:solidFill>
        </p:grpSpPr>
        <p:grpSp>
          <p:nvGrpSpPr>
            <p:cNvPr id="4" name="Group 3"/>
            <p:cNvGrpSpPr/>
            <p:nvPr/>
          </p:nvGrpSpPr>
          <p:grpSpPr>
            <a:xfrm>
              <a:off x="15928537" y="7024575"/>
              <a:ext cx="834305" cy="1784995"/>
              <a:chOff x="15928537" y="7024575"/>
              <a:chExt cx="834305" cy="1784995"/>
            </a:xfrm>
            <a:grpFill/>
          </p:grpSpPr>
          <p:sp>
            <p:nvSpPr>
              <p:cNvPr id="74" name="Freeform 27"/>
              <p:cNvSpPr>
                <a:spLocks noChangeArrowheads="1"/>
              </p:cNvSpPr>
              <p:nvPr/>
            </p:nvSpPr>
            <p:spPr bwMode="auto">
              <a:xfrm>
                <a:off x="15928537" y="7024575"/>
                <a:ext cx="834305" cy="834359"/>
              </a:xfrm>
              <a:custGeom>
                <a:avLst/>
                <a:gdLst>
                  <a:gd name="T0" fmla="*/ 1177 w 2345"/>
                  <a:gd name="T1" fmla="*/ 0 h 2345"/>
                  <a:gd name="T2" fmla="*/ 1177 w 2345"/>
                  <a:gd name="T3" fmla="*/ 0 h 2345"/>
                  <a:gd name="T4" fmla="*/ 2344 w 2345"/>
                  <a:gd name="T5" fmla="*/ 1167 h 2345"/>
                  <a:gd name="T6" fmla="*/ 1177 w 2345"/>
                  <a:gd name="T7" fmla="*/ 2344 h 2345"/>
                  <a:gd name="T8" fmla="*/ 0 w 2345"/>
                  <a:gd name="T9" fmla="*/ 1167 h 2345"/>
                  <a:gd name="T10" fmla="*/ 1177 w 2345"/>
                  <a:gd name="T11" fmla="*/ 0 h 2345"/>
                </a:gdLst>
                <a:ahLst/>
                <a:cxnLst>
                  <a:cxn ang="0">
                    <a:pos x="T0" y="T1"/>
                  </a:cxn>
                  <a:cxn ang="0">
                    <a:pos x="T2" y="T3"/>
                  </a:cxn>
                  <a:cxn ang="0">
                    <a:pos x="T4" y="T5"/>
                  </a:cxn>
                  <a:cxn ang="0">
                    <a:pos x="T6" y="T7"/>
                  </a:cxn>
                  <a:cxn ang="0">
                    <a:pos x="T8" y="T9"/>
                  </a:cxn>
                  <a:cxn ang="0">
                    <a:pos x="T10" y="T11"/>
                  </a:cxn>
                </a:cxnLst>
                <a:rect l="0" t="0" r="r" b="b"/>
                <a:pathLst>
                  <a:path w="2345" h="2345">
                    <a:moveTo>
                      <a:pt x="1177" y="0"/>
                    </a:moveTo>
                    <a:lnTo>
                      <a:pt x="1177" y="0"/>
                    </a:lnTo>
                    <a:cubicBezTo>
                      <a:pt x="1820" y="0"/>
                      <a:pt x="2344" y="524"/>
                      <a:pt x="2344" y="1167"/>
                    </a:cubicBezTo>
                    <a:cubicBezTo>
                      <a:pt x="2344" y="1820"/>
                      <a:pt x="1820" y="2344"/>
                      <a:pt x="1177" y="2344"/>
                    </a:cubicBezTo>
                    <a:cubicBezTo>
                      <a:pt x="524" y="2344"/>
                      <a:pt x="0" y="1820"/>
                      <a:pt x="0" y="1167"/>
                    </a:cubicBezTo>
                    <a:cubicBezTo>
                      <a:pt x="0" y="524"/>
                      <a:pt x="524" y="0"/>
                      <a:pt x="1177" y="0"/>
                    </a:cubicBezTo>
                  </a:path>
                </a:pathLst>
              </a:custGeom>
              <a:grpFill/>
              <a:ln>
                <a:noFill/>
              </a:ln>
              <a:effectLst/>
            </p:spPr>
            <p:txBody>
              <a:bodyPr wrap="none" anchor="ctr"/>
              <a:lstStyle/>
              <a:p>
                <a:pPr defTabSz="914217">
                  <a:defRPr/>
                </a:pPr>
                <a:endParaRPr lang="en-US" sz="900">
                  <a:latin typeface="Calibri Light"/>
                </a:endParaRPr>
              </a:p>
            </p:txBody>
          </p:sp>
          <p:sp>
            <p:nvSpPr>
              <p:cNvPr id="75" name="Freeform 28"/>
              <p:cNvSpPr>
                <a:spLocks noChangeArrowheads="1"/>
              </p:cNvSpPr>
              <p:nvPr/>
            </p:nvSpPr>
            <p:spPr bwMode="auto">
              <a:xfrm>
                <a:off x="16216066" y="7775656"/>
                <a:ext cx="256105" cy="1033914"/>
              </a:xfrm>
              <a:custGeom>
                <a:avLst/>
                <a:gdLst>
                  <a:gd name="T0" fmla="*/ 722 w 723"/>
                  <a:gd name="T1" fmla="*/ 0 h 2908"/>
                  <a:gd name="T2" fmla="*/ 722 w 723"/>
                  <a:gd name="T3" fmla="*/ 0 h 2908"/>
                  <a:gd name="T4" fmla="*/ 722 w 723"/>
                  <a:gd name="T5" fmla="*/ 2552 h 2908"/>
                  <a:gd name="T6" fmla="*/ 367 w 723"/>
                  <a:gd name="T7" fmla="*/ 2907 h 2908"/>
                  <a:gd name="T8" fmla="*/ 367 w 723"/>
                  <a:gd name="T9" fmla="*/ 2907 h 2908"/>
                  <a:gd name="T10" fmla="*/ 0 w 723"/>
                  <a:gd name="T11" fmla="*/ 2552 h 2908"/>
                  <a:gd name="T12" fmla="*/ 0 w 723"/>
                  <a:gd name="T13" fmla="*/ 0 h 2908"/>
                  <a:gd name="T14" fmla="*/ 722 w 723"/>
                  <a:gd name="T15" fmla="*/ 0 h 2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2908">
                    <a:moveTo>
                      <a:pt x="722" y="0"/>
                    </a:moveTo>
                    <a:lnTo>
                      <a:pt x="722" y="0"/>
                    </a:lnTo>
                    <a:cubicBezTo>
                      <a:pt x="722" y="2552"/>
                      <a:pt x="722" y="2552"/>
                      <a:pt x="722" y="2552"/>
                    </a:cubicBezTo>
                    <a:cubicBezTo>
                      <a:pt x="722" y="2749"/>
                      <a:pt x="564" y="2907"/>
                      <a:pt x="367" y="2907"/>
                    </a:cubicBezTo>
                    <a:lnTo>
                      <a:pt x="367" y="2907"/>
                    </a:lnTo>
                    <a:cubicBezTo>
                      <a:pt x="169" y="2907"/>
                      <a:pt x="0" y="2749"/>
                      <a:pt x="0" y="2552"/>
                    </a:cubicBezTo>
                    <a:cubicBezTo>
                      <a:pt x="0" y="0"/>
                      <a:pt x="0" y="0"/>
                      <a:pt x="0" y="0"/>
                    </a:cubicBezTo>
                    <a:lnTo>
                      <a:pt x="722"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77" name="Freeform 30"/>
              <p:cNvSpPr>
                <a:spLocks noChangeArrowheads="1"/>
              </p:cNvSpPr>
              <p:nvPr/>
            </p:nvSpPr>
            <p:spPr bwMode="auto">
              <a:xfrm>
                <a:off x="16326050" y="8377463"/>
                <a:ext cx="355090" cy="256122"/>
              </a:xfrm>
              <a:custGeom>
                <a:avLst/>
                <a:gdLst>
                  <a:gd name="T0" fmla="*/ 217 w 1000"/>
                  <a:gd name="T1" fmla="*/ 0 h 723"/>
                  <a:gd name="T2" fmla="*/ 217 w 1000"/>
                  <a:gd name="T3" fmla="*/ 0 h 723"/>
                  <a:gd name="T4" fmla="*/ 782 w 1000"/>
                  <a:gd name="T5" fmla="*/ 0 h 723"/>
                  <a:gd name="T6" fmla="*/ 999 w 1000"/>
                  <a:gd name="T7" fmla="*/ 217 h 723"/>
                  <a:gd name="T8" fmla="*/ 999 w 1000"/>
                  <a:gd name="T9" fmla="*/ 504 h 723"/>
                  <a:gd name="T10" fmla="*/ 782 w 1000"/>
                  <a:gd name="T11" fmla="*/ 722 h 723"/>
                  <a:gd name="T12" fmla="*/ 217 w 1000"/>
                  <a:gd name="T13" fmla="*/ 722 h 723"/>
                  <a:gd name="T14" fmla="*/ 0 w 1000"/>
                  <a:gd name="T15" fmla="*/ 504 h 723"/>
                  <a:gd name="T16" fmla="*/ 0 w 1000"/>
                  <a:gd name="T17" fmla="*/ 217 h 723"/>
                  <a:gd name="T18" fmla="*/ 217 w 1000"/>
                  <a:gd name="T1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 h="723">
                    <a:moveTo>
                      <a:pt x="217" y="0"/>
                    </a:moveTo>
                    <a:lnTo>
                      <a:pt x="217" y="0"/>
                    </a:lnTo>
                    <a:cubicBezTo>
                      <a:pt x="782" y="0"/>
                      <a:pt x="782" y="0"/>
                      <a:pt x="782" y="0"/>
                    </a:cubicBezTo>
                    <a:cubicBezTo>
                      <a:pt x="901" y="0"/>
                      <a:pt x="999" y="98"/>
                      <a:pt x="999" y="217"/>
                    </a:cubicBezTo>
                    <a:cubicBezTo>
                      <a:pt x="999" y="504"/>
                      <a:pt x="999" y="504"/>
                      <a:pt x="999" y="504"/>
                    </a:cubicBezTo>
                    <a:cubicBezTo>
                      <a:pt x="999" y="623"/>
                      <a:pt x="901" y="722"/>
                      <a:pt x="782" y="722"/>
                    </a:cubicBezTo>
                    <a:cubicBezTo>
                      <a:pt x="217" y="722"/>
                      <a:pt x="217" y="722"/>
                      <a:pt x="217" y="722"/>
                    </a:cubicBezTo>
                    <a:cubicBezTo>
                      <a:pt x="98" y="722"/>
                      <a:pt x="0" y="623"/>
                      <a:pt x="0" y="504"/>
                    </a:cubicBezTo>
                    <a:cubicBezTo>
                      <a:pt x="0" y="217"/>
                      <a:pt x="0" y="217"/>
                      <a:pt x="0" y="217"/>
                    </a:cubicBezTo>
                    <a:cubicBezTo>
                      <a:pt x="0" y="98"/>
                      <a:pt x="98" y="0"/>
                      <a:pt x="21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78" name="Freeform 31"/>
              <p:cNvSpPr>
                <a:spLocks noChangeArrowheads="1"/>
              </p:cNvSpPr>
              <p:nvPr/>
            </p:nvSpPr>
            <p:spPr bwMode="auto">
              <a:xfrm>
                <a:off x="16326050" y="8075774"/>
                <a:ext cx="355090" cy="256122"/>
              </a:xfrm>
              <a:custGeom>
                <a:avLst/>
                <a:gdLst>
                  <a:gd name="T0" fmla="*/ 217 w 1000"/>
                  <a:gd name="T1" fmla="*/ 0 h 723"/>
                  <a:gd name="T2" fmla="*/ 217 w 1000"/>
                  <a:gd name="T3" fmla="*/ 0 h 723"/>
                  <a:gd name="T4" fmla="*/ 782 w 1000"/>
                  <a:gd name="T5" fmla="*/ 0 h 723"/>
                  <a:gd name="T6" fmla="*/ 999 w 1000"/>
                  <a:gd name="T7" fmla="*/ 217 h 723"/>
                  <a:gd name="T8" fmla="*/ 999 w 1000"/>
                  <a:gd name="T9" fmla="*/ 503 h 723"/>
                  <a:gd name="T10" fmla="*/ 782 w 1000"/>
                  <a:gd name="T11" fmla="*/ 722 h 723"/>
                  <a:gd name="T12" fmla="*/ 217 w 1000"/>
                  <a:gd name="T13" fmla="*/ 722 h 723"/>
                  <a:gd name="T14" fmla="*/ 0 w 1000"/>
                  <a:gd name="T15" fmla="*/ 503 h 723"/>
                  <a:gd name="T16" fmla="*/ 0 w 1000"/>
                  <a:gd name="T17" fmla="*/ 217 h 723"/>
                  <a:gd name="T18" fmla="*/ 217 w 1000"/>
                  <a:gd name="T1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 h="723">
                    <a:moveTo>
                      <a:pt x="217" y="0"/>
                    </a:moveTo>
                    <a:lnTo>
                      <a:pt x="217" y="0"/>
                    </a:lnTo>
                    <a:cubicBezTo>
                      <a:pt x="782" y="0"/>
                      <a:pt x="782" y="0"/>
                      <a:pt x="782" y="0"/>
                    </a:cubicBezTo>
                    <a:cubicBezTo>
                      <a:pt x="901" y="0"/>
                      <a:pt x="999" y="98"/>
                      <a:pt x="999" y="217"/>
                    </a:cubicBezTo>
                    <a:cubicBezTo>
                      <a:pt x="999" y="503"/>
                      <a:pt x="999" y="503"/>
                      <a:pt x="999" y="503"/>
                    </a:cubicBezTo>
                    <a:cubicBezTo>
                      <a:pt x="999" y="622"/>
                      <a:pt x="901" y="722"/>
                      <a:pt x="782" y="722"/>
                    </a:cubicBezTo>
                    <a:cubicBezTo>
                      <a:pt x="217" y="722"/>
                      <a:pt x="217" y="722"/>
                      <a:pt x="217" y="722"/>
                    </a:cubicBezTo>
                    <a:cubicBezTo>
                      <a:pt x="98" y="722"/>
                      <a:pt x="0" y="622"/>
                      <a:pt x="0" y="503"/>
                    </a:cubicBezTo>
                    <a:cubicBezTo>
                      <a:pt x="0" y="217"/>
                      <a:pt x="0" y="217"/>
                      <a:pt x="0" y="217"/>
                    </a:cubicBezTo>
                    <a:cubicBezTo>
                      <a:pt x="0" y="98"/>
                      <a:pt x="98" y="0"/>
                      <a:pt x="217"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grpSp>
        <p:sp>
          <p:nvSpPr>
            <p:cNvPr id="76" name="Freeform 29"/>
            <p:cNvSpPr>
              <a:spLocks noChangeArrowheads="1"/>
            </p:cNvSpPr>
            <p:nvPr/>
          </p:nvSpPr>
          <p:spPr bwMode="auto">
            <a:xfrm>
              <a:off x="16110796" y="7206846"/>
              <a:ext cx="468216" cy="468247"/>
            </a:xfrm>
            <a:custGeom>
              <a:avLst/>
              <a:gdLst>
                <a:gd name="T0" fmla="*/ 235708 w 1317"/>
                <a:gd name="T1" fmla="*/ 0 h 1318"/>
                <a:gd name="T2" fmla="*/ 235708 w 1317"/>
                <a:gd name="T3" fmla="*/ 0 h 1318"/>
                <a:gd name="T4" fmla="*/ 467860 w 1317"/>
                <a:gd name="T5" fmla="*/ 231992 h 1318"/>
                <a:gd name="T6" fmla="*/ 235708 w 1317"/>
                <a:gd name="T7" fmla="*/ 467892 h 1318"/>
                <a:gd name="T8" fmla="*/ 0 w 1317"/>
                <a:gd name="T9" fmla="*/ 231992 h 1318"/>
                <a:gd name="T10" fmla="*/ 235708 w 1317"/>
                <a:gd name="T11" fmla="*/ 0 h 1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7" h="1318">
                  <a:moveTo>
                    <a:pt x="663" y="0"/>
                  </a:moveTo>
                  <a:lnTo>
                    <a:pt x="663" y="0"/>
                  </a:lnTo>
                  <a:cubicBezTo>
                    <a:pt x="1018" y="0"/>
                    <a:pt x="1316" y="298"/>
                    <a:pt x="1316" y="653"/>
                  </a:cubicBezTo>
                  <a:cubicBezTo>
                    <a:pt x="1316" y="1020"/>
                    <a:pt x="1018" y="1317"/>
                    <a:pt x="663" y="1317"/>
                  </a:cubicBezTo>
                  <a:cubicBezTo>
                    <a:pt x="296" y="1317"/>
                    <a:pt x="0" y="1020"/>
                    <a:pt x="0" y="653"/>
                  </a:cubicBezTo>
                  <a:cubicBezTo>
                    <a:pt x="0" y="298"/>
                    <a:pt x="296" y="0"/>
                    <a:pt x="663" y="0"/>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grpSp>
        <p:nvGrpSpPr>
          <p:cNvPr id="59408" name="Group 6"/>
          <p:cNvGrpSpPr>
            <a:grpSpLocks/>
          </p:cNvGrpSpPr>
          <p:nvPr/>
        </p:nvGrpSpPr>
        <p:grpSpPr bwMode="auto">
          <a:xfrm>
            <a:off x="6940550" y="5364957"/>
            <a:ext cx="1023938" cy="634206"/>
            <a:chOff x="13834133" y="10775264"/>
            <a:chExt cx="2047268" cy="1268037"/>
          </a:xfrm>
        </p:grpSpPr>
        <p:sp>
          <p:nvSpPr>
            <p:cNvPr id="59439" name="Freeform 32"/>
            <p:cNvSpPr>
              <a:spLocks noChangeArrowheads="1"/>
            </p:cNvSpPr>
            <p:nvPr/>
          </p:nvSpPr>
          <p:spPr bwMode="auto">
            <a:xfrm>
              <a:off x="14098094" y="10775264"/>
              <a:ext cx="1517775" cy="996203"/>
            </a:xfrm>
            <a:custGeom>
              <a:avLst/>
              <a:gdLst>
                <a:gd name="T0" fmla="*/ 52693 w 4263"/>
                <a:gd name="T1" fmla="*/ 0 h 2801"/>
                <a:gd name="T2" fmla="*/ 52693 w 4263"/>
                <a:gd name="T3" fmla="*/ 0 h 2801"/>
                <a:gd name="T4" fmla="*/ 1464726 w 4263"/>
                <a:gd name="T5" fmla="*/ 0 h 2801"/>
                <a:gd name="T6" fmla="*/ 1517419 w 4263"/>
                <a:gd name="T7" fmla="*/ 52638 h 2801"/>
                <a:gd name="T8" fmla="*/ 1517419 w 4263"/>
                <a:gd name="T9" fmla="*/ 943210 h 2801"/>
                <a:gd name="T10" fmla="*/ 1464726 w 4263"/>
                <a:gd name="T11" fmla="*/ 995847 h 2801"/>
                <a:gd name="T12" fmla="*/ 52693 w 4263"/>
                <a:gd name="T13" fmla="*/ 995847 h 2801"/>
                <a:gd name="T14" fmla="*/ 0 w 4263"/>
                <a:gd name="T15" fmla="*/ 943210 h 2801"/>
                <a:gd name="T16" fmla="*/ 0 w 4263"/>
                <a:gd name="T17" fmla="*/ 52638 h 2801"/>
                <a:gd name="T18" fmla="*/ 52693 w 4263"/>
                <a:gd name="T19" fmla="*/ 0 h 28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63" h="2801">
                  <a:moveTo>
                    <a:pt x="148" y="0"/>
                  </a:moveTo>
                  <a:lnTo>
                    <a:pt x="148" y="0"/>
                  </a:lnTo>
                  <a:cubicBezTo>
                    <a:pt x="4114" y="0"/>
                    <a:pt x="4114" y="0"/>
                    <a:pt x="4114" y="0"/>
                  </a:cubicBezTo>
                  <a:cubicBezTo>
                    <a:pt x="4203" y="0"/>
                    <a:pt x="4262" y="70"/>
                    <a:pt x="4262" y="148"/>
                  </a:cubicBezTo>
                  <a:cubicBezTo>
                    <a:pt x="4262" y="2652"/>
                    <a:pt x="4262" y="2652"/>
                    <a:pt x="4262" y="2652"/>
                  </a:cubicBezTo>
                  <a:cubicBezTo>
                    <a:pt x="4262" y="2740"/>
                    <a:pt x="4203" y="2800"/>
                    <a:pt x="4114" y="2800"/>
                  </a:cubicBezTo>
                  <a:cubicBezTo>
                    <a:pt x="148" y="2800"/>
                    <a:pt x="148" y="2800"/>
                    <a:pt x="148" y="2800"/>
                  </a:cubicBezTo>
                  <a:cubicBezTo>
                    <a:pt x="69" y="2800"/>
                    <a:pt x="0" y="2740"/>
                    <a:pt x="0" y="2652"/>
                  </a:cubicBezTo>
                  <a:cubicBezTo>
                    <a:pt x="0" y="148"/>
                    <a:pt x="0" y="148"/>
                    <a:pt x="0" y="148"/>
                  </a:cubicBezTo>
                  <a:cubicBezTo>
                    <a:pt x="0" y="70"/>
                    <a:pt x="69" y="0"/>
                    <a:pt x="148" y="0"/>
                  </a:cubicBezTo>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80" name="Freeform 33"/>
            <p:cNvSpPr>
              <a:spLocks noChangeArrowheads="1"/>
            </p:cNvSpPr>
            <p:nvPr/>
          </p:nvSpPr>
          <p:spPr bwMode="auto">
            <a:xfrm>
              <a:off x="14179796" y="10880541"/>
              <a:ext cx="1359084" cy="727511"/>
            </a:xfrm>
            <a:custGeom>
              <a:avLst/>
              <a:gdLst>
                <a:gd name="T0" fmla="*/ 0 w 3820"/>
                <a:gd name="T1" fmla="*/ 0 h 2048"/>
                <a:gd name="T2" fmla="*/ 1358728 w 3820"/>
                <a:gd name="T3" fmla="*/ 0 h 2048"/>
                <a:gd name="T4" fmla="*/ 1358728 w 3820"/>
                <a:gd name="T5" fmla="*/ 727156 h 2048"/>
                <a:gd name="T6" fmla="*/ 0 w 3820"/>
                <a:gd name="T7" fmla="*/ 727156 h 2048"/>
                <a:gd name="T8" fmla="*/ 0 w 3820"/>
                <a:gd name="T9" fmla="*/ 0 h 20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0" h="2048">
                  <a:moveTo>
                    <a:pt x="0" y="0"/>
                  </a:moveTo>
                  <a:lnTo>
                    <a:pt x="3819" y="0"/>
                  </a:lnTo>
                  <a:lnTo>
                    <a:pt x="3819" y="2047"/>
                  </a:lnTo>
                  <a:lnTo>
                    <a:pt x="0" y="2047"/>
                  </a:lnTo>
                  <a:lnTo>
                    <a:pt x="0" y="0"/>
                  </a:ln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1" name="Freeform 34"/>
            <p:cNvSpPr>
              <a:spLocks noChangeArrowheads="1"/>
            </p:cNvSpPr>
            <p:nvPr/>
          </p:nvSpPr>
          <p:spPr bwMode="auto">
            <a:xfrm>
              <a:off x="14838127" y="10809832"/>
              <a:ext cx="37709" cy="37711"/>
            </a:xfrm>
            <a:custGeom>
              <a:avLst/>
              <a:gdLst>
                <a:gd name="T0" fmla="*/ 20411 w 109"/>
                <a:gd name="T1" fmla="*/ 37365 h 109"/>
                <a:gd name="T2" fmla="*/ 20411 w 109"/>
                <a:gd name="T3" fmla="*/ 37365 h 109"/>
                <a:gd name="T4" fmla="*/ 37363 w 109"/>
                <a:gd name="T5" fmla="*/ 16607 h 109"/>
                <a:gd name="T6" fmla="*/ 20411 w 109"/>
                <a:gd name="T7" fmla="*/ 0 h 109"/>
                <a:gd name="T8" fmla="*/ 0 w 109"/>
                <a:gd name="T9" fmla="*/ 16607 h 109"/>
                <a:gd name="T10" fmla="*/ 20411 w 109"/>
                <a:gd name="T11" fmla="*/ 37365 h 1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109">
                  <a:moveTo>
                    <a:pt x="59" y="108"/>
                  </a:moveTo>
                  <a:lnTo>
                    <a:pt x="59" y="108"/>
                  </a:lnTo>
                  <a:cubicBezTo>
                    <a:pt x="89" y="108"/>
                    <a:pt x="108" y="79"/>
                    <a:pt x="108" y="48"/>
                  </a:cubicBezTo>
                  <a:cubicBezTo>
                    <a:pt x="108" y="19"/>
                    <a:pt x="89" y="0"/>
                    <a:pt x="59" y="0"/>
                  </a:cubicBezTo>
                  <a:cubicBezTo>
                    <a:pt x="29" y="0"/>
                    <a:pt x="0" y="19"/>
                    <a:pt x="0" y="48"/>
                  </a:cubicBezTo>
                  <a:cubicBezTo>
                    <a:pt x="0" y="79"/>
                    <a:pt x="29" y="108"/>
                    <a:pt x="59" y="108"/>
                  </a:cubicBezTo>
                </a:path>
              </a:pathLst>
            </a:custGeom>
            <a:solidFill>
              <a:srgbClr val="2557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2" name="Freeform 35"/>
            <p:cNvSpPr>
              <a:spLocks noChangeArrowheads="1"/>
            </p:cNvSpPr>
            <p:nvPr/>
          </p:nvSpPr>
          <p:spPr bwMode="auto">
            <a:xfrm>
              <a:off x="14828700" y="11655191"/>
              <a:ext cx="62848" cy="62852"/>
            </a:xfrm>
            <a:custGeom>
              <a:avLst/>
              <a:gdLst>
                <a:gd name="T0" fmla="*/ 0 w 179"/>
                <a:gd name="T1" fmla="*/ 0 h 180"/>
                <a:gd name="T2" fmla="*/ 62497 w 179"/>
                <a:gd name="T3" fmla="*/ 0 h 180"/>
                <a:gd name="T4" fmla="*/ 62497 w 179"/>
                <a:gd name="T5" fmla="*/ 62503 h 180"/>
                <a:gd name="T6" fmla="*/ 0 w 179"/>
                <a:gd name="T7" fmla="*/ 62503 h 180"/>
                <a:gd name="T8" fmla="*/ 0 w 179"/>
                <a:gd name="T9" fmla="*/ 0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80">
                  <a:moveTo>
                    <a:pt x="0" y="0"/>
                  </a:moveTo>
                  <a:lnTo>
                    <a:pt x="178" y="0"/>
                  </a:lnTo>
                  <a:lnTo>
                    <a:pt x="178" y="179"/>
                  </a:lnTo>
                  <a:lnTo>
                    <a:pt x="0" y="179"/>
                  </a:lnTo>
                  <a:lnTo>
                    <a:pt x="0" y="0"/>
                  </a:lnTo>
                </a:path>
              </a:pathLst>
            </a:custGeom>
            <a:solidFill>
              <a:srgbClr val="25575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3" name="Freeform 36"/>
            <p:cNvSpPr>
              <a:spLocks noChangeArrowheads="1"/>
            </p:cNvSpPr>
            <p:nvPr/>
          </p:nvSpPr>
          <p:spPr bwMode="auto">
            <a:xfrm>
              <a:off x="13834133" y="11773038"/>
              <a:ext cx="2047268" cy="171271"/>
            </a:xfrm>
            <a:custGeom>
              <a:avLst/>
              <a:gdLst>
                <a:gd name="T0" fmla="*/ 264589 w 5749"/>
                <a:gd name="T1" fmla="*/ 0 h 486"/>
                <a:gd name="T2" fmla="*/ 1782323 w 5749"/>
                <a:gd name="T3" fmla="*/ 0 h 486"/>
                <a:gd name="T4" fmla="*/ 2046912 w 5749"/>
                <a:gd name="T5" fmla="*/ 170919 h 486"/>
                <a:gd name="T6" fmla="*/ 0 w 5749"/>
                <a:gd name="T7" fmla="*/ 170919 h 486"/>
                <a:gd name="T8" fmla="*/ 264589 w 5749"/>
                <a:gd name="T9" fmla="*/ 0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9" h="486">
                  <a:moveTo>
                    <a:pt x="743" y="0"/>
                  </a:moveTo>
                  <a:lnTo>
                    <a:pt x="5005" y="0"/>
                  </a:lnTo>
                  <a:lnTo>
                    <a:pt x="5748" y="485"/>
                  </a:lnTo>
                  <a:lnTo>
                    <a:pt x="0" y="485"/>
                  </a:lnTo>
                  <a:lnTo>
                    <a:pt x="743" y="0"/>
                  </a:lnTo>
                </a:path>
              </a:pathLst>
            </a:custGeom>
            <a:solidFill>
              <a:srgbClr val="327E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4" name="Freeform 37"/>
            <p:cNvSpPr>
              <a:spLocks noChangeArrowheads="1"/>
            </p:cNvSpPr>
            <p:nvPr/>
          </p:nvSpPr>
          <p:spPr bwMode="auto">
            <a:xfrm>
              <a:off x="13834133" y="11945881"/>
              <a:ext cx="2047268" cy="97420"/>
            </a:xfrm>
            <a:custGeom>
              <a:avLst/>
              <a:gdLst>
                <a:gd name="T0" fmla="*/ 0 w 5749"/>
                <a:gd name="T1" fmla="*/ 0 h 278"/>
                <a:gd name="T2" fmla="*/ 0 w 5749"/>
                <a:gd name="T3" fmla="*/ 0 h 278"/>
                <a:gd name="T4" fmla="*/ 2046912 w 5749"/>
                <a:gd name="T5" fmla="*/ 0 h 278"/>
                <a:gd name="T6" fmla="*/ 2046912 w 5749"/>
                <a:gd name="T7" fmla="*/ 58873 h 278"/>
                <a:gd name="T8" fmla="*/ 2008096 w 5749"/>
                <a:gd name="T9" fmla="*/ 97070 h 278"/>
                <a:gd name="T10" fmla="*/ 38816 w 5749"/>
                <a:gd name="T11" fmla="*/ 97070 h 278"/>
                <a:gd name="T12" fmla="*/ 0 w 5749"/>
                <a:gd name="T13" fmla="*/ 58873 h 278"/>
                <a:gd name="T14" fmla="*/ 0 w 5749"/>
                <a:gd name="T15" fmla="*/ 0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9" h="278">
                  <a:moveTo>
                    <a:pt x="0" y="0"/>
                  </a:moveTo>
                  <a:lnTo>
                    <a:pt x="0" y="0"/>
                  </a:lnTo>
                  <a:cubicBezTo>
                    <a:pt x="5748" y="0"/>
                    <a:pt x="5748" y="0"/>
                    <a:pt x="5748" y="0"/>
                  </a:cubicBezTo>
                  <a:cubicBezTo>
                    <a:pt x="5748" y="168"/>
                    <a:pt x="5748" y="168"/>
                    <a:pt x="5748" y="168"/>
                  </a:cubicBezTo>
                  <a:cubicBezTo>
                    <a:pt x="5748" y="227"/>
                    <a:pt x="5698" y="277"/>
                    <a:pt x="5639" y="277"/>
                  </a:cubicBezTo>
                  <a:cubicBezTo>
                    <a:pt x="109" y="277"/>
                    <a:pt x="109" y="277"/>
                    <a:pt x="109" y="277"/>
                  </a:cubicBezTo>
                  <a:cubicBezTo>
                    <a:pt x="50" y="277"/>
                    <a:pt x="0" y="227"/>
                    <a:pt x="0" y="168"/>
                  </a:cubicBezTo>
                  <a:lnTo>
                    <a:pt x="0" y="0"/>
                  </a:lnTo>
                </a:path>
              </a:pathLst>
            </a:custGeom>
            <a:solidFill>
              <a:srgbClr val="4343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5" name="Freeform 38"/>
            <p:cNvSpPr>
              <a:spLocks noChangeArrowheads="1"/>
            </p:cNvSpPr>
            <p:nvPr/>
          </p:nvSpPr>
          <p:spPr bwMode="auto">
            <a:xfrm>
              <a:off x="14652726" y="11997733"/>
              <a:ext cx="410082" cy="23569"/>
            </a:xfrm>
            <a:custGeom>
              <a:avLst/>
              <a:gdLst>
                <a:gd name="T0" fmla="*/ 0 w 1157"/>
                <a:gd name="T1" fmla="*/ 0 h 70"/>
                <a:gd name="T2" fmla="*/ 409728 w 1157"/>
                <a:gd name="T3" fmla="*/ 0 h 70"/>
                <a:gd name="T4" fmla="*/ 409728 w 1157"/>
                <a:gd name="T5" fmla="*/ 23232 h 70"/>
                <a:gd name="T6" fmla="*/ 0 w 1157"/>
                <a:gd name="T7" fmla="*/ 23232 h 70"/>
                <a:gd name="T8" fmla="*/ 0 w 1157"/>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70">
                  <a:moveTo>
                    <a:pt x="0" y="0"/>
                  </a:moveTo>
                  <a:lnTo>
                    <a:pt x="1156" y="0"/>
                  </a:lnTo>
                  <a:lnTo>
                    <a:pt x="1156"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6" name="Freeform 39"/>
            <p:cNvSpPr>
              <a:spLocks noChangeArrowheads="1"/>
            </p:cNvSpPr>
            <p:nvPr/>
          </p:nvSpPr>
          <p:spPr bwMode="auto">
            <a:xfrm>
              <a:off x="13834133" y="11945881"/>
              <a:ext cx="2047268" cy="29855"/>
            </a:xfrm>
            <a:custGeom>
              <a:avLst/>
              <a:gdLst>
                <a:gd name="T0" fmla="*/ 0 w 5749"/>
                <a:gd name="T1" fmla="*/ 0 h 90"/>
                <a:gd name="T2" fmla="*/ 2046912 w 5749"/>
                <a:gd name="T3" fmla="*/ 0 h 90"/>
                <a:gd name="T4" fmla="*/ 2046912 w 5749"/>
                <a:gd name="T5" fmla="*/ 29523 h 90"/>
                <a:gd name="T6" fmla="*/ 0 w 5749"/>
                <a:gd name="T7" fmla="*/ 29523 h 90"/>
                <a:gd name="T8" fmla="*/ 0 w 5749"/>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49" h="90">
                  <a:moveTo>
                    <a:pt x="0" y="0"/>
                  </a:moveTo>
                  <a:lnTo>
                    <a:pt x="5748" y="0"/>
                  </a:lnTo>
                  <a:lnTo>
                    <a:pt x="5748" y="89"/>
                  </a:lnTo>
                  <a:lnTo>
                    <a:pt x="0" y="8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7" name="Freeform 40"/>
            <p:cNvSpPr>
              <a:spLocks noChangeArrowheads="1"/>
            </p:cNvSpPr>
            <p:nvPr/>
          </p:nvSpPr>
          <p:spPr bwMode="auto">
            <a:xfrm>
              <a:off x="14316590" y="11121237"/>
              <a:ext cx="420563" cy="423737"/>
            </a:xfrm>
            <a:custGeom>
              <a:avLst/>
              <a:gdLst>
                <a:gd name="T0" fmla="*/ 594 w 1188"/>
                <a:gd name="T1" fmla="*/ 1196 h 1197"/>
                <a:gd name="T2" fmla="*/ 594 w 1188"/>
                <a:gd name="T3" fmla="*/ 1196 h 1197"/>
                <a:gd name="T4" fmla="*/ 684 w 1188"/>
                <a:gd name="T5" fmla="*/ 1196 h 1197"/>
                <a:gd name="T6" fmla="*/ 684 w 1188"/>
                <a:gd name="T7" fmla="*/ 1108 h 1197"/>
                <a:gd name="T8" fmla="*/ 881 w 1188"/>
                <a:gd name="T9" fmla="*/ 1019 h 1197"/>
                <a:gd name="T10" fmla="*/ 950 w 1188"/>
                <a:gd name="T11" fmla="*/ 1088 h 1197"/>
                <a:gd name="T12" fmla="*/ 1079 w 1188"/>
                <a:gd name="T13" fmla="*/ 950 h 1197"/>
                <a:gd name="T14" fmla="*/ 1020 w 1188"/>
                <a:gd name="T15" fmla="*/ 891 h 1197"/>
                <a:gd name="T16" fmla="*/ 1098 w 1188"/>
                <a:gd name="T17" fmla="*/ 693 h 1197"/>
                <a:gd name="T18" fmla="*/ 1187 w 1188"/>
                <a:gd name="T19" fmla="*/ 693 h 1197"/>
                <a:gd name="T20" fmla="*/ 1187 w 1188"/>
                <a:gd name="T21" fmla="*/ 505 h 1197"/>
                <a:gd name="T22" fmla="*/ 1098 w 1188"/>
                <a:gd name="T23" fmla="*/ 505 h 1197"/>
                <a:gd name="T24" fmla="*/ 1020 w 1188"/>
                <a:gd name="T25" fmla="*/ 307 h 1197"/>
                <a:gd name="T26" fmla="*/ 1079 w 1188"/>
                <a:gd name="T27" fmla="*/ 247 h 1197"/>
                <a:gd name="T28" fmla="*/ 950 w 1188"/>
                <a:gd name="T29" fmla="*/ 109 h 1197"/>
                <a:gd name="T30" fmla="*/ 881 w 1188"/>
                <a:gd name="T31" fmla="*/ 178 h 1197"/>
                <a:gd name="T32" fmla="*/ 684 w 1188"/>
                <a:gd name="T33" fmla="*/ 88 h 1197"/>
                <a:gd name="T34" fmla="*/ 684 w 1188"/>
                <a:gd name="T35" fmla="*/ 0 h 1197"/>
                <a:gd name="T36" fmla="*/ 594 w 1188"/>
                <a:gd name="T37" fmla="*/ 0 h 1197"/>
                <a:gd name="T38" fmla="*/ 594 w 1188"/>
                <a:gd name="T39" fmla="*/ 217 h 1197"/>
                <a:gd name="T40" fmla="*/ 970 w 1188"/>
                <a:gd name="T41" fmla="*/ 593 h 1197"/>
                <a:gd name="T42" fmla="*/ 594 w 1188"/>
                <a:gd name="T43" fmla="*/ 979 h 1197"/>
                <a:gd name="T44" fmla="*/ 594 w 1188"/>
                <a:gd name="T45" fmla="*/ 1196 h 1197"/>
                <a:gd name="T46" fmla="*/ 169 w 1188"/>
                <a:gd name="T47" fmla="*/ 891 h 1197"/>
                <a:gd name="T48" fmla="*/ 169 w 1188"/>
                <a:gd name="T49" fmla="*/ 891 h 1197"/>
                <a:gd name="T50" fmla="*/ 110 w 1188"/>
                <a:gd name="T51" fmla="*/ 950 h 1197"/>
                <a:gd name="T52" fmla="*/ 238 w 1188"/>
                <a:gd name="T53" fmla="*/ 1088 h 1197"/>
                <a:gd name="T54" fmla="*/ 307 w 1188"/>
                <a:gd name="T55" fmla="*/ 1019 h 1197"/>
                <a:gd name="T56" fmla="*/ 495 w 1188"/>
                <a:gd name="T57" fmla="*/ 1108 h 1197"/>
                <a:gd name="T58" fmla="*/ 495 w 1188"/>
                <a:gd name="T59" fmla="*/ 1196 h 1197"/>
                <a:gd name="T60" fmla="*/ 594 w 1188"/>
                <a:gd name="T61" fmla="*/ 1196 h 1197"/>
                <a:gd name="T62" fmla="*/ 594 w 1188"/>
                <a:gd name="T63" fmla="*/ 979 h 1197"/>
                <a:gd name="T64" fmla="*/ 594 w 1188"/>
                <a:gd name="T65" fmla="*/ 979 h 1197"/>
                <a:gd name="T66" fmla="*/ 217 w 1188"/>
                <a:gd name="T67" fmla="*/ 593 h 1197"/>
                <a:gd name="T68" fmla="*/ 594 w 1188"/>
                <a:gd name="T69" fmla="*/ 217 h 1197"/>
                <a:gd name="T70" fmla="*/ 594 w 1188"/>
                <a:gd name="T71" fmla="*/ 217 h 1197"/>
                <a:gd name="T72" fmla="*/ 594 w 1188"/>
                <a:gd name="T73" fmla="*/ 217 h 1197"/>
                <a:gd name="T74" fmla="*/ 594 w 1188"/>
                <a:gd name="T75" fmla="*/ 0 h 1197"/>
                <a:gd name="T76" fmla="*/ 495 w 1188"/>
                <a:gd name="T77" fmla="*/ 0 h 1197"/>
                <a:gd name="T78" fmla="*/ 495 w 1188"/>
                <a:gd name="T79" fmla="*/ 88 h 1197"/>
                <a:gd name="T80" fmla="*/ 307 w 1188"/>
                <a:gd name="T81" fmla="*/ 178 h 1197"/>
                <a:gd name="T82" fmla="*/ 238 w 1188"/>
                <a:gd name="T83" fmla="*/ 109 h 1197"/>
                <a:gd name="T84" fmla="*/ 110 w 1188"/>
                <a:gd name="T85" fmla="*/ 247 h 1197"/>
                <a:gd name="T86" fmla="*/ 169 w 1188"/>
                <a:gd name="T87" fmla="*/ 307 h 1197"/>
                <a:gd name="T88" fmla="*/ 90 w 1188"/>
                <a:gd name="T89" fmla="*/ 505 h 1197"/>
                <a:gd name="T90" fmla="*/ 0 w 1188"/>
                <a:gd name="T91" fmla="*/ 505 h 1197"/>
                <a:gd name="T92" fmla="*/ 0 w 1188"/>
                <a:gd name="T93" fmla="*/ 693 h 1197"/>
                <a:gd name="T94" fmla="*/ 90 w 1188"/>
                <a:gd name="T95" fmla="*/ 693 h 1197"/>
                <a:gd name="T96" fmla="*/ 169 w 1188"/>
                <a:gd name="T97" fmla="*/ 89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8" h="1197">
                  <a:moveTo>
                    <a:pt x="594" y="1196"/>
                  </a:moveTo>
                  <a:lnTo>
                    <a:pt x="594" y="1196"/>
                  </a:lnTo>
                  <a:cubicBezTo>
                    <a:pt x="684" y="1196"/>
                    <a:pt x="684" y="1196"/>
                    <a:pt x="684" y="1196"/>
                  </a:cubicBezTo>
                  <a:cubicBezTo>
                    <a:pt x="684" y="1108"/>
                    <a:pt x="684" y="1108"/>
                    <a:pt x="684" y="1108"/>
                  </a:cubicBezTo>
                  <a:cubicBezTo>
                    <a:pt x="762" y="1088"/>
                    <a:pt x="832" y="1058"/>
                    <a:pt x="881" y="1019"/>
                  </a:cubicBezTo>
                  <a:cubicBezTo>
                    <a:pt x="950" y="1088"/>
                    <a:pt x="950" y="1088"/>
                    <a:pt x="950" y="1088"/>
                  </a:cubicBezTo>
                  <a:cubicBezTo>
                    <a:pt x="1079" y="950"/>
                    <a:pt x="1079" y="950"/>
                    <a:pt x="1079" y="950"/>
                  </a:cubicBezTo>
                  <a:cubicBezTo>
                    <a:pt x="1020" y="891"/>
                    <a:pt x="1020" y="891"/>
                    <a:pt x="1020" y="891"/>
                  </a:cubicBezTo>
                  <a:cubicBezTo>
                    <a:pt x="1058" y="831"/>
                    <a:pt x="1089" y="762"/>
                    <a:pt x="1098" y="693"/>
                  </a:cubicBezTo>
                  <a:cubicBezTo>
                    <a:pt x="1187" y="693"/>
                    <a:pt x="1187" y="693"/>
                    <a:pt x="1187" y="693"/>
                  </a:cubicBezTo>
                  <a:cubicBezTo>
                    <a:pt x="1187" y="505"/>
                    <a:pt x="1187" y="505"/>
                    <a:pt x="1187" y="505"/>
                  </a:cubicBezTo>
                  <a:cubicBezTo>
                    <a:pt x="1098" y="505"/>
                    <a:pt x="1098" y="505"/>
                    <a:pt x="1098" y="505"/>
                  </a:cubicBezTo>
                  <a:cubicBezTo>
                    <a:pt x="1089" y="436"/>
                    <a:pt x="1058" y="366"/>
                    <a:pt x="1020" y="307"/>
                  </a:cubicBezTo>
                  <a:cubicBezTo>
                    <a:pt x="1079" y="247"/>
                    <a:pt x="1079" y="247"/>
                    <a:pt x="1079" y="247"/>
                  </a:cubicBezTo>
                  <a:cubicBezTo>
                    <a:pt x="950" y="109"/>
                    <a:pt x="950" y="109"/>
                    <a:pt x="950" y="109"/>
                  </a:cubicBezTo>
                  <a:cubicBezTo>
                    <a:pt x="881" y="178"/>
                    <a:pt x="881" y="178"/>
                    <a:pt x="881" y="178"/>
                  </a:cubicBezTo>
                  <a:cubicBezTo>
                    <a:pt x="832" y="129"/>
                    <a:pt x="762" y="109"/>
                    <a:pt x="684" y="88"/>
                  </a:cubicBezTo>
                  <a:cubicBezTo>
                    <a:pt x="684" y="0"/>
                    <a:pt x="684" y="0"/>
                    <a:pt x="684" y="0"/>
                  </a:cubicBezTo>
                  <a:cubicBezTo>
                    <a:pt x="594" y="0"/>
                    <a:pt x="594" y="0"/>
                    <a:pt x="594" y="0"/>
                  </a:cubicBezTo>
                  <a:cubicBezTo>
                    <a:pt x="594" y="217"/>
                    <a:pt x="594" y="217"/>
                    <a:pt x="594" y="217"/>
                  </a:cubicBezTo>
                  <a:cubicBezTo>
                    <a:pt x="802" y="217"/>
                    <a:pt x="970" y="386"/>
                    <a:pt x="970" y="593"/>
                  </a:cubicBezTo>
                  <a:cubicBezTo>
                    <a:pt x="970" y="810"/>
                    <a:pt x="802" y="979"/>
                    <a:pt x="594" y="979"/>
                  </a:cubicBezTo>
                  <a:lnTo>
                    <a:pt x="594" y="1196"/>
                  </a:lnTo>
                  <a:close/>
                  <a:moveTo>
                    <a:pt x="169" y="891"/>
                  </a:moveTo>
                  <a:lnTo>
                    <a:pt x="169" y="891"/>
                  </a:lnTo>
                  <a:cubicBezTo>
                    <a:pt x="110" y="950"/>
                    <a:pt x="110" y="950"/>
                    <a:pt x="110" y="950"/>
                  </a:cubicBezTo>
                  <a:cubicBezTo>
                    <a:pt x="238" y="1088"/>
                    <a:pt x="238" y="1088"/>
                    <a:pt x="238" y="1088"/>
                  </a:cubicBezTo>
                  <a:cubicBezTo>
                    <a:pt x="307" y="1019"/>
                    <a:pt x="307" y="1019"/>
                    <a:pt x="307" y="1019"/>
                  </a:cubicBezTo>
                  <a:cubicBezTo>
                    <a:pt x="356" y="1058"/>
                    <a:pt x="426" y="1088"/>
                    <a:pt x="495" y="1108"/>
                  </a:cubicBezTo>
                  <a:cubicBezTo>
                    <a:pt x="495" y="1196"/>
                    <a:pt x="495" y="1196"/>
                    <a:pt x="495" y="1196"/>
                  </a:cubicBezTo>
                  <a:cubicBezTo>
                    <a:pt x="594" y="1196"/>
                    <a:pt x="594" y="1196"/>
                    <a:pt x="594" y="1196"/>
                  </a:cubicBezTo>
                  <a:cubicBezTo>
                    <a:pt x="594" y="979"/>
                    <a:pt x="594" y="979"/>
                    <a:pt x="594" y="979"/>
                  </a:cubicBezTo>
                  <a:lnTo>
                    <a:pt x="594" y="979"/>
                  </a:lnTo>
                  <a:cubicBezTo>
                    <a:pt x="386" y="979"/>
                    <a:pt x="217" y="810"/>
                    <a:pt x="217" y="593"/>
                  </a:cubicBezTo>
                  <a:cubicBezTo>
                    <a:pt x="217" y="386"/>
                    <a:pt x="386" y="217"/>
                    <a:pt x="594" y="217"/>
                  </a:cubicBezTo>
                  <a:lnTo>
                    <a:pt x="594" y="217"/>
                  </a:lnTo>
                  <a:lnTo>
                    <a:pt x="594" y="217"/>
                  </a:lnTo>
                  <a:cubicBezTo>
                    <a:pt x="594" y="0"/>
                    <a:pt x="594" y="0"/>
                    <a:pt x="594" y="0"/>
                  </a:cubicBezTo>
                  <a:cubicBezTo>
                    <a:pt x="495" y="0"/>
                    <a:pt x="495" y="0"/>
                    <a:pt x="495" y="0"/>
                  </a:cubicBezTo>
                  <a:cubicBezTo>
                    <a:pt x="495" y="88"/>
                    <a:pt x="495" y="88"/>
                    <a:pt x="495" y="88"/>
                  </a:cubicBezTo>
                  <a:cubicBezTo>
                    <a:pt x="426" y="109"/>
                    <a:pt x="356" y="129"/>
                    <a:pt x="307" y="178"/>
                  </a:cubicBezTo>
                  <a:cubicBezTo>
                    <a:pt x="238" y="109"/>
                    <a:pt x="238" y="109"/>
                    <a:pt x="238" y="109"/>
                  </a:cubicBezTo>
                  <a:cubicBezTo>
                    <a:pt x="110" y="247"/>
                    <a:pt x="110" y="247"/>
                    <a:pt x="110" y="247"/>
                  </a:cubicBezTo>
                  <a:cubicBezTo>
                    <a:pt x="169" y="307"/>
                    <a:pt x="169" y="307"/>
                    <a:pt x="169" y="307"/>
                  </a:cubicBezTo>
                  <a:cubicBezTo>
                    <a:pt x="129" y="366"/>
                    <a:pt x="100" y="436"/>
                    <a:pt x="90" y="505"/>
                  </a:cubicBezTo>
                  <a:cubicBezTo>
                    <a:pt x="0" y="505"/>
                    <a:pt x="0" y="505"/>
                    <a:pt x="0" y="505"/>
                  </a:cubicBezTo>
                  <a:cubicBezTo>
                    <a:pt x="0" y="693"/>
                    <a:pt x="0" y="693"/>
                    <a:pt x="0" y="693"/>
                  </a:cubicBezTo>
                  <a:cubicBezTo>
                    <a:pt x="90" y="693"/>
                    <a:pt x="90" y="693"/>
                    <a:pt x="90" y="693"/>
                  </a:cubicBezTo>
                  <a:cubicBezTo>
                    <a:pt x="100" y="762"/>
                    <a:pt x="129" y="831"/>
                    <a:pt x="169" y="891"/>
                  </a:cubicBezTo>
                  <a:close/>
                </a:path>
              </a:pathLst>
            </a:custGeom>
            <a:solidFill>
              <a:schemeClr val="accent5"/>
            </a:solidFill>
            <a:ln>
              <a:noFill/>
            </a:ln>
            <a:effectLst/>
          </p:spPr>
          <p:txBody>
            <a:bodyPr wrap="none" anchor="ctr"/>
            <a:lstStyle/>
            <a:p>
              <a:pPr defTabSz="914217">
                <a:defRPr/>
              </a:pPr>
              <a:endParaRPr lang="en-US" sz="900">
                <a:latin typeface="Calibri Light"/>
              </a:endParaRPr>
            </a:p>
          </p:txBody>
        </p:sp>
        <p:sp>
          <p:nvSpPr>
            <p:cNvPr id="59448" name="Freeform 41"/>
            <p:cNvSpPr>
              <a:spLocks noChangeArrowheads="1"/>
            </p:cNvSpPr>
            <p:nvPr/>
          </p:nvSpPr>
          <p:spPr bwMode="auto">
            <a:xfrm>
              <a:off x="14944969" y="10973247"/>
              <a:ext cx="446220" cy="312688"/>
            </a:xfrm>
            <a:custGeom>
              <a:avLst/>
              <a:gdLst>
                <a:gd name="T0" fmla="*/ 354706 w 1258"/>
                <a:gd name="T1" fmla="*/ 115705 h 881"/>
                <a:gd name="T2" fmla="*/ 354706 w 1258"/>
                <a:gd name="T3" fmla="*/ 115705 h 881"/>
                <a:gd name="T4" fmla="*/ 445865 w 1258"/>
                <a:gd name="T5" fmla="*/ 214019 h 881"/>
                <a:gd name="T6" fmla="*/ 445865 w 1258"/>
                <a:gd name="T7" fmla="*/ 214019 h 881"/>
                <a:gd name="T8" fmla="*/ 350804 w 1258"/>
                <a:gd name="T9" fmla="*/ 312333 h 881"/>
                <a:gd name="T10" fmla="*/ 105348 w 1258"/>
                <a:gd name="T11" fmla="*/ 312333 h 881"/>
                <a:gd name="T12" fmla="*/ 0 w 1258"/>
                <a:gd name="T13" fmla="*/ 214019 h 881"/>
                <a:gd name="T14" fmla="*/ 0 w 1258"/>
                <a:gd name="T15" fmla="*/ 214019 h 881"/>
                <a:gd name="T16" fmla="*/ 91159 w 1258"/>
                <a:gd name="T17" fmla="*/ 115705 h 881"/>
                <a:gd name="T18" fmla="*/ 91159 w 1258"/>
                <a:gd name="T19" fmla="*/ 111801 h 881"/>
                <a:gd name="T20" fmla="*/ 221336 w 1258"/>
                <a:gd name="T21" fmla="*/ 0 h 881"/>
                <a:gd name="T22" fmla="*/ 354706 w 1258"/>
                <a:gd name="T23" fmla="*/ 111801 h 881"/>
                <a:gd name="T24" fmla="*/ 354706 w 1258"/>
                <a:gd name="T25" fmla="*/ 115705 h 8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8" h="881">
                  <a:moveTo>
                    <a:pt x="1000" y="326"/>
                  </a:moveTo>
                  <a:lnTo>
                    <a:pt x="1000" y="326"/>
                  </a:lnTo>
                  <a:cubicBezTo>
                    <a:pt x="1148" y="355"/>
                    <a:pt x="1257" y="465"/>
                    <a:pt x="1257" y="603"/>
                  </a:cubicBezTo>
                  <a:cubicBezTo>
                    <a:pt x="1257" y="741"/>
                    <a:pt x="1148" y="880"/>
                    <a:pt x="989" y="880"/>
                  </a:cubicBezTo>
                  <a:cubicBezTo>
                    <a:pt x="297" y="880"/>
                    <a:pt x="297" y="880"/>
                    <a:pt x="297" y="880"/>
                  </a:cubicBezTo>
                  <a:cubicBezTo>
                    <a:pt x="129" y="880"/>
                    <a:pt x="0" y="741"/>
                    <a:pt x="0" y="603"/>
                  </a:cubicBezTo>
                  <a:cubicBezTo>
                    <a:pt x="0" y="465"/>
                    <a:pt x="109" y="355"/>
                    <a:pt x="257" y="326"/>
                  </a:cubicBezTo>
                  <a:cubicBezTo>
                    <a:pt x="257" y="315"/>
                    <a:pt x="257" y="315"/>
                    <a:pt x="257" y="315"/>
                  </a:cubicBezTo>
                  <a:cubicBezTo>
                    <a:pt x="257" y="138"/>
                    <a:pt x="426" y="0"/>
                    <a:pt x="624" y="0"/>
                  </a:cubicBezTo>
                  <a:cubicBezTo>
                    <a:pt x="831" y="0"/>
                    <a:pt x="1000" y="138"/>
                    <a:pt x="1000" y="315"/>
                  </a:cubicBezTo>
                  <a:cubicBezTo>
                    <a:pt x="1000" y="315"/>
                    <a:pt x="1000" y="315"/>
                    <a:pt x="1000" y="32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89" name="Freeform 42"/>
            <p:cNvSpPr>
              <a:spLocks noChangeArrowheads="1"/>
            </p:cNvSpPr>
            <p:nvPr/>
          </p:nvSpPr>
          <p:spPr bwMode="auto">
            <a:xfrm>
              <a:off x="14937113" y="11345645"/>
              <a:ext cx="439935" cy="23569"/>
            </a:xfrm>
            <a:custGeom>
              <a:avLst/>
              <a:gdLst>
                <a:gd name="T0" fmla="*/ 0 w 1237"/>
                <a:gd name="T1" fmla="*/ 0 h 71"/>
                <a:gd name="T2" fmla="*/ 439579 w 1237"/>
                <a:gd name="T3" fmla="*/ 0 h 71"/>
                <a:gd name="T4" fmla="*/ 439579 w 1237"/>
                <a:gd name="T5" fmla="*/ 23237 h 71"/>
                <a:gd name="T6" fmla="*/ 0 w 1237"/>
                <a:gd name="T7" fmla="*/ 23237 h 71"/>
                <a:gd name="T8" fmla="*/ 0 w 1237"/>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71">
                  <a:moveTo>
                    <a:pt x="0" y="0"/>
                  </a:moveTo>
                  <a:lnTo>
                    <a:pt x="1236" y="0"/>
                  </a:lnTo>
                  <a:lnTo>
                    <a:pt x="1236" y="70"/>
                  </a:lnTo>
                  <a:lnTo>
                    <a:pt x="0" y="70"/>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90" name="Freeform 43"/>
            <p:cNvSpPr>
              <a:spLocks noChangeArrowheads="1"/>
            </p:cNvSpPr>
            <p:nvPr/>
          </p:nvSpPr>
          <p:spPr bwMode="auto">
            <a:xfrm>
              <a:off x="14937113" y="11395926"/>
              <a:ext cx="439935" cy="20427"/>
            </a:xfrm>
            <a:custGeom>
              <a:avLst/>
              <a:gdLst>
                <a:gd name="T0" fmla="*/ 0 w 1237"/>
                <a:gd name="T1" fmla="*/ 0 h 60"/>
                <a:gd name="T2" fmla="*/ 439579 w 1237"/>
                <a:gd name="T3" fmla="*/ 0 h 60"/>
                <a:gd name="T4" fmla="*/ 439579 w 1237"/>
                <a:gd name="T5" fmla="*/ 20087 h 60"/>
                <a:gd name="T6" fmla="*/ 0 w 1237"/>
                <a:gd name="T7" fmla="*/ 20087 h 60"/>
                <a:gd name="T8" fmla="*/ 0 w 123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60">
                  <a:moveTo>
                    <a:pt x="0" y="0"/>
                  </a:moveTo>
                  <a:lnTo>
                    <a:pt x="1236" y="0"/>
                  </a:lnTo>
                  <a:lnTo>
                    <a:pt x="1236" y="59"/>
                  </a:lnTo>
                  <a:lnTo>
                    <a:pt x="0" y="5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91" name="Freeform 44"/>
            <p:cNvSpPr>
              <a:spLocks noChangeArrowheads="1"/>
            </p:cNvSpPr>
            <p:nvPr/>
          </p:nvSpPr>
          <p:spPr bwMode="auto">
            <a:xfrm>
              <a:off x="14937113" y="11441494"/>
              <a:ext cx="439935" cy="23569"/>
            </a:xfrm>
            <a:custGeom>
              <a:avLst/>
              <a:gdLst>
                <a:gd name="T0" fmla="*/ 0 w 1237"/>
                <a:gd name="T1" fmla="*/ 0 h 70"/>
                <a:gd name="T2" fmla="*/ 439579 w 1237"/>
                <a:gd name="T3" fmla="*/ 0 h 70"/>
                <a:gd name="T4" fmla="*/ 439579 w 1237"/>
                <a:gd name="T5" fmla="*/ 23232 h 70"/>
                <a:gd name="T6" fmla="*/ 0 w 1237"/>
                <a:gd name="T7" fmla="*/ 23232 h 70"/>
                <a:gd name="T8" fmla="*/ 0 w 1237"/>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7" h="70">
                  <a:moveTo>
                    <a:pt x="0" y="0"/>
                  </a:moveTo>
                  <a:lnTo>
                    <a:pt x="1236" y="0"/>
                  </a:lnTo>
                  <a:lnTo>
                    <a:pt x="1236"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92" name="Freeform 45"/>
            <p:cNvSpPr>
              <a:spLocks noChangeArrowheads="1"/>
            </p:cNvSpPr>
            <p:nvPr/>
          </p:nvSpPr>
          <p:spPr bwMode="auto">
            <a:xfrm>
              <a:off x="14937113" y="11490204"/>
              <a:ext cx="205827" cy="23569"/>
            </a:xfrm>
            <a:custGeom>
              <a:avLst/>
              <a:gdLst>
                <a:gd name="T0" fmla="*/ 0 w 584"/>
                <a:gd name="T1" fmla="*/ 0 h 70"/>
                <a:gd name="T2" fmla="*/ 205475 w 584"/>
                <a:gd name="T3" fmla="*/ 0 h 70"/>
                <a:gd name="T4" fmla="*/ 205475 w 584"/>
                <a:gd name="T5" fmla="*/ 23232 h 70"/>
                <a:gd name="T6" fmla="*/ 0 w 584"/>
                <a:gd name="T7" fmla="*/ 23232 h 70"/>
                <a:gd name="T8" fmla="*/ 0 w 58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4" h="70">
                  <a:moveTo>
                    <a:pt x="0" y="0"/>
                  </a:moveTo>
                  <a:lnTo>
                    <a:pt x="583" y="0"/>
                  </a:lnTo>
                  <a:lnTo>
                    <a:pt x="583"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93" name="Freeform 46"/>
            <p:cNvSpPr>
              <a:spLocks noChangeArrowheads="1"/>
            </p:cNvSpPr>
            <p:nvPr/>
          </p:nvSpPr>
          <p:spPr bwMode="auto">
            <a:xfrm>
              <a:off x="14341629" y="10965391"/>
              <a:ext cx="389657" cy="23569"/>
            </a:xfrm>
            <a:custGeom>
              <a:avLst/>
              <a:gdLst>
                <a:gd name="T0" fmla="*/ 0 w 1100"/>
                <a:gd name="T1" fmla="*/ 0 h 70"/>
                <a:gd name="T2" fmla="*/ 389303 w 1100"/>
                <a:gd name="T3" fmla="*/ 0 h 70"/>
                <a:gd name="T4" fmla="*/ 389303 w 1100"/>
                <a:gd name="T5" fmla="*/ 23232 h 70"/>
                <a:gd name="T6" fmla="*/ 0 w 1100"/>
                <a:gd name="T7" fmla="*/ 23232 h 70"/>
                <a:gd name="T8" fmla="*/ 0 w 1100"/>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0" h="70">
                  <a:moveTo>
                    <a:pt x="0" y="0"/>
                  </a:moveTo>
                  <a:lnTo>
                    <a:pt x="1099" y="0"/>
                  </a:lnTo>
                  <a:lnTo>
                    <a:pt x="1099"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94" name="Freeform 47"/>
            <p:cNvSpPr>
              <a:spLocks noChangeArrowheads="1"/>
            </p:cNvSpPr>
            <p:nvPr/>
          </p:nvSpPr>
          <p:spPr bwMode="auto">
            <a:xfrm>
              <a:off x="14341629" y="11007816"/>
              <a:ext cx="389657" cy="23569"/>
            </a:xfrm>
            <a:custGeom>
              <a:avLst/>
              <a:gdLst>
                <a:gd name="T0" fmla="*/ 0 w 1100"/>
                <a:gd name="T1" fmla="*/ 0 h 70"/>
                <a:gd name="T2" fmla="*/ 389303 w 1100"/>
                <a:gd name="T3" fmla="*/ 0 h 70"/>
                <a:gd name="T4" fmla="*/ 389303 w 1100"/>
                <a:gd name="T5" fmla="*/ 23232 h 70"/>
                <a:gd name="T6" fmla="*/ 0 w 1100"/>
                <a:gd name="T7" fmla="*/ 23232 h 70"/>
                <a:gd name="T8" fmla="*/ 0 w 1100"/>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0" h="70">
                  <a:moveTo>
                    <a:pt x="0" y="0"/>
                  </a:moveTo>
                  <a:lnTo>
                    <a:pt x="1099" y="0"/>
                  </a:lnTo>
                  <a:lnTo>
                    <a:pt x="1099"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95" name="Freeform 48"/>
            <p:cNvSpPr>
              <a:spLocks noChangeArrowheads="1"/>
            </p:cNvSpPr>
            <p:nvPr/>
          </p:nvSpPr>
          <p:spPr bwMode="auto">
            <a:xfrm>
              <a:off x="14341629" y="11053383"/>
              <a:ext cx="238822" cy="23569"/>
            </a:xfrm>
            <a:custGeom>
              <a:avLst/>
              <a:gdLst>
                <a:gd name="T0" fmla="*/ 0 w 674"/>
                <a:gd name="T1" fmla="*/ 0 h 70"/>
                <a:gd name="T2" fmla="*/ 238468 w 674"/>
                <a:gd name="T3" fmla="*/ 0 h 70"/>
                <a:gd name="T4" fmla="*/ 238468 w 674"/>
                <a:gd name="T5" fmla="*/ 23232 h 70"/>
                <a:gd name="T6" fmla="*/ 0 w 674"/>
                <a:gd name="T7" fmla="*/ 23232 h 70"/>
                <a:gd name="T8" fmla="*/ 0 w 674"/>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4" h="70">
                  <a:moveTo>
                    <a:pt x="0" y="0"/>
                  </a:moveTo>
                  <a:lnTo>
                    <a:pt x="673" y="0"/>
                  </a:lnTo>
                  <a:lnTo>
                    <a:pt x="673" y="69"/>
                  </a:lnTo>
                  <a:lnTo>
                    <a:pt x="0" y="69"/>
                  </a:lnTo>
                  <a:lnTo>
                    <a:pt x="0" y="0"/>
                  </a:lnTo>
                </a:path>
              </a:pathLst>
            </a:custGeom>
            <a:solidFill>
              <a:srgbClr val="7070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grpSp>
        <p:nvGrpSpPr>
          <p:cNvPr id="59410" name="Group 2"/>
          <p:cNvGrpSpPr>
            <a:grpSpLocks/>
          </p:cNvGrpSpPr>
          <p:nvPr/>
        </p:nvGrpSpPr>
        <p:grpSpPr bwMode="auto">
          <a:xfrm>
            <a:off x="3927475" y="2028825"/>
            <a:ext cx="962025" cy="725488"/>
            <a:chOff x="7807026" y="4101961"/>
            <a:chExt cx="1924715" cy="1451879"/>
          </a:xfrm>
        </p:grpSpPr>
        <p:sp>
          <p:nvSpPr>
            <p:cNvPr id="118" name="Freeform 71"/>
            <p:cNvSpPr>
              <a:spLocks noChangeArrowheads="1"/>
            </p:cNvSpPr>
            <p:nvPr/>
          </p:nvSpPr>
          <p:spPr bwMode="auto">
            <a:xfrm>
              <a:off x="8713802" y="4101961"/>
              <a:ext cx="1017939" cy="1451879"/>
            </a:xfrm>
            <a:custGeom>
              <a:avLst/>
              <a:gdLst>
                <a:gd name="T0" fmla="*/ 2265 w 2860"/>
                <a:gd name="T1" fmla="*/ 0 h 4077"/>
                <a:gd name="T2" fmla="*/ 2265 w 2860"/>
                <a:gd name="T3" fmla="*/ 0 h 4077"/>
                <a:gd name="T4" fmla="*/ 583 w 2860"/>
                <a:gd name="T5" fmla="*/ 0 h 4077"/>
                <a:gd name="T6" fmla="*/ 0 w 2860"/>
                <a:gd name="T7" fmla="*/ 594 h 4077"/>
                <a:gd name="T8" fmla="*/ 0 w 2860"/>
                <a:gd name="T9" fmla="*/ 3493 h 4077"/>
                <a:gd name="T10" fmla="*/ 583 w 2860"/>
                <a:gd name="T11" fmla="*/ 4076 h 4077"/>
                <a:gd name="T12" fmla="*/ 2265 w 2860"/>
                <a:gd name="T13" fmla="*/ 4076 h 4077"/>
                <a:gd name="T14" fmla="*/ 2859 w 2860"/>
                <a:gd name="T15" fmla="*/ 3493 h 4077"/>
                <a:gd name="T16" fmla="*/ 2859 w 2860"/>
                <a:gd name="T17" fmla="*/ 594 h 4077"/>
                <a:gd name="T18" fmla="*/ 2265 w 2860"/>
                <a:gd name="T19" fmla="*/ 0 h 4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0" h="4077">
                  <a:moveTo>
                    <a:pt x="2265" y="0"/>
                  </a:moveTo>
                  <a:lnTo>
                    <a:pt x="2265" y="0"/>
                  </a:lnTo>
                  <a:cubicBezTo>
                    <a:pt x="583" y="0"/>
                    <a:pt x="583" y="0"/>
                    <a:pt x="583" y="0"/>
                  </a:cubicBezTo>
                  <a:cubicBezTo>
                    <a:pt x="267" y="0"/>
                    <a:pt x="0" y="267"/>
                    <a:pt x="0" y="594"/>
                  </a:cubicBezTo>
                  <a:cubicBezTo>
                    <a:pt x="0" y="3493"/>
                    <a:pt x="0" y="3493"/>
                    <a:pt x="0" y="3493"/>
                  </a:cubicBezTo>
                  <a:cubicBezTo>
                    <a:pt x="0" y="3809"/>
                    <a:pt x="267" y="4076"/>
                    <a:pt x="583" y="4076"/>
                  </a:cubicBezTo>
                  <a:cubicBezTo>
                    <a:pt x="2265" y="4076"/>
                    <a:pt x="2265" y="4076"/>
                    <a:pt x="2265" y="4076"/>
                  </a:cubicBezTo>
                  <a:cubicBezTo>
                    <a:pt x="2592" y="4076"/>
                    <a:pt x="2859" y="3809"/>
                    <a:pt x="2859" y="3493"/>
                  </a:cubicBezTo>
                  <a:cubicBezTo>
                    <a:pt x="2859" y="594"/>
                    <a:pt x="2859" y="594"/>
                    <a:pt x="2859" y="594"/>
                  </a:cubicBezTo>
                  <a:cubicBezTo>
                    <a:pt x="2859" y="267"/>
                    <a:pt x="2592" y="0"/>
                    <a:pt x="2265" y="0"/>
                  </a:cubicBezTo>
                </a:path>
              </a:pathLst>
            </a:custGeom>
            <a:solidFill>
              <a:schemeClr val="accent3"/>
            </a:solidFill>
            <a:ln>
              <a:noFill/>
            </a:ln>
            <a:effectLst/>
          </p:spPr>
          <p:txBody>
            <a:bodyPr wrap="none" anchor="ctr"/>
            <a:lstStyle/>
            <a:p>
              <a:pPr defTabSz="914217">
                <a:defRPr/>
              </a:pPr>
              <a:endParaRPr lang="en-US" sz="900">
                <a:latin typeface="Calibri Light"/>
              </a:endParaRPr>
            </a:p>
          </p:txBody>
        </p:sp>
        <p:sp>
          <p:nvSpPr>
            <p:cNvPr id="119" name="Freeform 72"/>
            <p:cNvSpPr>
              <a:spLocks noChangeArrowheads="1"/>
            </p:cNvSpPr>
            <p:nvPr/>
          </p:nvSpPr>
          <p:spPr bwMode="auto">
            <a:xfrm>
              <a:off x="8798450" y="4222951"/>
              <a:ext cx="843732" cy="1165903"/>
            </a:xfrm>
            <a:custGeom>
              <a:avLst/>
              <a:gdLst>
                <a:gd name="T0" fmla="*/ 839823 w 2374"/>
                <a:gd name="T1" fmla="*/ 0 h 3276"/>
                <a:gd name="T2" fmla="*/ 839823 w 2374"/>
                <a:gd name="T3" fmla="*/ 0 h 3276"/>
                <a:gd name="T4" fmla="*/ 3199 w 2374"/>
                <a:gd name="T5" fmla="*/ 0 h 3276"/>
                <a:gd name="T6" fmla="*/ 0 w 2374"/>
                <a:gd name="T7" fmla="*/ 3915 h 3276"/>
                <a:gd name="T8" fmla="*/ 0 w 2374"/>
                <a:gd name="T9" fmla="*/ 1161988 h 3276"/>
                <a:gd name="T10" fmla="*/ 3199 w 2374"/>
                <a:gd name="T11" fmla="*/ 1165547 h 3276"/>
                <a:gd name="T12" fmla="*/ 839823 w 2374"/>
                <a:gd name="T13" fmla="*/ 1165547 h 3276"/>
                <a:gd name="T14" fmla="*/ 843377 w 2374"/>
                <a:gd name="T15" fmla="*/ 1161988 h 3276"/>
                <a:gd name="T16" fmla="*/ 843377 w 2374"/>
                <a:gd name="T17" fmla="*/ 3915 h 3276"/>
                <a:gd name="T18" fmla="*/ 839823 w 2374"/>
                <a:gd name="T19" fmla="*/ 0 h 3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74" h="3276">
                  <a:moveTo>
                    <a:pt x="2363" y="0"/>
                  </a:moveTo>
                  <a:lnTo>
                    <a:pt x="2363" y="0"/>
                  </a:lnTo>
                  <a:cubicBezTo>
                    <a:pt x="9" y="0"/>
                    <a:pt x="9" y="0"/>
                    <a:pt x="9" y="0"/>
                  </a:cubicBezTo>
                  <a:lnTo>
                    <a:pt x="0" y="11"/>
                  </a:lnTo>
                  <a:cubicBezTo>
                    <a:pt x="0" y="3265"/>
                    <a:pt x="0" y="3265"/>
                    <a:pt x="0" y="3265"/>
                  </a:cubicBezTo>
                  <a:lnTo>
                    <a:pt x="9" y="3275"/>
                  </a:lnTo>
                  <a:cubicBezTo>
                    <a:pt x="2363" y="3275"/>
                    <a:pt x="2363" y="3275"/>
                    <a:pt x="2363" y="3275"/>
                  </a:cubicBezTo>
                  <a:cubicBezTo>
                    <a:pt x="2373" y="3275"/>
                    <a:pt x="2373" y="3265"/>
                    <a:pt x="2373" y="3265"/>
                  </a:cubicBezTo>
                  <a:cubicBezTo>
                    <a:pt x="2373" y="11"/>
                    <a:pt x="2373" y="11"/>
                    <a:pt x="2373" y="11"/>
                  </a:cubicBezTo>
                  <a:cubicBezTo>
                    <a:pt x="2373" y="11"/>
                    <a:pt x="2373" y="0"/>
                    <a:pt x="2363"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0" name="Freeform 73"/>
            <p:cNvSpPr>
              <a:spLocks noChangeArrowheads="1"/>
            </p:cNvSpPr>
            <p:nvPr/>
          </p:nvSpPr>
          <p:spPr bwMode="auto">
            <a:xfrm>
              <a:off x="9096978" y="4147529"/>
              <a:ext cx="245107" cy="31426"/>
            </a:xfrm>
            <a:custGeom>
              <a:avLst/>
              <a:gdLst>
                <a:gd name="T0" fmla="*/ 230627 w 694"/>
                <a:gd name="T1" fmla="*/ 0 h 91"/>
                <a:gd name="T2" fmla="*/ 230627 w 694"/>
                <a:gd name="T3" fmla="*/ 0 h 91"/>
                <a:gd name="T4" fmla="*/ 17306 w 694"/>
                <a:gd name="T5" fmla="*/ 0 h 91"/>
                <a:gd name="T6" fmla="*/ 0 w 694"/>
                <a:gd name="T7" fmla="*/ 17267 h 91"/>
                <a:gd name="T8" fmla="*/ 0 w 694"/>
                <a:gd name="T9" fmla="*/ 17267 h 91"/>
                <a:gd name="T10" fmla="*/ 17306 w 694"/>
                <a:gd name="T11" fmla="*/ 31081 h 91"/>
                <a:gd name="T12" fmla="*/ 230627 w 694"/>
                <a:gd name="T13" fmla="*/ 31081 h 91"/>
                <a:gd name="T14" fmla="*/ 244754 w 694"/>
                <a:gd name="T15" fmla="*/ 17267 h 91"/>
                <a:gd name="T16" fmla="*/ 244754 w 694"/>
                <a:gd name="T17" fmla="*/ 17267 h 91"/>
                <a:gd name="T18" fmla="*/ 230627 w 694"/>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4" h="91">
                  <a:moveTo>
                    <a:pt x="653" y="0"/>
                  </a:moveTo>
                  <a:lnTo>
                    <a:pt x="653" y="0"/>
                  </a:lnTo>
                  <a:cubicBezTo>
                    <a:pt x="49" y="0"/>
                    <a:pt x="49" y="0"/>
                    <a:pt x="49" y="0"/>
                  </a:cubicBezTo>
                  <a:cubicBezTo>
                    <a:pt x="20" y="0"/>
                    <a:pt x="0" y="21"/>
                    <a:pt x="0" y="50"/>
                  </a:cubicBezTo>
                  <a:cubicBezTo>
                    <a:pt x="0" y="69"/>
                    <a:pt x="20" y="90"/>
                    <a:pt x="49" y="90"/>
                  </a:cubicBezTo>
                  <a:cubicBezTo>
                    <a:pt x="653" y="90"/>
                    <a:pt x="653" y="90"/>
                    <a:pt x="653" y="90"/>
                  </a:cubicBezTo>
                  <a:cubicBezTo>
                    <a:pt x="673" y="90"/>
                    <a:pt x="693" y="69"/>
                    <a:pt x="693" y="50"/>
                  </a:cubicBezTo>
                  <a:cubicBezTo>
                    <a:pt x="693" y="21"/>
                    <a:pt x="673" y="0"/>
                    <a:pt x="653"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1" name="Freeform 74"/>
            <p:cNvSpPr>
              <a:spLocks noChangeArrowheads="1"/>
            </p:cNvSpPr>
            <p:nvPr/>
          </p:nvSpPr>
          <p:spPr bwMode="auto">
            <a:xfrm>
              <a:off x="9184965" y="5448563"/>
              <a:ext cx="72275" cy="73851"/>
            </a:xfrm>
            <a:custGeom>
              <a:avLst/>
              <a:gdLst>
                <a:gd name="T0" fmla="*/ 33890 w 209"/>
                <a:gd name="T1" fmla="*/ 0 h 210"/>
                <a:gd name="T2" fmla="*/ 33890 w 209"/>
                <a:gd name="T3" fmla="*/ 0 h 210"/>
                <a:gd name="T4" fmla="*/ 0 w 209"/>
                <a:gd name="T5" fmla="*/ 38332 h 210"/>
                <a:gd name="T6" fmla="*/ 33890 w 209"/>
                <a:gd name="T7" fmla="*/ 73499 h 210"/>
                <a:gd name="T8" fmla="*/ 71929 w 209"/>
                <a:gd name="T9" fmla="*/ 38332 h 210"/>
                <a:gd name="T10" fmla="*/ 33890 w 209"/>
                <a:gd name="T11" fmla="*/ 0 h 2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 h="210">
                  <a:moveTo>
                    <a:pt x="98" y="0"/>
                  </a:moveTo>
                  <a:lnTo>
                    <a:pt x="98" y="0"/>
                  </a:lnTo>
                  <a:cubicBezTo>
                    <a:pt x="39" y="0"/>
                    <a:pt x="0" y="50"/>
                    <a:pt x="0" y="109"/>
                  </a:cubicBezTo>
                  <a:cubicBezTo>
                    <a:pt x="0" y="169"/>
                    <a:pt x="39" y="209"/>
                    <a:pt x="98" y="209"/>
                  </a:cubicBezTo>
                  <a:cubicBezTo>
                    <a:pt x="158" y="209"/>
                    <a:pt x="208" y="169"/>
                    <a:pt x="208" y="109"/>
                  </a:cubicBezTo>
                  <a:cubicBezTo>
                    <a:pt x="208" y="50"/>
                    <a:pt x="158" y="0"/>
                    <a:pt x="98" y="0"/>
                  </a:cubicBezTo>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122" name="Freeform 75"/>
            <p:cNvSpPr>
              <a:spLocks noChangeArrowheads="1"/>
            </p:cNvSpPr>
            <p:nvPr/>
          </p:nvSpPr>
          <p:spPr bwMode="auto">
            <a:xfrm>
              <a:off x="7807026" y="4321172"/>
              <a:ext cx="1157688" cy="849842"/>
            </a:xfrm>
            <a:custGeom>
              <a:avLst/>
              <a:gdLst>
                <a:gd name="T0" fmla="*/ 1633 w 3256"/>
                <a:gd name="T1" fmla="*/ 0 h 2384"/>
                <a:gd name="T2" fmla="*/ 1633 w 3256"/>
                <a:gd name="T3" fmla="*/ 0 h 2384"/>
                <a:gd name="T4" fmla="*/ 3255 w 3256"/>
                <a:gd name="T5" fmla="*/ 1117 h 2384"/>
                <a:gd name="T6" fmla="*/ 2642 w 3256"/>
                <a:gd name="T7" fmla="*/ 1997 h 2384"/>
                <a:gd name="T8" fmla="*/ 3126 w 3256"/>
                <a:gd name="T9" fmla="*/ 2383 h 2384"/>
                <a:gd name="T10" fmla="*/ 3107 w 3256"/>
                <a:gd name="T11" fmla="*/ 2383 h 2384"/>
                <a:gd name="T12" fmla="*/ 2335 w 3256"/>
                <a:gd name="T13" fmla="*/ 2125 h 2384"/>
                <a:gd name="T14" fmla="*/ 1633 w 3256"/>
                <a:gd name="T15" fmla="*/ 2235 h 2384"/>
                <a:gd name="T16" fmla="*/ 0 w 3256"/>
                <a:gd name="T17" fmla="*/ 1117 h 2384"/>
                <a:gd name="T18" fmla="*/ 1633 w 3256"/>
                <a:gd name="T19"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6" h="2384">
                  <a:moveTo>
                    <a:pt x="1633" y="0"/>
                  </a:moveTo>
                  <a:lnTo>
                    <a:pt x="1633" y="0"/>
                  </a:lnTo>
                  <a:cubicBezTo>
                    <a:pt x="2523" y="0"/>
                    <a:pt x="3255" y="493"/>
                    <a:pt x="3255" y="1117"/>
                  </a:cubicBezTo>
                  <a:cubicBezTo>
                    <a:pt x="3255" y="1473"/>
                    <a:pt x="3018" y="1789"/>
                    <a:pt x="2642" y="1997"/>
                  </a:cubicBezTo>
                  <a:cubicBezTo>
                    <a:pt x="2721" y="2165"/>
                    <a:pt x="2899" y="2304"/>
                    <a:pt x="3126" y="2383"/>
                  </a:cubicBezTo>
                  <a:cubicBezTo>
                    <a:pt x="3117" y="2383"/>
                    <a:pt x="3117" y="2383"/>
                    <a:pt x="3107" y="2383"/>
                  </a:cubicBezTo>
                  <a:cubicBezTo>
                    <a:pt x="2790" y="2383"/>
                    <a:pt x="2514" y="2284"/>
                    <a:pt x="2335" y="2125"/>
                  </a:cubicBezTo>
                  <a:cubicBezTo>
                    <a:pt x="2118" y="2195"/>
                    <a:pt x="1880" y="2235"/>
                    <a:pt x="1633" y="2235"/>
                  </a:cubicBezTo>
                  <a:cubicBezTo>
                    <a:pt x="732" y="2235"/>
                    <a:pt x="0" y="1741"/>
                    <a:pt x="0" y="1117"/>
                  </a:cubicBezTo>
                  <a:cubicBezTo>
                    <a:pt x="0" y="493"/>
                    <a:pt x="732" y="0"/>
                    <a:pt x="1633" y="0"/>
                  </a:cubicBezTo>
                </a:path>
              </a:pathLst>
            </a:custGeom>
            <a:solidFill>
              <a:schemeClr val="accent5"/>
            </a:solidFill>
            <a:ln>
              <a:noFill/>
            </a:ln>
            <a:effectLst/>
          </p:spPr>
          <p:txBody>
            <a:bodyPr wrap="none" anchor="ctr"/>
            <a:lstStyle/>
            <a:p>
              <a:pPr defTabSz="914217">
                <a:defRPr/>
              </a:pPr>
              <a:endParaRPr lang="en-US" sz="900">
                <a:latin typeface="Calibri Light"/>
              </a:endParaRPr>
            </a:p>
          </p:txBody>
        </p:sp>
        <p:sp>
          <p:nvSpPr>
            <p:cNvPr id="123" name="Freeform 76"/>
            <p:cNvSpPr>
              <a:spLocks noChangeArrowheads="1"/>
            </p:cNvSpPr>
            <p:nvPr/>
          </p:nvSpPr>
          <p:spPr bwMode="auto">
            <a:xfrm>
              <a:off x="8325520" y="4486929"/>
              <a:ext cx="116268" cy="471389"/>
            </a:xfrm>
            <a:custGeom>
              <a:avLst/>
              <a:gdLst>
                <a:gd name="T0" fmla="*/ 112027 w 329"/>
                <a:gd name="T1" fmla="*/ 471034 h 1326"/>
                <a:gd name="T2" fmla="*/ 3887 w 329"/>
                <a:gd name="T3" fmla="*/ 471034 h 1326"/>
                <a:gd name="T4" fmla="*/ 3887 w 329"/>
                <a:gd name="T5" fmla="*/ 133667 h 1326"/>
                <a:gd name="T6" fmla="*/ 112027 w 329"/>
                <a:gd name="T7" fmla="*/ 133667 h 1326"/>
                <a:gd name="T8" fmla="*/ 112027 w 329"/>
                <a:gd name="T9" fmla="*/ 471034 h 1326"/>
                <a:gd name="T10" fmla="*/ 115915 w 329"/>
                <a:gd name="T11" fmla="*/ 84253 h 1326"/>
                <a:gd name="T12" fmla="*/ 0 w 329"/>
                <a:gd name="T13" fmla="*/ 84253 h 1326"/>
                <a:gd name="T14" fmla="*/ 0 w 329"/>
                <a:gd name="T15" fmla="*/ 0 h 1326"/>
                <a:gd name="T16" fmla="*/ 115915 w 329"/>
                <a:gd name="T17" fmla="*/ 0 h 1326"/>
                <a:gd name="T18" fmla="*/ 115915 w 329"/>
                <a:gd name="T19" fmla="*/ 84253 h 1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9" h="1326">
                  <a:moveTo>
                    <a:pt x="317" y="1325"/>
                  </a:moveTo>
                  <a:lnTo>
                    <a:pt x="11" y="1325"/>
                  </a:lnTo>
                  <a:lnTo>
                    <a:pt x="11" y="376"/>
                  </a:lnTo>
                  <a:lnTo>
                    <a:pt x="317" y="376"/>
                  </a:lnTo>
                  <a:lnTo>
                    <a:pt x="317" y="1325"/>
                  </a:lnTo>
                  <a:close/>
                  <a:moveTo>
                    <a:pt x="328" y="237"/>
                  </a:moveTo>
                  <a:lnTo>
                    <a:pt x="0" y="237"/>
                  </a:lnTo>
                  <a:lnTo>
                    <a:pt x="0" y="0"/>
                  </a:lnTo>
                  <a:lnTo>
                    <a:pt x="328" y="0"/>
                  </a:lnTo>
                  <a:lnTo>
                    <a:pt x="328" y="237"/>
                  </a:lnTo>
                  <a:close/>
                </a:path>
              </a:pathLst>
            </a:custGeom>
            <a:solidFill>
              <a:srgbClr val="EEEE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59411" name="TextBox 123"/>
          <p:cNvSpPr txBox="1">
            <a:spLocks noChangeArrowheads="1"/>
          </p:cNvSpPr>
          <p:nvPr/>
        </p:nvSpPr>
        <p:spPr bwMode="auto">
          <a:xfrm>
            <a:off x="1346994" y="2417763"/>
            <a:ext cx="2559050" cy="57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sz="1400" dirty="0">
                <a:solidFill>
                  <a:schemeClr val="bg1"/>
                </a:solidFill>
              </a:rPr>
              <a:t>Lorem ipsum dolor sit amet, consectetur adipiscing elit.</a:t>
            </a:r>
            <a:endParaRPr lang="en-US" altLang="es-MX" sz="1400" dirty="0">
              <a:solidFill>
                <a:schemeClr val="bg1"/>
              </a:solidFill>
              <a:latin typeface="Calibri Light" panose="020F0302020204030204" pitchFamily="34" charset="0"/>
              <a:cs typeface="Calibri Light" panose="020F0302020204030204" pitchFamily="34" charset="0"/>
            </a:endParaRPr>
          </a:p>
        </p:txBody>
      </p:sp>
      <p:sp>
        <p:nvSpPr>
          <p:cNvPr id="59412" name="TextBox 124"/>
          <p:cNvSpPr txBox="1">
            <a:spLocks noChangeArrowheads="1"/>
          </p:cNvSpPr>
          <p:nvPr/>
        </p:nvSpPr>
        <p:spPr bwMode="auto">
          <a:xfrm>
            <a:off x="3084507" y="2147094"/>
            <a:ext cx="79216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a:solidFill>
                  <a:schemeClr val="bg1"/>
                </a:solidFill>
                <a:latin typeface="Source Sans Pro" panose="020B0503030403020204" pitchFamily="34" charset="0"/>
              </a:rPr>
              <a:t>Mobile</a:t>
            </a:r>
            <a:endParaRPr lang="id-ID" altLang="es-MX" sz="1600" b="1">
              <a:solidFill>
                <a:schemeClr val="bg1"/>
              </a:solidFill>
              <a:latin typeface="Source Sans Pro" panose="020B0503030403020204" pitchFamily="34" charset="0"/>
            </a:endParaRPr>
          </a:p>
        </p:txBody>
      </p:sp>
      <p:sp>
        <p:nvSpPr>
          <p:cNvPr id="59413" name="TextBox 125"/>
          <p:cNvSpPr txBox="1">
            <a:spLocks noChangeArrowheads="1"/>
          </p:cNvSpPr>
          <p:nvPr/>
        </p:nvSpPr>
        <p:spPr bwMode="auto">
          <a:xfrm>
            <a:off x="8216900" y="2170113"/>
            <a:ext cx="2621757" cy="57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400" dirty="0">
                <a:solidFill>
                  <a:schemeClr val="bg1"/>
                </a:solidFill>
              </a:rPr>
              <a:t>Lorem ipsum dolor sit amet, consectetur adipiscing elit.</a:t>
            </a:r>
            <a:endParaRPr lang="en-US" altLang="es-MX" sz="1400" dirty="0">
              <a:solidFill>
                <a:schemeClr val="bg1"/>
              </a:solidFill>
              <a:latin typeface="Calibri Light" panose="020F0302020204030204" pitchFamily="34" charset="0"/>
              <a:cs typeface="Calibri Light" panose="020F0302020204030204" pitchFamily="34" charset="0"/>
            </a:endParaRPr>
          </a:p>
        </p:txBody>
      </p:sp>
      <p:sp>
        <p:nvSpPr>
          <p:cNvPr id="59414" name="TextBox 126"/>
          <p:cNvSpPr txBox="1">
            <a:spLocks noChangeArrowheads="1"/>
          </p:cNvSpPr>
          <p:nvPr/>
        </p:nvSpPr>
        <p:spPr bwMode="auto">
          <a:xfrm>
            <a:off x="8223250" y="1866900"/>
            <a:ext cx="1453054"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Tools Analysis</a:t>
            </a:r>
            <a:endParaRPr lang="id-ID" altLang="es-MX" sz="1600" b="1">
              <a:solidFill>
                <a:schemeClr val="bg1"/>
              </a:solidFill>
              <a:latin typeface="Source Sans Pro" panose="020B0503030403020204" pitchFamily="34" charset="0"/>
            </a:endParaRPr>
          </a:p>
        </p:txBody>
      </p:sp>
      <p:sp>
        <p:nvSpPr>
          <p:cNvPr id="59415" name="TextBox 127"/>
          <p:cNvSpPr txBox="1">
            <a:spLocks noChangeArrowheads="1"/>
          </p:cNvSpPr>
          <p:nvPr/>
        </p:nvSpPr>
        <p:spPr bwMode="auto">
          <a:xfrm>
            <a:off x="1148557" y="4120357"/>
            <a:ext cx="2559050" cy="57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sz="1400" dirty="0">
                <a:solidFill>
                  <a:schemeClr val="bg1"/>
                </a:solidFill>
              </a:rPr>
              <a:t>Lorem ipsum dolor sit amet, consectetur adipiscing elit.</a:t>
            </a:r>
            <a:endParaRPr lang="en-US" altLang="es-MX" sz="1400" dirty="0">
              <a:solidFill>
                <a:schemeClr val="bg1"/>
              </a:solidFill>
              <a:latin typeface="Calibri Light" panose="020F0302020204030204" pitchFamily="34" charset="0"/>
              <a:cs typeface="Calibri Light" panose="020F0302020204030204" pitchFamily="34" charset="0"/>
            </a:endParaRPr>
          </a:p>
        </p:txBody>
      </p:sp>
      <p:sp>
        <p:nvSpPr>
          <p:cNvPr id="59416" name="TextBox 128"/>
          <p:cNvSpPr txBox="1">
            <a:spLocks noChangeArrowheads="1"/>
          </p:cNvSpPr>
          <p:nvPr/>
        </p:nvSpPr>
        <p:spPr bwMode="auto">
          <a:xfrm>
            <a:off x="2358681" y="3850482"/>
            <a:ext cx="1319557"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dirty="0">
                <a:solidFill>
                  <a:schemeClr val="bg1"/>
                </a:solidFill>
                <a:latin typeface="Source Sans Pro" panose="020B0503030403020204" pitchFamily="34" charset="0"/>
              </a:rPr>
              <a:t>Social Media</a:t>
            </a:r>
            <a:endParaRPr lang="id-ID" altLang="es-MX" sz="1600" b="1" dirty="0">
              <a:solidFill>
                <a:schemeClr val="bg1"/>
              </a:solidFill>
              <a:latin typeface="Source Sans Pro" panose="020B0503030403020204" pitchFamily="34" charset="0"/>
            </a:endParaRPr>
          </a:p>
        </p:txBody>
      </p:sp>
      <p:sp>
        <p:nvSpPr>
          <p:cNvPr id="59417" name="TextBox 129"/>
          <p:cNvSpPr txBox="1">
            <a:spLocks noChangeArrowheads="1"/>
          </p:cNvSpPr>
          <p:nvPr/>
        </p:nvSpPr>
        <p:spPr bwMode="auto">
          <a:xfrm>
            <a:off x="1676400" y="5635625"/>
            <a:ext cx="2559050" cy="57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n-US" sz="1400" dirty="0">
                <a:solidFill>
                  <a:schemeClr val="bg1"/>
                </a:solidFill>
              </a:rPr>
              <a:t>Lorem ipsum dolor sit amet, consectetur adipiscing elit.</a:t>
            </a:r>
            <a:endParaRPr lang="en-US" altLang="es-MX" sz="1400" dirty="0">
              <a:solidFill>
                <a:schemeClr val="bg1"/>
              </a:solidFill>
              <a:latin typeface="Calibri Light" panose="020F0302020204030204" pitchFamily="34" charset="0"/>
              <a:cs typeface="Calibri Light" panose="020F0302020204030204" pitchFamily="34" charset="0"/>
            </a:endParaRPr>
          </a:p>
        </p:txBody>
      </p:sp>
      <p:sp>
        <p:nvSpPr>
          <p:cNvPr id="59418" name="TextBox 130"/>
          <p:cNvSpPr txBox="1">
            <a:spLocks noChangeArrowheads="1"/>
          </p:cNvSpPr>
          <p:nvPr/>
        </p:nvSpPr>
        <p:spPr bwMode="auto">
          <a:xfrm>
            <a:off x="3348190" y="5365750"/>
            <a:ext cx="85789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b="1" dirty="0">
                <a:solidFill>
                  <a:schemeClr val="bg1"/>
                </a:solidFill>
                <a:latin typeface="Source Sans Pro" panose="020B0503030403020204" pitchFamily="34" charset="0"/>
              </a:rPr>
              <a:t>Linking</a:t>
            </a:r>
            <a:endParaRPr lang="id-ID" altLang="es-MX" sz="1600" b="1" dirty="0">
              <a:solidFill>
                <a:schemeClr val="bg1"/>
              </a:solidFill>
              <a:latin typeface="Source Sans Pro" panose="020B0503030403020204" pitchFamily="34" charset="0"/>
            </a:endParaRPr>
          </a:p>
        </p:txBody>
      </p:sp>
      <p:sp>
        <p:nvSpPr>
          <p:cNvPr id="59419" name="TextBox 131"/>
          <p:cNvSpPr txBox="1">
            <a:spLocks noChangeArrowheads="1"/>
          </p:cNvSpPr>
          <p:nvPr/>
        </p:nvSpPr>
        <p:spPr bwMode="auto">
          <a:xfrm>
            <a:off x="8418513" y="3782219"/>
            <a:ext cx="2622550" cy="57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400" dirty="0">
                <a:solidFill>
                  <a:schemeClr val="bg1"/>
                </a:solidFill>
              </a:rPr>
              <a:t>Lorem ipsum dolor sit amet, consectetur adipiscing elit.</a:t>
            </a:r>
            <a:endParaRPr lang="en-US" altLang="es-MX" sz="1400" dirty="0">
              <a:solidFill>
                <a:schemeClr val="bg1"/>
              </a:solidFill>
              <a:latin typeface="Calibri Light" panose="020F0302020204030204" pitchFamily="34" charset="0"/>
              <a:cs typeface="Calibri Light" panose="020F0302020204030204" pitchFamily="34" charset="0"/>
            </a:endParaRPr>
          </a:p>
        </p:txBody>
      </p:sp>
      <p:sp>
        <p:nvSpPr>
          <p:cNvPr id="59420" name="TextBox 132"/>
          <p:cNvSpPr txBox="1">
            <a:spLocks noChangeArrowheads="1"/>
          </p:cNvSpPr>
          <p:nvPr/>
        </p:nvSpPr>
        <p:spPr bwMode="auto">
          <a:xfrm>
            <a:off x="8424863" y="3479007"/>
            <a:ext cx="1144059"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solidFill>
                  <a:schemeClr val="bg1"/>
                </a:solidFill>
                <a:latin typeface="Source Sans Pro" panose="020B0503030403020204" pitchFamily="34" charset="0"/>
              </a:rPr>
              <a:t>Keyboards</a:t>
            </a:r>
            <a:endParaRPr lang="id-ID" altLang="es-MX" sz="1600" b="1">
              <a:solidFill>
                <a:schemeClr val="bg1"/>
              </a:solidFill>
              <a:latin typeface="Source Sans Pro" panose="020B0503030403020204" pitchFamily="34" charset="0"/>
            </a:endParaRPr>
          </a:p>
        </p:txBody>
      </p:sp>
      <p:sp>
        <p:nvSpPr>
          <p:cNvPr id="59421" name="TextBox 133"/>
          <p:cNvSpPr txBox="1">
            <a:spLocks noChangeArrowheads="1"/>
          </p:cNvSpPr>
          <p:nvPr/>
        </p:nvSpPr>
        <p:spPr bwMode="auto">
          <a:xfrm>
            <a:off x="7970044" y="5638007"/>
            <a:ext cx="2622550" cy="57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sz="1400" dirty="0">
                <a:solidFill>
                  <a:schemeClr val="bg1"/>
                </a:solidFill>
              </a:rPr>
              <a:t>Lorem ipsum dolor sit amet, consectetur adipiscing elit.</a:t>
            </a:r>
            <a:endParaRPr lang="en-US" altLang="es-MX" sz="1400" dirty="0">
              <a:solidFill>
                <a:schemeClr val="bg1"/>
              </a:solidFill>
              <a:latin typeface="Calibri Light" panose="020F0302020204030204" pitchFamily="34" charset="0"/>
              <a:cs typeface="Calibri Light" panose="020F0302020204030204" pitchFamily="34" charset="0"/>
            </a:endParaRPr>
          </a:p>
        </p:txBody>
      </p:sp>
      <p:sp>
        <p:nvSpPr>
          <p:cNvPr id="59422" name="TextBox 134"/>
          <p:cNvSpPr txBox="1">
            <a:spLocks noChangeArrowheads="1"/>
          </p:cNvSpPr>
          <p:nvPr/>
        </p:nvSpPr>
        <p:spPr bwMode="auto">
          <a:xfrm>
            <a:off x="7976394" y="5334794"/>
            <a:ext cx="1870669"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latin typeface="Source Sans Pro" panose="020B0503030403020204" pitchFamily="34" charset="0"/>
              </a:rPr>
              <a:t>Content Marketing</a:t>
            </a:r>
            <a:endParaRPr lang="id-ID" altLang="es-MX" sz="1600" b="1" dirty="0">
              <a:solidFill>
                <a:schemeClr val="bg1"/>
              </a:solidFill>
              <a:latin typeface="Source Sans Pro" panose="020B0503030403020204" pitchFamily="34" charset="0"/>
            </a:endParaRPr>
          </a:p>
        </p:txBody>
      </p:sp>
      <p:sp>
        <p:nvSpPr>
          <p:cNvPr id="59423" name="TextBox 135"/>
          <p:cNvSpPr txBox="1">
            <a:spLocks noChangeArrowheads="1"/>
          </p:cNvSpPr>
          <p:nvPr/>
        </p:nvSpPr>
        <p:spPr bwMode="auto">
          <a:xfrm>
            <a:off x="5188744" y="2374900"/>
            <a:ext cx="1878806" cy="5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sz="1200" dirty="0">
                <a:solidFill>
                  <a:schemeClr val="bg1"/>
                </a:solidFill>
              </a:rPr>
              <a:t>Lorem ipsum dolor sit adipiscing elit.</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59424" name="TextBox 136"/>
          <p:cNvSpPr txBox="1">
            <a:spLocks noChangeArrowheads="1"/>
          </p:cNvSpPr>
          <p:nvPr/>
        </p:nvSpPr>
        <p:spPr bwMode="auto">
          <a:xfrm>
            <a:off x="5285309" y="2138363"/>
            <a:ext cx="1656315"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b="1" dirty="0">
                <a:solidFill>
                  <a:schemeClr val="bg1"/>
                </a:solidFill>
                <a:latin typeface="Source Sans Pro" panose="020B0503030403020204" pitchFamily="34" charset="0"/>
              </a:rPr>
              <a:t>Email Marketing</a:t>
            </a:r>
            <a:endParaRPr lang="id-ID" altLang="es-MX" sz="1600" b="1" dirty="0">
              <a:solidFill>
                <a:schemeClr val="bg1"/>
              </a:solidFill>
              <a:latin typeface="Source Sans Pro" panose="020B0503030403020204" pitchFamily="34" charset="0"/>
            </a:endParaRPr>
          </a:p>
        </p:txBody>
      </p:sp>
      <p:sp>
        <p:nvSpPr>
          <p:cNvPr id="2" name="TextBox 1">
            <a:extLst>
              <a:ext uri="{FF2B5EF4-FFF2-40B4-BE49-F238E27FC236}">
                <a16:creationId xmlns:a16="http://schemas.microsoft.com/office/drawing/2014/main" id="{1CBB2DE2-8E7A-4A55-BC1B-14404F376BA5}"/>
              </a:ext>
            </a:extLst>
          </p:cNvPr>
          <p:cNvSpPr txBox="1"/>
          <p:nvPr/>
        </p:nvSpPr>
        <p:spPr>
          <a:xfrm>
            <a:off x="5245101" y="3553864"/>
            <a:ext cx="1735877" cy="923330"/>
          </a:xfrm>
          <a:prstGeom prst="rect">
            <a:avLst/>
          </a:prstGeom>
          <a:noFill/>
        </p:spPr>
        <p:txBody>
          <a:bodyPr wrap="square" rtlCol="0">
            <a:spAutoFit/>
          </a:bodyPr>
          <a:lstStyle/>
          <a:p>
            <a:pPr algn="ctr"/>
            <a:r>
              <a:rPr lang="en-US" sz="5400" b="1" dirty="0">
                <a:solidFill>
                  <a:schemeClr val="bg1"/>
                </a:solidFill>
              </a:rPr>
              <a:t>SEO</a:t>
            </a:r>
          </a:p>
        </p:txBody>
      </p:sp>
      <p:sp>
        <p:nvSpPr>
          <p:cNvPr id="96" name="Rectangle 183">
            <a:extLst>
              <a:ext uri="{FF2B5EF4-FFF2-40B4-BE49-F238E27FC236}">
                <a16:creationId xmlns:a16="http://schemas.microsoft.com/office/drawing/2014/main" id="{0CAE0E19-875B-447E-8375-6840A19F09E0}"/>
              </a:ext>
            </a:extLst>
          </p:cNvPr>
          <p:cNvSpPr>
            <a:spLocks noChangeArrowheads="1"/>
          </p:cNvSpPr>
          <p:nvPr/>
        </p:nvSpPr>
        <p:spPr bwMode="auto">
          <a:xfrm>
            <a:off x="905645" y="509728"/>
            <a:ext cx="44470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Some</a:t>
            </a:r>
            <a:r>
              <a:rPr lang="en-US" altLang="es-MX" sz="4000" dirty="0">
                <a:solidFill>
                  <a:srgbClr val="9D6EA4"/>
                </a:solidFill>
                <a:latin typeface="Montserrat Medium" panose="00000600000000000000" pitchFamily="50" charset="0"/>
              </a:rPr>
              <a:t> </a:t>
            </a:r>
            <a:r>
              <a:rPr lang="en-US" altLang="es-MX" sz="4000" dirty="0">
                <a:solidFill>
                  <a:srgbClr val="FFC000"/>
                </a:solidFill>
                <a:latin typeface="Montserrat Medium" panose="00000600000000000000" pitchFamily="50" charset="0"/>
              </a:rPr>
              <a:t>strategies!</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00060E1D-582E-4BB1-9DC9-10E3885316AF}"/>
              </a:ext>
            </a:extLst>
          </p:cNvPr>
          <p:cNvSpPr/>
          <p:nvPr/>
        </p:nvSpPr>
        <p:spPr>
          <a:xfrm>
            <a:off x="0" y="-3130"/>
            <a:ext cx="12192000" cy="68611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7" name="TextBox 105"/>
          <p:cNvSpPr txBox="1">
            <a:spLocks noChangeArrowheads="1"/>
          </p:cNvSpPr>
          <p:nvPr/>
        </p:nvSpPr>
        <p:spPr bwMode="auto">
          <a:xfrm>
            <a:off x="6043123" y="1522231"/>
            <a:ext cx="2473718"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400" dirty="0">
                <a:solidFill>
                  <a:srgbClr val="6D4174"/>
                </a:solidFill>
                <a:latin typeface="Montserrat Medium" panose="00000600000000000000" pitchFamily="50" charset="0"/>
              </a:rPr>
              <a:t>Digital Devices</a:t>
            </a:r>
          </a:p>
        </p:txBody>
      </p:sp>
      <p:grpSp>
        <p:nvGrpSpPr>
          <p:cNvPr id="55299" name="Group 16"/>
          <p:cNvGrpSpPr>
            <a:grpSpLocks/>
          </p:cNvGrpSpPr>
          <p:nvPr/>
        </p:nvGrpSpPr>
        <p:grpSpPr bwMode="auto">
          <a:xfrm>
            <a:off x="1403350" y="2036763"/>
            <a:ext cx="3951288" cy="3270250"/>
            <a:chOff x="3777" y="125"/>
            <a:chExt cx="1867" cy="1545"/>
          </a:xfrm>
        </p:grpSpPr>
        <p:sp>
          <p:nvSpPr>
            <p:cNvPr id="49" name="Freeform 17"/>
            <p:cNvSpPr>
              <a:spLocks noChangeArrowheads="1"/>
            </p:cNvSpPr>
            <p:nvPr/>
          </p:nvSpPr>
          <p:spPr bwMode="auto">
            <a:xfrm>
              <a:off x="3964" y="209"/>
              <a:ext cx="1392" cy="1393"/>
            </a:xfrm>
            <a:custGeom>
              <a:avLst/>
              <a:gdLst>
                <a:gd name="T0" fmla="*/ 1334 w 6142"/>
                <a:gd name="T1" fmla="*/ 737 h 6146"/>
                <a:gd name="T2" fmla="*/ 1271 w 6142"/>
                <a:gd name="T3" fmla="*/ 674 h 6146"/>
                <a:gd name="T4" fmla="*/ 1174 w 6142"/>
                <a:gd name="T5" fmla="*/ 803 h 6146"/>
                <a:gd name="T6" fmla="*/ 1131 w 6142"/>
                <a:gd name="T7" fmla="*/ 628 h 6146"/>
                <a:gd name="T8" fmla="*/ 1031 w 6142"/>
                <a:gd name="T9" fmla="*/ 557 h 6146"/>
                <a:gd name="T10" fmla="*/ 1059 w 6142"/>
                <a:gd name="T11" fmla="*/ 654 h 6146"/>
                <a:gd name="T12" fmla="*/ 975 w 6142"/>
                <a:gd name="T13" fmla="*/ 639 h 6146"/>
                <a:gd name="T14" fmla="*/ 1001 w 6142"/>
                <a:gd name="T15" fmla="*/ 693 h 6146"/>
                <a:gd name="T16" fmla="*/ 1014 w 6142"/>
                <a:gd name="T17" fmla="*/ 809 h 6146"/>
                <a:gd name="T18" fmla="*/ 969 w 6142"/>
                <a:gd name="T19" fmla="*/ 935 h 6146"/>
                <a:gd name="T20" fmla="*/ 889 w 6142"/>
                <a:gd name="T21" fmla="*/ 1014 h 6146"/>
                <a:gd name="T22" fmla="*/ 816 w 6142"/>
                <a:gd name="T23" fmla="*/ 916 h 6146"/>
                <a:gd name="T24" fmla="*/ 744 w 6142"/>
                <a:gd name="T25" fmla="*/ 766 h 6146"/>
                <a:gd name="T26" fmla="*/ 632 w 6142"/>
                <a:gd name="T27" fmla="*/ 675 h 6146"/>
                <a:gd name="T28" fmla="*/ 660 w 6142"/>
                <a:gd name="T29" fmla="*/ 612 h 6146"/>
                <a:gd name="T30" fmla="*/ 851 w 6142"/>
                <a:gd name="T31" fmla="*/ 594 h 6146"/>
                <a:gd name="T32" fmla="*/ 856 w 6142"/>
                <a:gd name="T33" fmla="*/ 477 h 6146"/>
                <a:gd name="T34" fmla="*/ 664 w 6142"/>
                <a:gd name="T35" fmla="*/ 555 h 6146"/>
                <a:gd name="T36" fmla="*/ 664 w 6142"/>
                <a:gd name="T37" fmla="*/ 410 h 6146"/>
                <a:gd name="T38" fmla="*/ 825 w 6142"/>
                <a:gd name="T39" fmla="*/ 309 h 6146"/>
                <a:gd name="T40" fmla="*/ 946 w 6142"/>
                <a:gd name="T41" fmla="*/ 235 h 6146"/>
                <a:gd name="T42" fmla="*/ 1122 w 6142"/>
                <a:gd name="T43" fmla="*/ 228 h 6146"/>
                <a:gd name="T44" fmla="*/ 695 w 6142"/>
                <a:gd name="T45" fmla="*/ 0 h 6146"/>
                <a:gd name="T46" fmla="*/ 278 w 6142"/>
                <a:gd name="T47" fmla="*/ 211 h 6146"/>
                <a:gd name="T48" fmla="*/ 446 w 6142"/>
                <a:gd name="T49" fmla="*/ 226 h 6146"/>
                <a:gd name="T50" fmla="*/ 515 w 6142"/>
                <a:gd name="T51" fmla="*/ 361 h 6146"/>
                <a:gd name="T52" fmla="*/ 385 w 6142"/>
                <a:gd name="T53" fmla="*/ 553 h 6146"/>
                <a:gd name="T54" fmla="*/ 479 w 6142"/>
                <a:gd name="T55" fmla="*/ 691 h 6146"/>
                <a:gd name="T56" fmla="*/ 604 w 6142"/>
                <a:gd name="T57" fmla="*/ 757 h 6146"/>
                <a:gd name="T58" fmla="*/ 622 w 6142"/>
                <a:gd name="T59" fmla="*/ 897 h 6146"/>
                <a:gd name="T60" fmla="*/ 551 w 6142"/>
                <a:gd name="T61" fmla="*/ 970 h 6146"/>
                <a:gd name="T62" fmla="*/ 482 w 6142"/>
                <a:gd name="T63" fmla="*/ 1126 h 6146"/>
                <a:gd name="T64" fmla="*/ 452 w 6142"/>
                <a:gd name="T65" fmla="*/ 1195 h 6146"/>
                <a:gd name="T66" fmla="*/ 396 w 6142"/>
                <a:gd name="T67" fmla="*/ 1107 h 6146"/>
                <a:gd name="T68" fmla="*/ 372 w 6142"/>
                <a:gd name="T69" fmla="*/ 939 h 6146"/>
                <a:gd name="T70" fmla="*/ 276 w 6142"/>
                <a:gd name="T71" fmla="*/ 790 h 6146"/>
                <a:gd name="T72" fmla="*/ 211 w 6142"/>
                <a:gd name="T73" fmla="*/ 662 h 6146"/>
                <a:gd name="T74" fmla="*/ 85 w 6142"/>
                <a:gd name="T75" fmla="*/ 596 h 6146"/>
                <a:gd name="T76" fmla="*/ 136 w 6142"/>
                <a:gd name="T77" fmla="*/ 410 h 6146"/>
                <a:gd name="T78" fmla="*/ 75 w 6142"/>
                <a:gd name="T79" fmla="*/ 381 h 6146"/>
                <a:gd name="T80" fmla="*/ 695 w 6142"/>
                <a:gd name="T81" fmla="*/ 1393 h 6146"/>
                <a:gd name="T82" fmla="*/ 1334 w 6142"/>
                <a:gd name="T83" fmla="*/ 737 h 6146"/>
                <a:gd name="T84" fmla="*/ 583 w 6142"/>
                <a:gd name="T85" fmla="*/ 423 h 6146"/>
                <a:gd name="T86" fmla="*/ 547 w 6142"/>
                <a:gd name="T87" fmla="*/ 337 h 6146"/>
                <a:gd name="T88" fmla="*/ 674 w 6142"/>
                <a:gd name="T89" fmla="*/ 269 h 6146"/>
                <a:gd name="T90" fmla="*/ 678 w 6142"/>
                <a:gd name="T91" fmla="*/ 360 h 6146"/>
                <a:gd name="T92" fmla="*/ 583 w 6142"/>
                <a:gd name="T93" fmla="*/ 423 h 6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142" h="6146">
                  <a:moveTo>
                    <a:pt x="5887" y="3251"/>
                  </a:moveTo>
                  <a:lnTo>
                    <a:pt x="5887" y="3251"/>
                  </a:lnTo>
                  <a:cubicBezTo>
                    <a:pt x="5808" y="3251"/>
                    <a:pt x="5748" y="3192"/>
                    <a:pt x="5748" y="3112"/>
                  </a:cubicBezTo>
                  <a:cubicBezTo>
                    <a:pt x="5753" y="3038"/>
                    <a:pt x="5689" y="2973"/>
                    <a:pt x="5609" y="2973"/>
                  </a:cubicBezTo>
                  <a:cubicBezTo>
                    <a:pt x="5530" y="2973"/>
                    <a:pt x="5465" y="3102"/>
                    <a:pt x="5465" y="3257"/>
                  </a:cubicBezTo>
                  <a:cubicBezTo>
                    <a:pt x="5460" y="3410"/>
                    <a:pt x="5455" y="3539"/>
                    <a:pt x="5182" y="3544"/>
                  </a:cubicBezTo>
                  <a:cubicBezTo>
                    <a:pt x="4904" y="3544"/>
                    <a:pt x="5058" y="3227"/>
                    <a:pt x="5058" y="3231"/>
                  </a:cubicBezTo>
                  <a:cubicBezTo>
                    <a:pt x="5128" y="3088"/>
                    <a:pt x="5098" y="2884"/>
                    <a:pt x="4989" y="2770"/>
                  </a:cubicBezTo>
                  <a:cubicBezTo>
                    <a:pt x="4934" y="2710"/>
                    <a:pt x="4875" y="2646"/>
                    <a:pt x="4820" y="2586"/>
                  </a:cubicBezTo>
                  <a:cubicBezTo>
                    <a:pt x="4711" y="2472"/>
                    <a:pt x="4592" y="2418"/>
                    <a:pt x="4547" y="2457"/>
                  </a:cubicBezTo>
                  <a:cubicBezTo>
                    <a:pt x="4507" y="2502"/>
                    <a:pt x="4527" y="2591"/>
                    <a:pt x="4597" y="2661"/>
                  </a:cubicBezTo>
                  <a:cubicBezTo>
                    <a:pt x="4666" y="2730"/>
                    <a:pt x="4701" y="2829"/>
                    <a:pt x="4671" y="2884"/>
                  </a:cubicBezTo>
                  <a:cubicBezTo>
                    <a:pt x="4641" y="2934"/>
                    <a:pt x="4502" y="2919"/>
                    <a:pt x="4363" y="2849"/>
                  </a:cubicBezTo>
                  <a:cubicBezTo>
                    <a:pt x="4343" y="2839"/>
                    <a:pt x="4324" y="2829"/>
                    <a:pt x="4304" y="2820"/>
                  </a:cubicBezTo>
                  <a:cubicBezTo>
                    <a:pt x="4165" y="2750"/>
                    <a:pt x="4140" y="2780"/>
                    <a:pt x="4249" y="2889"/>
                  </a:cubicBezTo>
                  <a:cubicBezTo>
                    <a:pt x="4304" y="2943"/>
                    <a:pt x="4363" y="3003"/>
                    <a:pt x="4418" y="3058"/>
                  </a:cubicBezTo>
                  <a:cubicBezTo>
                    <a:pt x="4532" y="3167"/>
                    <a:pt x="4567" y="3370"/>
                    <a:pt x="4502" y="3509"/>
                  </a:cubicBezTo>
                  <a:cubicBezTo>
                    <a:pt x="4492" y="3529"/>
                    <a:pt x="4482" y="3549"/>
                    <a:pt x="4473" y="3569"/>
                  </a:cubicBezTo>
                  <a:cubicBezTo>
                    <a:pt x="4408" y="3703"/>
                    <a:pt x="4324" y="3932"/>
                    <a:pt x="4289" y="4075"/>
                  </a:cubicBezTo>
                  <a:cubicBezTo>
                    <a:pt x="4284" y="4090"/>
                    <a:pt x="4279" y="4105"/>
                    <a:pt x="4274" y="4125"/>
                  </a:cubicBezTo>
                  <a:cubicBezTo>
                    <a:pt x="4234" y="4264"/>
                    <a:pt x="4145" y="4433"/>
                    <a:pt x="4075" y="4497"/>
                  </a:cubicBezTo>
                  <a:cubicBezTo>
                    <a:pt x="4001" y="4562"/>
                    <a:pt x="3931" y="4547"/>
                    <a:pt x="3922" y="4473"/>
                  </a:cubicBezTo>
                  <a:cubicBezTo>
                    <a:pt x="3907" y="4398"/>
                    <a:pt x="3837" y="4329"/>
                    <a:pt x="3768" y="4323"/>
                  </a:cubicBezTo>
                  <a:cubicBezTo>
                    <a:pt x="3698" y="4314"/>
                    <a:pt x="3619" y="4184"/>
                    <a:pt x="3599" y="4041"/>
                  </a:cubicBezTo>
                  <a:cubicBezTo>
                    <a:pt x="3584" y="3951"/>
                    <a:pt x="3574" y="3867"/>
                    <a:pt x="3569" y="3777"/>
                  </a:cubicBezTo>
                  <a:cubicBezTo>
                    <a:pt x="3554" y="3629"/>
                    <a:pt x="3430" y="3450"/>
                    <a:pt x="3281" y="3380"/>
                  </a:cubicBezTo>
                  <a:cubicBezTo>
                    <a:pt x="3256" y="3366"/>
                    <a:pt x="3227" y="3350"/>
                    <a:pt x="3197" y="3336"/>
                  </a:cubicBezTo>
                  <a:cubicBezTo>
                    <a:pt x="3053" y="3266"/>
                    <a:pt x="2864" y="3102"/>
                    <a:pt x="2790" y="2978"/>
                  </a:cubicBezTo>
                  <a:cubicBezTo>
                    <a:pt x="2780" y="2964"/>
                    <a:pt x="2770" y="2943"/>
                    <a:pt x="2760" y="2929"/>
                  </a:cubicBezTo>
                  <a:cubicBezTo>
                    <a:pt x="2686" y="2805"/>
                    <a:pt x="2760" y="2705"/>
                    <a:pt x="2914" y="2700"/>
                  </a:cubicBezTo>
                  <a:cubicBezTo>
                    <a:pt x="3008" y="2700"/>
                    <a:pt x="3103" y="2700"/>
                    <a:pt x="3197" y="2700"/>
                  </a:cubicBezTo>
                  <a:cubicBezTo>
                    <a:pt x="3356" y="2700"/>
                    <a:pt x="3604" y="2661"/>
                    <a:pt x="3753" y="2621"/>
                  </a:cubicBezTo>
                  <a:cubicBezTo>
                    <a:pt x="3902" y="2576"/>
                    <a:pt x="4021" y="2427"/>
                    <a:pt x="4026" y="2293"/>
                  </a:cubicBezTo>
                  <a:cubicBezTo>
                    <a:pt x="4036" y="2154"/>
                    <a:pt x="3922" y="2070"/>
                    <a:pt x="3778" y="2105"/>
                  </a:cubicBezTo>
                  <a:cubicBezTo>
                    <a:pt x="3629" y="2134"/>
                    <a:pt x="3440" y="2224"/>
                    <a:pt x="3361" y="2298"/>
                  </a:cubicBezTo>
                  <a:cubicBezTo>
                    <a:pt x="3276" y="2378"/>
                    <a:pt x="3083" y="2442"/>
                    <a:pt x="2929" y="2447"/>
                  </a:cubicBezTo>
                  <a:cubicBezTo>
                    <a:pt x="2770" y="2452"/>
                    <a:pt x="2656" y="2348"/>
                    <a:pt x="2675" y="2214"/>
                  </a:cubicBezTo>
                  <a:cubicBezTo>
                    <a:pt x="2695" y="2080"/>
                    <a:pt x="2815" y="1896"/>
                    <a:pt x="2929" y="1807"/>
                  </a:cubicBezTo>
                  <a:cubicBezTo>
                    <a:pt x="3043" y="1718"/>
                    <a:pt x="3236" y="1638"/>
                    <a:pt x="3356" y="1633"/>
                  </a:cubicBezTo>
                  <a:cubicBezTo>
                    <a:pt x="3480" y="1628"/>
                    <a:pt x="3604" y="1509"/>
                    <a:pt x="3639" y="1365"/>
                  </a:cubicBezTo>
                  <a:cubicBezTo>
                    <a:pt x="3673" y="1226"/>
                    <a:pt x="3817" y="1087"/>
                    <a:pt x="3951" y="1067"/>
                  </a:cubicBezTo>
                  <a:cubicBezTo>
                    <a:pt x="4026" y="1057"/>
                    <a:pt x="4100" y="1043"/>
                    <a:pt x="4175" y="1038"/>
                  </a:cubicBezTo>
                  <a:cubicBezTo>
                    <a:pt x="4309" y="1018"/>
                    <a:pt x="4532" y="1003"/>
                    <a:pt x="4666" y="1003"/>
                  </a:cubicBezTo>
                  <a:cubicBezTo>
                    <a:pt x="4760" y="1003"/>
                    <a:pt x="4855" y="1003"/>
                    <a:pt x="4949" y="1008"/>
                  </a:cubicBezTo>
                  <a:cubicBezTo>
                    <a:pt x="5063" y="1008"/>
                    <a:pt x="5222" y="1013"/>
                    <a:pt x="5346" y="1013"/>
                  </a:cubicBezTo>
                  <a:cubicBezTo>
                    <a:pt x="4785" y="392"/>
                    <a:pt x="3971" y="0"/>
                    <a:pt x="3068" y="0"/>
                  </a:cubicBezTo>
                  <a:cubicBezTo>
                    <a:pt x="2189" y="0"/>
                    <a:pt x="1400" y="372"/>
                    <a:pt x="839" y="963"/>
                  </a:cubicBezTo>
                  <a:cubicBezTo>
                    <a:pt x="968" y="948"/>
                    <a:pt x="1097" y="933"/>
                    <a:pt x="1226" y="933"/>
                  </a:cubicBezTo>
                  <a:cubicBezTo>
                    <a:pt x="1360" y="928"/>
                    <a:pt x="1584" y="938"/>
                    <a:pt x="1718" y="958"/>
                  </a:cubicBezTo>
                  <a:cubicBezTo>
                    <a:pt x="1802" y="968"/>
                    <a:pt x="1882" y="983"/>
                    <a:pt x="1966" y="998"/>
                  </a:cubicBezTo>
                  <a:cubicBezTo>
                    <a:pt x="2100" y="1027"/>
                    <a:pt x="2224" y="1182"/>
                    <a:pt x="2244" y="1325"/>
                  </a:cubicBezTo>
                  <a:cubicBezTo>
                    <a:pt x="2254" y="1415"/>
                    <a:pt x="2263" y="1504"/>
                    <a:pt x="2273" y="1593"/>
                  </a:cubicBezTo>
                  <a:cubicBezTo>
                    <a:pt x="2289" y="1742"/>
                    <a:pt x="2219" y="1931"/>
                    <a:pt x="2120" y="2025"/>
                  </a:cubicBezTo>
                  <a:cubicBezTo>
                    <a:pt x="1981" y="2154"/>
                    <a:pt x="1842" y="2293"/>
                    <a:pt x="1698" y="2442"/>
                  </a:cubicBezTo>
                  <a:cubicBezTo>
                    <a:pt x="1588" y="2546"/>
                    <a:pt x="1603" y="2710"/>
                    <a:pt x="1732" y="2795"/>
                  </a:cubicBezTo>
                  <a:cubicBezTo>
                    <a:pt x="1861" y="2879"/>
                    <a:pt x="1991" y="2968"/>
                    <a:pt x="2115" y="3048"/>
                  </a:cubicBezTo>
                  <a:cubicBezTo>
                    <a:pt x="2244" y="3132"/>
                    <a:pt x="2467" y="3257"/>
                    <a:pt x="2606" y="3316"/>
                  </a:cubicBezTo>
                  <a:cubicBezTo>
                    <a:pt x="2626" y="3321"/>
                    <a:pt x="2646" y="3331"/>
                    <a:pt x="2666" y="3341"/>
                  </a:cubicBezTo>
                  <a:cubicBezTo>
                    <a:pt x="2805" y="3400"/>
                    <a:pt x="2914" y="3554"/>
                    <a:pt x="2904" y="3688"/>
                  </a:cubicBezTo>
                  <a:cubicBezTo>
                    <a:pt x="2894" y="3822"/>
                    <a:pt x="2820" y="3941"/>
                    <a:pt x="2745" y="3956"/>
                  </a:cubicBezTo>
                  <a:cubicBezTo>
                    <a:pt x="2671" y="3966"/>
                    <a:pt x="2541" y="4080"/>
                    <a:pt x="2467" y="4219"/>
                  </a:cubicBezTo>
                  <a:cubicBezTo>
                    <a:pt x="2452" y="4239"/>
                    <a:pt x="2442" y="4259"/>
                    <a:pt x="2432" y="4279"/>
                  </a:cubicBezTo>
                  <a:cubicBezTo>
                    <a:pt x="2353" y="4423"/>
                    <a:pt x="2224" y="4606"/>
                    <a:pt x="2145" y="4696"/>
                  </a:cubicBezTo>
                  <a:cubicBezTo>
                    <a:pt x="2070" y="4780"/>
                    <a:pt x="2060" y="4904"/>
                    <a:pt x="2125" y="4969"/>
                  </a:cubicBezTo>
                  <a:cubicBezTo>
                    <a:pt x="2184" y="5028"/>
                    <a:pt x="2229" y="5133"/>
                    <a:pt x="2219" y="5207"/>
                  </a:cubicBezTo>
                  <a:cubicBezTo>
                    <a:pt x="2209" y="5282"/>
                    <a:pt x="2110" y="5316"/>
                    <a:pt x="1996" y="5272"/>
                  </a:cubicBezTo>
                  <a:cubicBezTo>
                    <a:pt x="1976" y="5267"/>
                    <a:pt x="1961" y="5262"/>
                    <a:pt x="1946" y="5256"/>
                  </a:cubicBezTo>
                  <a:cubicBezTo>
                    <a:pt x="1832" y="5212"/>
                    <a:pt x="1737" y="5038"/>
                    <a:pt x="1747" y="4884"/>
                  </a:cubicBezTo>
                  <a:cubicBezTo>
                    <a:pt x="1757" y="4760"/>
                    <a:pt x="1762" y="4641"/>
                    <a:pt x="1772" y="4522"/>
                  </a:cubicBezTo>
                  <a:cubicBezTo>
                    <a:pt x="1777" y="4363"/>
                    <a:pt x="1723" y="4200"/>
                    <a:pt x="1643" y="4145"/>
                  </a:cubicBezTo>
                  <a:cubicBezTo>
                    <a:pt x="1564" y="4095"/>
                    <a:pt x="1435" y="3991"/>
                    <a:pt x="1355" y="3912"/>
                  </a:cubicBezTo>
                  <a:cubicBezTo>
                    <a:pt x="1281" y="3832"/>
                    <a:pt x="1216" y="3643"/>
                    <a:pt x="1216" y="3484"/>
                  </a:cubicBezTo>
                  <a:cubicBezTo>
                    <a:pt x="1216" y="3331"/>
                    <a:pt x="1152" y="3137"/>
                    <a:pt x="1077" y="3063"/>
                  </a:cubicBezTo>
                  <a:cubicBezTo>
                    <a:pt x="998" y="2983"/>
                    <a:pt x="933" y="2919"/>
                    <a:pt x="933" y="2919"/>
                  </a:cubicBezTo>
                  <a:cubicBezTo>
                    <a:pt x="933" y="2919"/>
                    <a:pt x="933" y="2919"/>
                    <a:pt x="650" y="2924"/>
                  </a:cubicBezTo>
                  <a:cubicBezTo>
                    <a:pt x="368" y="2929"/>
                    <a:pt x="377" y="2631"/>
                    <a:pt x="377" y="2631"/>
                  </a:cubicBezTo>
                  <a:cubicBezTo>
                    <a:pt x="387" y="2482"/>
                    <a:pt x="437" y="2239"/>
                    <a:pt x="491" y="2095"/>
                  </a:cubicBezTo>
                  <a:cubicBezTo>
                    <a:pt x="526" y="1995"/>
                    <a:pt x="566" y="1901"/>
                    <a:pt x="601" y="1807"/>
                  </a:cubicBezTo>
                  <a:cubicBezTo>
                    <a:pt x="650" y="1658"/>
                    <a:pt x="581" y="1579"/>
                    <a:pt x="437" y="1638"/>
                  </a:cubicBezTo>
                  <a:cubicBezTo>
                    <a:pt x="402" y="1653"/>
                    <a:pt x="368" y="1668"/>
                    <a:pt x="333" y="1683"/>
                  </a:cubicBezTo>
                  <a:cubicBezTo>
                    <a:pt x="119" y="2100"/>
                    <a:pt x="0" y="2571"/>
                    <a:pt x="0" y="3073"/>
                  </a:cubicBezTo>
                  <a:cubicBezTo>
                    <a:pt x="0" y="4770"/>
                    <a:pt x="1375" y="6145"/>
                    <a:pt x="3068" y="6145"/>
                  </a:cubicBezTo>
                  <a:cubicBezTo>
                    <a:pt x="4745" y="6145"/>
                    <a:pt x="6106" y="4805"/>
                    <a:pt x="6141" y="3137"/>
                  </a:cubicBezTo>
                  <a:cubicBezTo>
                    <a:pt x="6061" y="3197"/>
                    <a:pt x="5952" y="3246"/>
                    <a:pt x="5887" y="3251"/>
                  </a:cubicBezTo>
                  <a:close/>
                  <a:moveTo>
                    <a:pt x="2571" y="1866"/>
                  </a:moveTo>
                  <a:lnTo>
                    <a:pt x="2571" y="1866"/>
                  </a:lnTo>
                  <a:cubicBezTo>
                    <a:pt x="2522" y="1926"/>
                    <a:pt x="2447" y="1852"/>
                    <a:pt x="2422" y="1718"/>
                  </a:cubicBezTo>
                  <a:cubicBezTo>
                    <a:pt x="2407" y="1643"/>
                    <a:pt x="2407" y="1564"/>
                    <a:pt x="2413" y="1489"/>
                  </a:cubicBezTo>
                  <a:cubicBezTo>
                    <a:pt x="2432" y="1355"/>
                    <a:pt x="2596" y="1201"/>
                    <a:pt x="2720" y="1186"/>
                  </a:cubicBezTo>
                  <a:cubicBezTo>
                    <a:pt x="2805" y="1182"/>
                    <a:pt x="2889" y="1182"/>
                    <a:pt x="2973" y="1186"/>
                  </a:cubicBezTo>
                  <a:cubicBezTo>
                    <a:pt x="3107" y="1206"/>
                    <a:pt x="3236" y="1296"/>
                    <a:pt x="3241" y="1355"/>
                  </a:cubicBezTo>
                  <a:cubicBezTo>
                    <a:pt x="3252" y="1410"/>
                    <a:pt x="3137" y="1519"/>
                    <a:pt x="2993" y="1589"/>
                  </a:cubicBezTo>
                  <a:cubicBezTo>
                    <a:pt x="2973" y="1598"/>
                    <a:pt x="2954" y="1608"/>
                    <a:pt x="2934" y="1618"/>
                  </a:cubicBezTo>
                  <a:cubicBezTo>
                    <a:pt x="2790" y="1693"/>
                    <a:pt x="2621" y="1807"/>
                    <a:pt x="2571" y="1866"/>
                  </a:cubicBezTo>
                  <a:close/>
                </a:path>
              </a:pathLst>
            </a:custGeom>
            <a:solidFill>
              <a:srgbClr val="6D417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0" name="Freeform 18"/>
            <p:cNvSpPr>
              <a:spLocks noChangeArrowheads="1"/>
            </p:cNvSpPr>
            <p:nvPr/>
          </p:nvSpPr>
          <p:spPr bwMode="auto">
            <a:xfrm>
              <a:off x="4949" y="1246"/>
              <a:ext cx="611" cy="373"/>
            </a:xfrm>
            <a:custGeom>
              <a:avLst/>
              <a:gdLst>
                <a:gd name="T0" fmla="*/ 611 w 2697"/>
                <a:gd name="T1" fmla="*/ 366 h 1649"/>
                <a:gd name="T2" fmla="*/ 611 w 2697"/>
                <a:gd name="T3" fmla="*/ 366 h 1649"/>
                <a:gd name="T4" fmla="*/ 605 w 2697"/>
                <a:gd name="T5" fmla="*/ 373 h 1649"/>
                <a:gd name="T6" fmla="*/ 6 w 2697"/>
                <a:gd name="T7" fmla="*/ 373 h 1649"/>
                <a:gd name="T8" fmla="*/ 0 w 2697"/>
                <a:gd name="T9" fmla="*/ 366 h 1649"/>
                <a:gd name="T10" fmla="*/ 0 w 2697"/>
                <a:gd name="T11" fmla="*/ 6 h 1649"/>
                <a:gd name="T12" fmla="*/ 6 w 2697"/>
                <a:gd name="T13" fmla="*/ 0 h 1649"/>
                <a:gd name="T14" fmla="*/ 605 w 2697"/>
                <a:gd name="T15" fmla="*/ 0 h 1649"/>
                <a:gd name="T16" fmla="*/ 611 w 2697"/>
                <a:gd name="T17" fmla="*/ 6 h 1649"/>
                <a:gd name="T18" fmla="*/ 611 w 2697"/>
                <a:gd name="T19" fmla="*/ 366 h 16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7" h="1649">
                  <a:moveTo>
                    <a:pt x="2696" y="1618"/>
                  </a:moveTo>
                  <a:lnTo>
                    <a:pt x="2696" y="1618"/>
                  </a:lnTo>
                  <a:cubicBezTo>
                    <a:pt x="2696" y="1632"/>
                    <a:pt x="2686" y="1648"/>
                    <a:pt x="2671" y="1648"/>
                  </a:cubicBezTo>
                  <a:cubicBezTo>
                    <a:pt x="25" y="1648"/>
                    <a:pt x="25" y="1648"/>
                    <a:pt x="25" y="1648"/>
                  </a:cubicBezTo>
                  <a:cubicBezTo>
                    <a:pt x="10" y="1648"/>
                    <a:pt x="0" y="1632"/>
                    <a:pt x="0" y="1618"/>
                  </a:cubicBezTo>
                  <a:cubicBezTo>
                    <a:pt x="0" y="25"/>
                    <a:pt x="0" y="25"/>
                    <a:pt x="0" y="25"/>
                  </a:cubicBezTo>
                  <a:cubicBezTo>
                    <a:pt x="0" y="9"/>
                    <a:pt x="10" y="0"/>
                    <a:pt x="25" y="0"/>
                  </a:cubicBezTo>
                  <a:cubicBezTo>
                    <a:pt x="2671" y="0"/>
                    <a:pt x="2671" y="0"/>
                    <a:pt x="2671" y="0"/>
                  </a:cubicBezTo>
                  <a:cubicBezTo>
                    <a:pt x="2686" y="0"/>
                    <a:pt x="2696" y="9"/>
                    <a:pt x="2696" y="25"/>
                  </a:cubicBezTo>
                  <a:lnTo>
                    <a:pt x="2696" y="1618"/>
                  </a:lnTo>
                </a:path>
              </a:pathLst>
            </a:custGeom>
            <a:solidFill>
              <a:srgbClr val="F8F8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1" name="Freeform 19"/>
            <p:cNvSpPr>
              <a:spLocks noChangeArrowheads="1"/>
            </p:cNvSpPr>
            <p:nvPr/>
          </p:nvSpPr>
          <p:spPr bwMode="auto">
            <a:xfrm>
              <a:off x="4949" y="1246"/>
              <a:ext cx="611" cy="373"/>
            </a:xfrm>
            <a:custGeom>
              <a:avLst/>
              <a:gdLst>
                <a:gd name="T0" fmla="*/ 611 w 2697"/>
                <a:gd name="T1" fmla="*/ 366 h 1649"/>
                <a:gd name="T2" fmla="*/ 611 w 2697"/>
                <a:gd name="T3" fmla="*/ 366 h 1649"/>
                <a:gd name="T4" fmla="*/ 605 w 2697"/>
                <a:gd name="T5" fmla="*/ 373 h 1649"/>
                <a:gd name="T6" fmla="*/ 6 w 2697"/>
                <a:gd name="T7" fmla="*/ 373 h 1649"/>
                <a:gd name="T8" fmla="*/ 0 w 2697"/>
                <a:gd name="T9" fmla="*/ 366 h 1649"/>
                <a:gd name="T10" fmla="*/ 0 w 2697"/>
                <a:gd name="T11" fmla="*/ 6 h 1649"/>
                <a:gd name="T12" fmla="*/ 6 w 2697"/>
                <a:gd name="T13" fmla="*/ 0 h 1649"/>
                <a:gd name="T14" fmla="*/ 605 w 2697"/>
                <a:gd name="T15" fmla="*/ 0 h 1649"/>
                <a:gd name="T16" fmla="*/ 611 w 2697"/>
                <a:gd name="T17" fmla="*/ 6 h 1649"/>
                <a:gd name="T18" fmla="*/ 611 w 2697"/>
                <a:gd name="T19" fmla="*/ 366 h 16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97" h="1649">
                  <a:moveTo>
                    <a:pt x="2696" y="1618"/>
                  </a:moveTo>
                  <a:lnTo>
                    <a:pt x="2696" y="1618"/>
                  </a:lnTo>
                  <a:cubicBezTo>
                    <a:pt x="2696" y="1632"/>
                    <a:pt x="2686" y="1648"/>
                    <a:pt x="2671" y="1648"/>
                  </a:cubicBezTo>
                  <a:cubicBezTo>
                    <a:pt x="25" y="1648"/>
                    <a:pt x="25" y="1648"/>
                    <a:pt x="25" y="1648"/>
                  </a:cubicBezTo>
                  <a:cubicBezTo>
                    <a:pt x="10" y="1648"/>
                    <a:pt x="0" y="1632"/>
                    <a:pt x="0" y="1618"/>
                  </a:cubicBezTo>
                  <a:cubicBezTo>
                    <a:pt x="0" y="25"/>
                    <a:pt x="0" y="25"/>
                    <a:pt x="0" y="25"/>
                  </a:cubicBezTo>
                  <a:cubicBezTo>
                    <a:pt x="0" y="9"/>
                    <a:pt x="10" y="0"/>
                    <a:pt x="25" y="0"/>
                  </a:cubicBezTo>
                  <a:cubicBezTo>
                    <a:pt x="2671" y="0"/>
                    <a:pt x="2671" y="0"/>
                    <a:pt x="2671" y="0"/>
                  </a:cubicBezTo>
                  <a:cubicBezTo>
                    <a:pt x="2686" y="0"/>
                    <a:pt x="2696" y="9"/>
                    <a:pt x="2696" y="25"/>
                  </a:cubicBezTo>
                  <a:lnTo>
                    <a:pt x="2696" y="1618"/>
                  </a:lnTo>
                </a:path>
              </a:pathLst>
            </a:custGeom>
            <a:noFill/>
            <a:ln w="16920" cap="flat">
              <a:solidFill>
                <a:srgbClr val="58595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2" name="Freeform 20"/>
            <p:cNvSpPr>
              <a:spLocks noChangeArrowheads="1"/>
            </p:cNvSpPr>
            <p:nvPr/>
          </p:nvSpPr>
          <p:spPr bwMode="auto">
            <a:xfrm>
              <a:off x="4865" y="1620"/>
              <a:ext cx="779" cy="50"/>
            </a:xfrm>
            <a:custGeom>
              <a:avLst/>
              <a:gdLst>
                <a:gd name="T0" fmla="*/ 33 w 3441"/>
                <a:gd name="T1" fmla="*/ 49 h 224"/>
                <a:gd name="T2" fmla="*/ 33 w 3441"/>
                <a:gd name="T3" fmla="*/ 49 h 224"/>
                <a:gd name="T4" fmla="*/ 35 w 3441"/>
                <a:gd name="T5" fmla="*/ 50 h 224"/>
                <a:gd name="T6" fmla="*/ 744 w 3441"/>
                <a:gd name="T7" fmla="*/ 50 h 224"/>
                <a:gd name="T8" fmla="*/ 746 w 3441"/>
                <a:gd name="T9" fmla="*/ 49 h 224"/>
                <a:gd name="T10" fmla="*/ 779 w 3441"/>
                <a:gd name="T11" fmla="*/ 1 h 224"/>
                <a:gd name="T12" fmla="*/ 778 w 3441"/>
                <a:gd name="T13" fmla="*/ 0 h 224"/>
                <a:gd name="T14" fmla="*/ 475 w 3441"/>
                <a:gd name="T15" fmla="*/ 0 h 224"/>
                <a:gd name="T16" fmla="*/ 472 w 3441"/>
                <a:gd name="T17" fmla="*/ 0 h 224"/>
                <a:gd name="T18" fmla="*/ 391 w 3441"/>
                <a:gd name="T19" fmla="*/ 17 h 224"/>
                <a:gd name="T20" fmla="*/ 388 w 3441"/>
                <a:gd name="T21" fmla="*/ 17 h 224"/>
                <a:gd name="T22" fmla="*/ 306 w 3441"/>
                <a:gd name="T23" fmla="*/ 0 h 224"/>
                <a:gd name="T24" fmla="*/ 303 w 3441"/>
                <a:gd name="T25" fmla="*/ 0 h 224"/>
                <a:gd name="T26" fmla="*/ 1 w 3441"/>
                <a:gd name="T27" fmla="*/ 0 h 224"/>
                <a:gd name="T28" fmla="*/ 0 w 3441"/>
                <a:gd name="T29" fmla="*/ 1 h 224"/>
                <a:gd name="T30" fmla="*/ 33 w 3441"/>
                <a:gd name="T31" fmla="*/ 49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41" h="224">
                  <a:moveTo>
                    <a:pt x="144" y="218"/>
                  </a:moveTo>
                  <a:lnTo>
                    <a:pt x="144" y="218"/>
                  </a:lnTo>
                  <a:cubicBezTo>
                    <a:pt x="144" y="223"/>
                    <a:pt x="149" y="223"/>
                    <a:pt x="154" y="223"/>
                  </a:cubicBezTo>
                  <a:cubicBezTo>
                    <a:pt x="3286" y="223"/>
                    <a:pt x="3286" y="223"/>
                    <a:pt x="3286" y="223"/>
                  </a:cubicBezTo>
                  <a:cubicBezTo>
                    <a:pt x="3291" y="223"/>
                    <a:pt x="3296" y="223"/>
                    <a:pt x="3296" y="218"/>
                  </a:cubicBezTo>
                  <a:cubicBezTo>
                    <a:pt x="3440" y="5"/>
                    <a:pt x="3440" y="5"/>
                    <a:pt x="3440" y="5"/>
                  </a:cubicBezTo>
                  <a:cubicBezTo>
                    <a:pt x="3440" y="0"/>
                    <a:pt x="3440" y="0"/>
                    <a:pt x="3435" y="0"/>
                  </a:cubicBezTo>
                  <a:cubicBezTo>
                    <a:pt x="2100" y="0"/>
                    <a:pt x="2100" y="0"/>
                    <a:pt x="2100" y="0"/>
                  </a:cubicBezTo>
                  <a:cubicBezTo>
                    <a:pt x="2095" y="0"/>
                    <a:pt x="2090" y="0"/>
                    <a:pt x="2085" y="0"/>
                  </a:cubicBezTo>
                  <a:cubicBezTo>
                    <a:pt x="1727" y="74"/>
                    <a:pt x="1727" y="74"/>
                    <a:pt x="1727" y="74"/>
                  </a:cubicBezTo>
                  <a:cubicBezTo>
                    <a:pt x="1722" y="74"/>
                    <a:pt x="1718" y="74"/>
                    <a:pt x="1713" y="74"/>
                  </a:cubicBezTo>
                  <a:cubicBezTo>
                    <a:pt x="1350" y="0"/>
                    <a:pt x="1350" y="0"/>
                    <a:pt x="1350" y="0"/>
                  </a:cubicBezTo>
                  <a:cubicBezTo>
                    <a:pt x="1345" y="0"/>
                    <a:pt x="1340" y="0"/>
                    <a:pt x="1340" y="0"/>
                  </a:cubicBezTo>
                  <a:cubicBezTo>
                    <a:pt x="5" y="0"/>
                    <a:pt x="5" y="0"/>
                    <a:pt x="5" y="0"/>
                  </a:cubicBezTo>
                  <a:cubicBezTo>
                    <a:pt x="0" y="0"/>
                    <a:pt x="0" y="0"/>
                    <a:pt x="0" y="5"/>
                  </a:cubicBezTo>
                  <a:lnTo>
                    <a:pt x="144" y="218"/>
                  </a:lnTo>
                </a:path>
              </a:pathLst>
            </a:custGeom>
            <a:solidFill>
              <a:srgbClr val="F8F8F9"/>
            </a:solidFill>
            <a:ln>
              <a:noFill/>
            </a:ln>
            <a:effectLst/>
            <a:extLst>
              <a:ext uri="{91240B29-F687-4F45-9708-019B960494DF}">
                <a14:hiddenLine xmlns:a14="http://schemas.microsoft.com/office/drawing/2010/main" w="9525" cap="flat">
                  <a:solidFill>
                    <a:srgbClr val="585959"/>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3" name="Freeform 21"/>
            <p:cNvSpPr>
              <a:spLocks noChangeArrowheads="1"/>
            </p:cNvSpPr>
            <p:nvPr/>
          </p:nvSpPr>
          <p:spPr bwMode="auto">
            <a:xfrm>
              <a:off x="4865" y="1620"/>
              <a:ext cx="779" cy="50"/>
            </a:xfrm>
            <a:custGeom>
              <a:avLst/>
              <a:gdLst>
                <a:gd name="T0" fmla="*/ 33 w 3441"/>
                <a:gd name="T1" fmla="*/ 49 h 224"/>
                <a:gd name="T2" fmla="*/ 33 w 3441"/>
                <a:gd name="T3" fmla="*/ 49 h 224"/>
                <a:gd name="T4" fmla="*/ 35 w 3441"/>
                <a:gd name="T5" fmla="*/ 50 h 224"/>
                <a:gd name="T6" fmla="*/ 744 w 3441"/>
                <a:gd name="T7" fmla="*/ 50 h 224"/>
                <a:gd name="T8" fmla="*/ 746 w 3441"/>
                <a:gd name="T9" fmla="*/ 49 h 224"/>
                <a:gd name="T10" fmla="*/ 779 w 3441"/>
                <a:gd name="T11" fmla="*/ 1 h 224"/>
                <a:gd name="T12" fmla="*/ 778 w 3441"/>
                <a:gd name="T13" fmla="*/ 0 h 224"/>
                <a:gd name="T14" fmla="*/ 475 w 3441"/>
                <a:gd name="T15" fmla="*/ 0 h 224"/>
                <a:gd name="T16" fmla="*/ 472 w 3441"/>
                <a:gd name="T17" fmla="*/ 0 h 224"/>
                <a:gd name="T18" fmla="*/ 391 w 3441"/>
                <a:gd name="T19" fmla="*/ 17 h 224"/>
                <a:gd name="T20" fmla="*/ 388 w 3441"/>
                <a:gd name="T21" fmla="*/ 17 h 224"/>
                <a:gd name="T22" fmla="*/ 306 w 3441"/>
                <a:gd name="T23" fmla="*/ 0 h 224"/>
                <a:gd name="T24" fmla="*/ 303 w 3441"/>
                <a:gd name="T25" fmla="*/ 0 h 224"/>
                <a:gd name="T26" fmla="*/ 1 w 3441"/>
                <a:gd name="T27" fmla="*/ 0 h 224"/>
                <a:gd name="T28" fmla="*/ 0 w 3441"/>
                <a:gd name="T29" fmla="*/ 1 h 224"/>
                <a:gd name="T30" fmla="*/ 33 w 3441"/>
                <a:gd name="T31" fmla="*/ 49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41" h="224">
                  <a:moveTo>
                    <a:pt x="144" y="218"/>
                  </a:moveTo>
                  <a:lnTo>
                    <a:pt x="144" y="218"/>
                  </a:lnTo>
                  <a:cubicBezTo>
                    <a:pt x="144" y="223"/>
                    <a:pt x="149" y="223"/>
                    <a:pt x="154" y="223"/>
                  </a:cubicBezTo>
                  <a:cubicBezTo>
                    <a:pt x="3286" y="223"/>
                    <a:pt x="3286" y="223"/>
                    <a:pt x="3286" y="223"/>
                  </a:cubicBezTo>
                  <a:cubicBezTo>
                    <a:pt x="3291" y="223"/>
                    <a:pt x="3296" y="223"/>
                    <a:pt x="3296" y="218"/>
                  </a:cubicBezTo>
                  <a:cubicBezTo>
                    <a:pt x="3440" y="5"/>
                    <a:pt x="3440" y="5"/>
                    <a:pt x="3440" y="5"/>
                  </a:cubicBezTo>
                  <a:cubicBezTo>
                    <a:pt x="3440" y="0"/>
                    <a:pt x="3440" y="0"/>
                    <a:pt x="3435" y="0"/>
                  </a:cubicBezTo>
                  <a:cubicBezTo>
                    <a:pt x="2100" y="0"/>
                    <a:pt x="2100" y="0"/>
                    <a:pt x="2100" y="0"/>
                  </a:cubicBezTo>
                  <a:cubicBezTo>
                    <a:pt x="2095" y="0"/>
                    <a:pt x="2090" y="0"/>
                    <a:pt x="2085" y="0"/>
                  </a:cubicBezTo>
                  <a:cubicBezTo>
                    <a:pt x="1727" y="74"/>
                    <a:pt x="1727" y="74"/>
                    <a:pt x="1727" y="74"/>
                  </a:cubicBezTo>
                  <a:cubicBezTo>
                    <a:pt x="1722" y="74"/>
                    <a:pt x="1718" y="74"/>
                    <a:pt x="1713" y="74"/>
                  </a:cubicBezTo>
                  <a:cubicBezTo>
                    <a:pt x="1350" y="0"/>
                    <a:pt x="1350" y="0"/>
                    <a:pt x="1350" y="0"/>
                  </a:cubicBezTo>
                  <a:cubicBezTo>
                    <a:pt x="1345" y="0"/>
                    <a:pt x="1340" y="0"/>
                    <a:pt x="1340" y="0"/>
                  </a:cubicBezTo>
                  <a:cubicBezTo>
                    <a:pt x="5" y="0"/>
                    <a:pt x="5" y="0"/>
                    <a:pt x="5" y="0"/>
                  </a:cubicBezTo>
                  <a:cubicBezTo>
                    <a:pt x="0" y="0"/>
                    <a:pt x="0" y="0"/>
                    <a:pt x="0" y="5"/>
                  </a:cubicBezTo>
                  <a:lnTo>
                    <a:pt x="144" y="218"/>
                  </a:lnTo>
                </a:path>
              </a:pathLst>
            </a:custGeom>
            <a:noFill/>
            <a:ln w="16920" cap="flat">
              <a:solidFill>
                <a:srgbClr val="58595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4" name="Freeform 22"/>
            <p:cNvSpPr>
              <a:spLocks noChangeArrowheads="1"/>
            </p:cNvSpPr>
            <p:nvPr/>
          </p:nvSpPr>
          <p:spPr bwMode="auto">
            <a:xfrm>
              <a:off x="3777" y="125"/>
              <a:ext cx="780" cy="560"/>
            </a:xfrm>
            <a:custGeom>
              <a:avLst/>
              <a:gdLst>
                <a:gd name="T0" fmla="*/ 780 w 3446"/>
                <a:gd name="T1" fmla="*/ 554 h 2473"/>
                <a:gd name="T2" fmla="*/ 780 w 3446"/>
                <a:gd name="T3" fmla="*/ 554 h 2473"/>
                <a:gd name="T4" fmla="*/ 773 w 3446"/>
                <a:gd name="T5" fmla="*/ 560 h 2473"/>
                <a:gd name="T6" fmla="*/ 6 w 3446"/>
                <a:gd name="T7" fmla="*/ 560 h 2473"/>
                <a:gd name="T8" fmla="*/ 0 w 3446"/>
                <a:gd name="T9" fmla="*/ 554 h 2473"/>
                <a:gd name="T10" fmla="*/ 0 w 3446"/>
                <a:gd name="T11" fmla="*/ 6 h 2473"/>
                <a:gd name="T12" fmla="*/ 6 w 3446"/>
                <a:gd name="T13" fmla="*/ 0 h 2473"/>
                <a:gd name="T14" fmla="*/ 773 w 3446"/>
                <a:gd name="T15" fmla="*/ 0 h 2473"/>
                <a:gd name="T16" fmla="*/ 780 w 3446"/>
                <a:gd name="T17" fmla="*/ 6 h 2473"/>
                <a:gd name="T18" fmla="*/ 780 w 3446"/>
                <a:gd name="T19" fmla="*/ 554 h 2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46" h="2473">
                  <a:moveTo>
                    <a:pt x="3445" y="2447"/>
                  </a:moveTo>
                  <a:lnTo>
                    <a:pt x="3445" y="2447"/>
                  </a:lnTo>
                  <a:cubicBezTo>
                    <a:pt x="3445" y="2462"/>
                    <a:pt x="3430" y="2472"/>
                    <a:pt x="3415" y="2472"/>
                  </a:cubicBezTo>
                  <a:cubicBezTo>
                    <a:pt x="25" y="2472"/>
                    <a:pt x="25" y="2472"/>
                    <a:pt x="25" y="2472"/>
                  </a:cubicBezTo>
                  <a:cubicBezTo>
                    <a:pt x="10" y="2472"/>
                    <a:pt x="0" y="2462"/>
                    <a:pt x="0" y="2447"/>
                  </a:cubicBezTo>
                  <a:cubicBezTo>
                    <a:pt x="0" y="25"/>
                    <a:pt x="0" y="25"/>
                    <a:pt x="0" y="25"/>
                  </a:cubicBezTo>
                  <a:cubicBezTo>
                    <a:pt x="0" y="10"/>
                    <a:pt x="10" y="0"/>
                    <a:pt x="25" y="0"/>
                  </a:cubicBezTo>
                  <a:cubicBezTo>
                    <a:pt x="3415" y="0"/>
                    <a:pt x="3415" y="0"/>
                    <a:pt x="3415" y="0"/>
                  </a:cubicBezTo>
                  <a:cubicBezTo>
                    <a:pt x="3430" y="0"/>
                    <a:pt x="3445" y="10"/>
                    <a:pt x="3445" y="25"/>
                  </a:cubicBezTo>
                  <a:lnTo>
                    <a:pt x="3445" y="2447"/>
                  </a:lnTo>
                </a:path>
              </a:pathLst>
            </a:custGeom>
            <a:solidFill>
              <a:srgbClr val="F8F8F9"/>
            </a:solidFill>
            <a:ln>
              <a:noFill/>
            </a:ln>
            <a:effectLst/>
            <a:extLst>
              <a:ext uri="{91240B29-F687-4F45-9708-019B960494DF}">
                <a14:hiddenLine xmlns:a14="http://schemas.microsoft.com/office/drawing/2010/main" w="9525" cap="flat">
                  <a:solidFill>
                    <a:srgbClr val="585959"/>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5" name="Freeform 23"/>
            <p:cNvSpPr>
              <a:spLocks noChangeArrowheads="1"/>
            </p:cNvSpPr>
            <p:nvPr/>
          </p:nvSpPr>
          <p:spPr bwMode="auto">
            <a:xfrm>
              <a:off x="3777" y="125"/>
              <a:ext cx="780" cy="560"/>
            </a:xfrm>
            <a:custGeom>
              <a:avLst/>
              <a:gdLst>
                <a:gd name="T0" fmla="*/ 780 w 3446"/>
                <a:gd name="T1" fmla="*/ 554 h 2473"/>
                <a:gd name="T2" fmla="*/ 780 w 3446"/>
                <a:gd name="T3" fmla="*/ 554 h 2473"/>
                <a:gd name="T4" fmla="*/ 773 w 3446"/>
                <a:gd name="T5" fmla="*/ 560 h 2473"/>
                <a:gd name="T6" fmla="*/ 6 w 3446"/>
                <a:gd name="T7" fmla="*/ 560 h 2473"/>
                <a:gd name="T8" fmla="*/ 0 w 3446"/>
                <a:gd name="T9" fmla="*/ 554 h 2473"/>
                <a:gd name="T10" fmla="*/ 0 w 3446"/>
                <a:gd name="T11" fmla="*/ 6 h 2473"/>
                <a:gd name="T12" fmla="*/ 6 w 3446"/>
                <a:gd name="T13" fmla="*/ 0 h 2473"/>
                <a:gd name="T14" fmla="*/ 773 w 3446"/>
                <a:gd name="T15" fmla="*/ 0 h 2473"/>
                <a:gd name="T16" fmla="*/ 780 w 3446"/>
                <a:gd name="T17" fmla="*/ 6 h 2473"/>
                <a:gd name="T18" fmla="*/ 780 w 3446"/>
                <a:gd name="T19" fmla="*/ 554 h 2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46" h="2473">
                  <a:moveTo>
                    <a:pt x="3445" y="2447"/>
                  </a:moveTo>
                  <a:lnTo>
                    <a:pt x="3445" y="2447"/>
                  </a:lnTo>
                  <a:cubicBezTo>
                    <a:pt x="3445" y="2462"/>
                    <a:pt x="3430" y="2472"/>
                    <a:pt x="3415" y="2472"/>
                  </a:cubicBezTo>
                  <a:cubicBezTo>
                    <a:pt x="25" y="2472"/>
                    <a:pt x="25" y="2472"/>
                    <a:pt x="25" y="2472"/>
                  </a:cubicBezTo>
                  <a:cubicBezTo>
                    <a:pt x="10" y="2472"/>
                    <a:pt x="0" y="2462"/>
                    <a:pt x="0" y="2447"/>
                  </a:cubicBezTo>
                  <a:cubicBezTo>
                    <a:pt x="0" y="25"/>
                    <a:pt x="0" y="25"/>
                    <a:pt x="0" y="25"/>
                  </a:cubicBezTo>
                  <a:cubicBezTo>
                    <a:pt x="0" y="10"/>
                    <a:pt x="10" y="0"/>
                    <a:pt x="25" y="0"/>
                  </a:cubicBezTo>
                  <a:cubicBezTo>
                    <a:pt x="3415" y="0"/>
                    <a:pt x="3415" y="0"/>
                    <a:pt x="3415" y="0"/>
                  </a:cubicBezTo>
                  <a:cubicBezTo>
                    <a:pt x="3430" y="0"/>
                    <a:pt x="3445" y="10"/>
                    <a:pt x="3445" y="25"/>
                  </a:cubicBezTo>
                  <a:lnTo>
                    <a:pt x="3445" y="2447"/>
                  </a:lnTo>
                </a:path>
              </a:pathLst>
            </a:custGeom>
            <a:noFill/>
            <a:ln w="16920" cap="flat">
              <a:solidFill>
                <a:srgbClr val="58595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6" name="Line 24"/>
            <p:cNvSpPr>
              <a:spLocks noChangeShapeType="1"/>
            </p:cNvSpPr>
            <p:nvPr/>
          </p:nvSpPr>
          <p:spPr bwMode="auto">
            <a:xfrm>
              <a:off x="3777" y="601"/>
              <a:ext cx="780" cy="0"/>
            </a:xfrm>
            <a:prstGeom prst="line">
              <a:avLst/>
            </a:prstGeom>
            <a:noFill/>
            <a:ln w="16920" cap="flat">
              <a:solidFill>
                <a:srgbClr val="58595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217">
                <a:defRPr/>
              </a:pPr>
              <a:endParaRPr lang="en-US" sz="900">
                <a:latin typeface="Calibri Light"/>
              </a:endParaRPr>
            </a:p>
          </p:txBody>
        </p:sp>
        <p:sp>
          <p:nvSpPr>
            <p:cNvPr id="57" name="Freeform 25"/>
            <p:cNvSpPr>
              <a:spLocks noChangeArrowheads="1"/>
            </p:cNvSpPr>
            <p:nvPr/>
          </p:nvSpPr>
          <p:spPr bwMode="auto">
            <a:xfrm>
              <a:off x="4015" y="686"/>
              <a:ext cx="304" cy="100"/>
            </a:xfrm>
            <a:custGeom>
              <a:avLst/>
              <a:gdLst>
                <a:gd name="T0" fmla="*/ 304 w 1346"/>
                <a:gd name="T1" fmla="*/ 100 h 447"/>
                <a:gd name="T2" fmla="*/ 304 w 1346"/>
                <a:gd name="T3" fmla="*/ 100 h 447"/>
                <a:gd name="T4" fmla="*/ 304 w 1346"/>
                <a:gd name="T5" fmla="*/ 100 h 447"/>
                <a:gd name="T6" fmla="*/ 1 w 1346"/>
                <a:gd name="T7" fmla="*/ 100 h 447"/>
                <a:gd name="T8" fmla="*/ 1 w 1346"/>
                <a:gd name="T9" fmla="*/ 100 h 447"/>
                <a:gd name="T10" fmla="*/ 51 w 1346"/>
                <a:gd name="T11" fmla="*/ 68 h 447"/>
                <a:gd name="T12" fmla="*/ 51 w 1346"/>
                <a:gd name="T13" fmla="*/ 67 h 447"/>
                <a:gd name="T14" fmla="*/ 34 w 1346"/>
                <a:gd name="T15" fmla="*/ 1 h 447"/>
                <a:gd name="T16" fmla="*/ 35 w 1346"/>
                <a:gd name="T17" fmla="*/ 0 h 447"/>
                <a:gd name="T18" fmla="*/ 270 w 1346"/>
                <a:gd name="T19" fmla="*/ 0 h 447"/>
                <a:gd name="T20" fmla="*/ 270 w 1346"/>
                <a:gd name="T21" fmla="*/ 1 h 447"/>
                <a:gd name="T22" fmla="*/ 253 w 1346"/>
                <a:gd name="T23" fmla="*/ 67 h 447"/>
                <a:gd name="T24" fmla="*/ 255 w 1346"/>
                <a:gd name="T25" fmla="*/ 68 h 447"/>
                <a:gd name="T26" fmla="*/ 304 w 1346"/>
                <a:gd name="T27" fmla="*/ 100 h 4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6" h="447">
                  <a:moveTo>
                    <a:pt x="1345" y="446"/>
                  </a:moveTo>
                  <a:lnTo>
                    <a:pt x="1345" y="446"/>
                  </a:lnTo>
                  <a:cubicBezTo>
                    <a:pt x="5" y="446"/>
                    <a:pt x="5" y="446"/>
                    <a:pt x="5" y="446"/>
                  </a:cubicBezTo>
                  <a:cubicBezTo>
                    <a:pt x="0" y="446"/>
                    <a:pt x="0" y="446"/>
                    <a:pt x="5" y="446"/>
                  </a:cubicBezTo>
                  <a:cubicBezTo>
                    <a:pt x="224" y="303"/>
                    <a:pt x="224" y="303"/>
                    <a:pt x="224" y="303"/>
                  </a:cubicBezTo>
                  <a:cubicBezTo>
                    <a:pt x="224" y="298"/>
                    <a:pt x="224" y="298"/>
                    <a:pt x="224" y="298"/>
                  </a:cubicBezTo>
                  <a:cubicBezTo>
                    <a:pt x="150" y="5"/>
                    <a:pt x="150" y="5"/>
                    <a:pt x="150" y="5"/>
                  </a:cubicBezTo>
                  <a:cubicBezTo>
                    <a:pt x="150" y="0"/>
                    <a:pt x="150" y="0"/>
                    <a:pt x="154" y="0"/>
                  </a:cubicBezTo>
                  <a:cubicBezTo>
                    <a:pt x="1197" y="0"/>
                    <a:pt x="1197" y="0"/>
                    <a:pt x="1197" y="0"/>
                  </a:cubicBezTo>
                  <a:cubicBezTo>
                    <a:pt x="1197" y="0"/>
                    <a:pt x="1197" y="0"/>
                    <a:pt x="1197" y="5"/>
                  </a:cubicBezTo>
                  <a:cubicBezTo>
                    <a:pt x="1122" y="298"/>
                    <a:pt x="1122" y="298"/>
                    <a:pt x="1122" y="298"/>
                  </a:cubicBezTo>
                  <a:cubicBezTo>
                    <a:pt x="1122" y="298"/>
                    <a:pt x="1127" y="298"/>
                    <a:pt x="1127" y="303"/>
                  </a:cubicBezTo>
                  <a:lnTo>
                    <a:pt x="1345" y="446"/>
                  </a:lnTo>
                </a:path>
              </a:pathLst>
            </a:custGeom>
            <a:solidFill>
              <a:srgbClr val="F8F8F9"/>
            </a:solidFill>
            <a:ln>
              <a:noFill/>
            </a:ln>
            <a:effectLst/>
            <a:extLst>
              <a:ext uri="{91240B29-F687-4F45-9708-019B960494DF}">
                <a14:hiddenLine xmlns:a14="http://schemas.microsoft.com/office/drawing/2010/main" w="9525" cap="flat">
                  <a:solidFill>
                    <a:srgbClr val="585959"/>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8" name="Freeform 26"/>
            <p:cNvSpPr>
              <a:spLocks noChangeArrowheads="1"/>
            </p:cNvSpPr>
            <p:nvPr/>
          </p:nvSpPr>
          <p:spPr bwMode="auto">
            <a:xfrm>
              <a:off x="4015" y="686"/>
              <a:ext cx="304" cy="100"/>
            </a:xfrm>
            <a:custGeom>
              <a:avLst/>
              <a:gdLst>
                <a:gd name="T0" fmla="*/ 304 w 1346"/>
                <a:gd name="T1" fmla="*/ 100 h 447"/>
                <a:gd name="T2" fmla="*/ 304 w 1346"/>
                <a:gd name="T3" fmla="*/ 100 h 447"/>
                <a:gd name="T4" fmla="*/ 304 w 1346"/>
                <a:gd name="T5" fmla="*/ 100 h 447"/>
                <a:gd name="T6" fmla="*/ 1 w 1346"/>
                <a:gd name="T7" fmla="*/ 100 h 447"/>
                <a:gd name="T8" fmla="*/ 1 w 1346"/>
                <a:gd name="T9" fmla="*/ 100 h 447"/>
                <a:gd name="T10" fmla="*/ 51 w 1346"/>
                <a:gd name="T11" fmla="*/ 68 h 447"/>
                <a:gd name="T12" fmla="*/ 51 w 1346"/>
                <a:gd name="T13" fmla="*/ 67 h 447"/>
                <a:gd name="T14" fmla="*/ 34 w 1346"/>
                <a:gd name="T15" fmla="*/ 1 h 447"/>
                <a:gd name="T16" fmla="*/ 35 w 1346"/>
                <a:gd name="T17" fmla="*/ 0 h 447"/>
                <a:gd name="T18" fmla="*/ 270 w 1346"/>
                <a:gd name="T19" fmla="*/ 0 h 447"/>
                <a:gd name="T20" fmla="*/ 270 w 1346"/>
                <a:gd name="T21" fmla="*/ 1 h 447"/>
                <a:gd name="T22" fmla="*/ 253 w 1346"/>
                <a:gd name="T23" fmla="*/ 67 h 447"/>
                <a:gd name="T24" fmla="*/ 255 w 1346"/>
                <a:gd name="T25" fmla="*/ 68 h 447"/>
                <a:gd name="T26" fmla="*/ 304 w 1346"/>
                <a:gd name="T27" fmla="*/ 100 h 4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6" h="447">
                  <a:moveTo>
                    <a:pt x="1345" y="446"/>
                  </a:moveTo>
                  <a:lnTo>
                    <a:pt x="1345" y="446"/>
                  </a:lnTo>
                  <a:cubicBezTo>
                    <a:pt x="5" y="446"/>
                    <a:pt x="5" y="446"/>
                    <a:pt x="5" y="446"/>
                  </a:cubicBezTo>
                  <a:cubicBezTo>
                    <a:pt x="0" y="446"/>
                    <a:pt x="0" y="446"/>
                    <a:pt x="5" y="446"/>
                  </a:cubicBezTo>
                  <a:cubicBezTo>
                    <a:pt x="224" y="303"/>
                    <a:pt x="224" y="303"/>
                    <a:pt x="224" y="303"/>
                  </a:cubicBezTo>
                  <a:cubicBezTo>
                    <a:pt x="224" y="298"/>
                    <a:pt x="224" y="298"/>
                    <a:pt x="224" y="298"/>
                  </a:cubicBezTo>
                  <a:cubicBezTo>
                    <a:pt x="150" y="5"/>
                    <a:pt x="150" y="5"/>
                    <a:pt x="150" y="5"/>
                  </a:cubicBezTo>
                  <a:cubicBezTo>
                    <a:pt x="150" y="0"/>
                    <a:pt x="150" y="0"/>
                    <a:pt x="154" y="0"/>
                  </a:cubicBezTo>
                  <a:cubicBezTo>
                    <a:pt x="1197" y="0"/>
                    <a:pt x="1197" y="0"/>
                    <a:pt x="1197" y="0"/>
                  </a:cubicBezTo>
                  <a:cubicBezTo>
                    <a:pt x="1197" y="0"/>
                    <a:pt x="1197" y="0"/>
                    <a:pt x="1197" y="5"/>
                  </a:cubicBezTo>
                  <a:cubicBezTo>
                    <a:pt x="1122" y="298"/>
                    <a:pt x="1122" y="298"/>
                    <a:pt x="1122" y="298"/>
                  </a:cubicBezTo>
                  <a:cubicBezTo>
                    <a:pt x="1122" y="298"/>
                    <a:pt x="1127" y="298"/>
                    <a:pt x="1127" y="303"/>
                  </a:cubicBezTo>
                  <a:lnTo>
                    <a:pt x="1345" y="446"/>
                  </a:lnTo>
                </a:path>
              </a:pathLst>
            </a:custGeom>
            <a:noFill/>
            <a:ln w="16920" cap="flat">
              <a:solidFill>
                <a:srgbClr val="58595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59" name="Freeform 27"/>
            <p:cNvSpPr>
              <a:spLocks noChangeArrowheads="1"/>
            </p:cNvSpPr>
            <p:nvPr/>
          </p:nvSpPr>
          <p:spPr bwMode="auto">
            <a:xfrm>
              <a:off x="3981" y="1276"/>
              <a:ext cx="287" cy="343"/>
            </a:xfrm>
            <a:custGeom>
              <a:avLst/>
              <a:gdLst>
                <a:gd name="T0" fmla="*/ 287 w 1271"/>
                <a:gd name="T1" fmla="*/ 7 h 1515"/>
                <a:gd name="T2" fmla="*/ 287 w 1271"/>
                <a:gd name="T3" fmla="*/ 7 h 1515"/>
                <a:gd name="T4" fmla="*/ 281 w 1271"/>
                <a:gd name="T5" fmla="*/ 0 h 1515"/>
                <a:gd name="T6" fmla="*/ 6 w 1271"/>
                <a:gd name="T7" fmla="*/ 0 h 1515"/>
                <a:gd name="T8" fmla="*/ 0 w 1271"/>
                <a:gd name="T9" fmla="*/ 7 h 1515"/>
                <a:gd name="T10" fmla="*/ 0 w 1271"/>
                <a:gd name="T11" fmla="*/ 336 h 1515"/>
                <a:gd name="T12" fmla="*/ 6 w 1271"/>
                <a:gd name="T13" fmla="*/ 343 h 1515"/>
                <a:gd name="T14" fmla="*/ 281 w 1271"/>
                <a:gd name="T15" fmla="*/ 343 h 1515"/>
                <a:gd name="T16" fmla="*/ 287 w 1271"/>
                <a:gd name="T17" fmla="*/ 336 h 1515"/>
                <a:gd name="T18" fmla="*/ 287 w 1271"/>
                <a:gd name="T19" fmla="*/ 7 h 15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515">
                  <a:moveTo>
                    <a:pt x="1270" y="30"/>
                  </a:moveTo>
                  <a:lnTo>
                    <a:pt x="1270" y="30"/>
                  </a:lnTo>
                  <a:cubicBezTo>
                    <a:pt x="1270" y="14"/>
                    <a:pt x="1260" y="0"/>
                    <a:pt x="1246" y="0"/>
                  </a:cubicBezTo>
                  <a:cubicBezTo>
                    <a:pt x="25" y="0"/>
                    <a:pt x="25" y="0"/>
                    <a:pt x="25" y="0"/>
                  </a:cubicBezTo>
                  <a:cubicBezTo>
                    <a:pt x="10" y="0"/>
                    <a:pt x="0" y="14"/>
                    <a:pt x="0" y="30"/>
                  </a:cubicBezTo>
                  <a:cubicBezTo>
                    <a:pt x="0" y="1484"/>
                    <a:pt x="0" y="1484"/>
                    <a:pt x="0" y="1484"/>
                  </a:cubicBezTo>
                  <a:cubicBezTo>
                    <a:pt x="0" y="1498"/>
                    <a:pt x="10" y="1514"/>
                    <a:pt x="25" y="1514"/>
                  </a:cubicBezTo>
                  <a:cubicBezTo>
                    <a:pt x="1246" y="1514"/>
                    <a:pt x="1246" y="1514"/>
                    <a:pt x="1246" y="1514"/>
                  </a:cubicBezTo>
                  <a:cubicBezTo>
                    <a:pt x="1260" y="1514"/>
                    <a:pt x="1270" y="1498"/>
                    <a:pt x="1270" y="1484"/>
                  </a:cubicBezTo>
                  <a:lnTo>
                    <a:pt x="1270" y="30"/>
                  </a:lnTo>
                </a:path>
              </a:pathLst>
            </a:custGeom>
            <a:solidFill>
              <a:srgbClr val="F8F8F9"/>
            </a:solidFill>
            <a:ln>
              <a:noFill/>
            </a:ln>
            <a:effectLst/>
            <a:extLst>
              <a:ext uri="{91240B29-F687-4F45-9708-019B960494DF}">
                <a14:hiddenLine xmlns:a14="http://schemas.microsoft.com/office/drawing/2010/main" w="9525" cap="flat">
                  <a:solidFill>
                    <a:srgbClr val="585959"/>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0" name="Freeform 28"/>
            <p:cNvSpPr>
              <a:spLocks noChangeArrowheads="1"/>
            </p:cNvSpPr>
            <p:nvPr/>
          </p:nvSpPr>
          <p:spPr bwMode="auto">
            <a:xfrm>
              <a:off x="3981" y="1276"/>
              <a:ext cx="287" cy="343"/>
            </a:xfrm>
            <a:custGeom>
              <a:avLst/>
              <a:gdLst>
                <a:gd name="T0" fmla="*/ 287 w 1271"/>
                <a:gd name="T1" fmla="*/ 7 h 1515"/>
                <a:gd name="T2" fmla="*/ 287 w 1271"/>
                <a:gd name="T3" fmla="*/ 7 h 1515"/>
                <a:gd name="T4" fmla="*/ 281 w 1271"/>
                <a:gd name="T5" fmla="*/ 0 h 1515"/>
                <a:gd name="T6" fmla="*/ 6 w 1271"/>
                <a:gd name="T7" fmla="*/ 0 h 1515"/>
                <a:gd name="T8" fmla="*/ 0 w 1271"/>
                <a:gd name="T9" fmla="*/ 7 h 1515"/>
                <a:gd name="T10" fmla="*/ 0 w 1271"/>
                <a:gd name="T11" fmla="*/ 336 h 1515"/>
                <a:gd name="T12" fmla="*/ 6 w 1271"/>
                <a:gd name="T13" fmla="*/ 343 h 1515"/>
                <a:gd name="T14" fmla="*/ 281 w 1271"/>
                <a:gd name="T15" fmla="*/ 343 h 1515"/>
                <a:gd name="T16" fmla="*/ 287 w 1271"/>
                <a:gd name="T17" fmla="*/ 336 h 1515"/>
                <a:gd name="T18" fmla="*/ 287 w 1271"/>
                <a:gd name="T19" fmla="*/ 7 h 15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1" h="1515">
                  <a:moveTo>
                    <a:pt x="1270" y="30"/>
                  </a:moveTo>
                  <a:lnTo>
                    <a:pt x="1270" y="30"/>
                  </a:lnTo>
                  <a:cubicBezTo>
                    <a:pt x="1270" y="14"/>
                    <a:pt x="1260" y="0"/>
                    <a:pt x="1246" y="0"/>
                  </a:cubicBezTo>
                  <a:cubicBezTo>
                    <a:pt x="25" y="0"/>
                    <a:pt x="25" y="0"/>
                    <a:pt x="25" y="0"/>
                  </a:cubicBezTo>
                  <a:cubicBezTo>
                    <a:pt x="10" y="0"/>
                    <a:pt x="0" y="14"/>
                    <a:pt x="0" y="30"/>
                  </a:cubicBezTo>
                  <a:cubicBezTo>
                    <a:pt x="0" y="1484"/>
                    <a:pt x="0" y="1484"/>
                    <a:pt x="0" y="1484"/>
                  </a:cubicBezTo>
                  <a:cubicBezTo>
                    <a:pt x="0" y="1498"/>
                    <a:pt x="10" y="1514"/>
                    <a:pt x="25" y="1514"/>
                  </a:cubicBezTo>
                  <a:cubicBezTo>
                    <a:pt x="1246" y="1514"/>
                    <a:pt x="1246" y="1514"/>
                    <a:pt x="1246" y="1514"/>
                  </a:cubicBezTo>
                  <a:cubicBezTo>
                    <a:pt x="1260" y="1514"/>
                    <a:pt x="1270" y="1498"/>
                    <a:pt x="1270" y="1484"/>
                  </a:cubicBezTo>
                  <a:lnTo>
                    <a:pt x="1270" y="30"/>
                  </a:lnTo>
                </a:path>
              </a:pathLst>
            </a:custGeom>
            <a:noFill/>
            <a:ln w="16920" cap="flat">
              <a:solidFill>
                <a:srgbClr val="58595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1" name="Freeform 29"/>
            <p:cNvSpPr>
              <a:spLocks noChangeArrowheads="1"/>
            </p:cNvSpPr>
            <p:nvPr/>
          </p:nvSpPr>
          <p:spPr bwMode="auto">
            <a:xfrm>
              <a:off x="4107" y="1548"/>
              <a:ext cx="35" cy="35"/>
            </a:xfrm>
            <a:custGeom>
              <a:avLst/>
              <a:gdLst>
                <a:gd name="T0" fmla="*/ 0 w 160"/>
                <a:gd name="T1" fmla="*/ 17 h 160"/>
                <a:gd name="T2" fmla="*/ 0 w 160"/>
                <a:gd name="T3" fmla="*/ 17 h 160"/>
                <a:gd name="T4" fmla="*/ 18 w 160"/>
                <a:gd name="T5" fmla="*/ 0 h 160"/>
                <a:gd name="T6" fmla="*/ 35 w 160"/>
                <a:gd name="T7" fmla="*/ 17 h 160"/>
                <a:gd name="T8" fmla="*/ 18 w 160"/>
                <a:gd name="T9" fmla="*/ 35 h 160"/>
                <a:gd name="T10" fmla="*/ 0 w 160"/>
                <a:gd name="T11" fmla="*/ 17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160">
                  <a:moveTo>
                    <a:pt x="0" y="79"/>
                  </a:moveTo>
                  <a:lnTo>
                    <a:pt x="0" y="79"/>
                  </a:lnTo>
                  <a:cubicBezTo>
                    <a:pt x="0" y="35"/>
                    <a:pt x="35" y="0"/>
                    <a:pt x="80" y="0"/>
                  </a:cubicBezTo>
                  <a:cubicBezTo>
                    <a:pt x="124" y="0"/>
                    <a:pt x="159" y="35"/>
                    <a:pt x="159" y="79"/>
                  </a:cubicBezTo>
                  <a:cubicBezTo>
                    <a:pt x="159" y="124"/>
                    <a:pt x="124" y="159"/>
                    <a:pt x="80" y="159"/>
                  </a:cubicBezTo>
                  <a:cubicBezTo>
                    <a:pt x="35" y="159"/>
                    <a:pt x="0" y="124"/>
                    <a:pt x="0" y="79"/>
                  </a:cubicBezTo>
                </a:path>
              </a:pathLst>
            </a:custGeom>
            <a:solidFill>
              <a:srgbClr val="585959"/>
            </a:solidFill>
            <a:ln>
              <a:noFill/>
            </a:ln>
            <a:effectLst/>
            <a:extLst>
              <a:ext uri="{91240B29-F687-4F45-9708-019B960494DF}">
                <a14:hiddenLine xmlns:a14="http://schemas.microsoft.com/office/drawing/2010/main" w="9525" cap="flat">
                  <a:solidFill>
                    <a:srgbClr val="585959"/>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2" name="Freeform 30"/>
            <p:cNvSpPr>
              <a:spLocks noChangeArrowheads="1"/>
            </p:cNvSpPr>
            <p:nvPr/>
          </p:nvSpPr>
          <p:spPr bwMode="auto">
            <a:xfrm>
              <a:off x="4037" y="1344"/>
              <a:ext cx="172" cy="149"/>
            </a:xfrm>
            <a:custGeom>
              <a:avLst/>
              <a:gdLst>
                <a:gd name="T0" fmla="*/ 153 w 765"/>
                <a:gd name="T1" fmla="*/ 110 h 661"/>
                <a:gd name="T2" fmla="*/ 153 w 765"/>
                <a:gd name="T3" fmla="*/ 110 h 661"/>
                <a:gd name="T4" fmla="*/ 139 w 765"/>
                <a:gd name="T5" fmla="*/ 106 h 661"/>
                <a:gd name="T6" fmla="*/ 114 w 765"/>
                <a:gd name="T7" fmla="*/ 93 h 661"/>
                <a:gd name="T8" fmla="*/ 117 w 765"/>
                <a:gd name="T9" fmla="*/ 85 h 661"/>
                <a:gd name="T10" fmla="*/ 118 w 765"/>
                <a:gd name="T11" fmla="*/ 80 h 661"/>
                <a:gd name="T12" fmla="*/ 123 w 765"/>
                <a:gd name="T13" fmla="*/ 74 h 661"/>
                <a:gd name="T14" fmla="*/ 126 w 765"/>
                <a:gd name="T15" fmla="*/ 54 h 661"/>
                <a:gd name="T16" fmla="*/ 124 w 765"/>
                <a:gd name="T17" fmla="*/ 49 h 661"/>
                <a:gd name="T18" fmla="*/ 124 w 765"/>
                <a:gd name="T19" fmla="*/ 29 h 661"/>
                <a:gd name="T20" fmla="*/ 123 w 765"/>
                <a:gd name="T21" fmla="*/ 21 h 661"/>
                <a:gd name="T22" fmla="*/ 106 w 765"/>
                <a:gd name="T23" fmla="*/ 5 h 661"/>
                <a:gd name="T24" fmla="*/ 86 w 765"/>
                <a:gd name="T25" fmla="*/ 1 h 661"/>
                <a:gd name="T26" fmla="*/ 83 w 765"/>
                <a:gd name="T27" fmla="*/ 1 h 661"/>
                <a:gd name="T28" fmla="*/ 80 w 765"/>
                <a:gd name="T29" fmla="*/ 1 h 661"/>
                <a:gd name="T30" fmla="*/ 77 w 765"/>
                <a:gd name="T31" fmla="*/ 0 h 661"/>
                <a:gd name="T32" fmla="*/ 55 w 765"/>
                <a:gd name="T33" fmla="*/ 10 h 661"/>
                <a:gd name="T34" fmla="*/ 48 w 765"/>
                <a:gd name="T35" fmla="*/ 49 h 661"/>
                <a:gd name="T36" fmla="*/ 46 w 765"/>
                <a:gd name="T37" fmla="*/ 54 h 661"/>
                <a:gd name="T38" fmla="*/ 49 w 765"/>
                <a:gd name="T39" fmla="*/ 74 h 661"/>
                <a:gd name="T40" fmla="*/ 52 w 765"/>
                <a:gd name="T41" fmla="*/ 80 h 661"/>
                <a:gd name="T42" fmla="*/ 56 w 765"/>
                <a:gd name="T43" fmla="*/ 85 h 661"/>
                <a:gd name="T44" fmla="*/ 58 w 765"/>
                <a:gd name="T45" fmla="*/ 93 h 661"/>
                <a:gd name="T46" fmla="*/ 32 w 765"/>
                <a:gd name="T47" fmla="*/ 106 h 661"/>
                <a:gd name="T48" fmla="*/ 19 w 765"/>
                <a:gd name="T49" fmla="*/ 110 h 661"/>
                <a:gd name="T50" fmla="*/ 3 w 765"/>
                <a:gd name="T51" fmla="*/ 145 h 661"/>
                <a:gd name="T52" fmla="*/ 3 w 765"/>
                <a:gd name="T53" fmla="*/ 149 h 661"/>
                <a:gd name="T54" fmla="*/ 168 w 765"/>
                <a:gd name="T55" fmla="*/ 149 h 661"/>
                <a:gd name="T56" fmla="*/ 168 w 765"/>
                <a:gd name="T57" fmla="*/ 145 h 661"/>
                <a:gd name="T58" fmla="*/ 153 w 765"/>
                <a:gd name="T59" fmla="*/ 110 h 6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65" h="661">
                  <a:moveTo>
                    <a:pt x="680" y="486"/>
                  </a:moveTo>
                  <a:lnTo>
                    <a:pt x="680" y="486"/>
                  </a:lnTo>
                  <a:cubicBezTo>
                    <a:pt x="660" y="481"/>
                    <a:pt x="640" y="476"/>
                    <a:pt x="620" y="471"/>
                  </a:cubicBezTo>
                  <a:cubicBezTo>
                    <a:pt x="566" y="461"/>
                    <a:pt x="516" y="451"/>
                    <a:pt x="506" y="411"/>
                  </a:cubicBezTo>
                  <a:cubicBezTo>
                    <a:pt x="506" y="407"/>
                    <a:pt x="516" y="391"/>
                    <a:pt x="521" y="377"/>
                  </a:cubicBezTo>
                  <a:cubicBezTo>
                    <a:pt x="526" y="367"/>
                    <a:pt x="526" y="357"/>
                    <a:pt x="526" y="357"/>
                  </a:cubicBezTo>
                  <a:cubicBezTo>
                    <a:pt x="536" y="352"/>
                    <a:pt x="541" y="347"/>
                    <a:pt x="546" y="327"/>
                  </a:cubicBezTo>
                  <a:cubicBezTo>
                    <a:pt x="556" y="307"/>
                    <a:pt x="561" y="258"/>
                    <a:pt x="561" y="238"/>
                  </a:cubicBezTo>
                  <a:cubicBezTo>
                    <a:pt x="561" y="228"/>
                    <a:pt x="556" y="218"/>
                    <a:pt x="551" y="218"/>
                  </a:cubicBezTo>
                  <a:cubicBezTo>
                    <a:pt x="556" y="198"/>
                    <a:pt x="561" y="163"/>
                    <a:pt x="551" y="129"/>
                  </a:cubicBezTo>
                  <a:cubicBezTo>
                    <a:pt x="556" y="114"/>
                    <a:pt x="551" y="99"/>
                    <a:pt x="546" y="94"/>
                  </a:cubicBezTo>
                  <a:cubicBezTo>
                    <a:pt x="546" y="89"/>
                    <a:pt x="536" y="44"/>
                    <a:pt x="471" y="24"/>
                  </a:cubicBezTo>
                  <a:cubicBezTo>
                    <a:pt x="447" y="9"/>
                    <a:pt x="417" y="5"/>
                    <a:pt x="382" y="5"/>
                  </a:cubicBezTo>
                  <a:cubicBezTo>
                    <a:pt x="377" y="5"/>
                    <a:pt x="372" y="5"/>
                    <a:pt x="367" y="5"/>
                  </a:cubicBezTo>
                  <a:cubicBezTo>
                    <a:pt x="357" y="5"/>
                    <a:pt x="357" y="5"/>
                    <a:pt x="357" y="5"/>
                  </a:cubicBezTo>
                  <a:cubicBezTo>
                    <a:pt x="352" y="0"/>
                    <a:pt x="347" y="0"/>
                    <a:pt x="342" y="0"/>
                  </a:cubicBezTo>
                  <a:cubicBezTo>
                    <a:pt x="298" y="0"/>
                    <a:pt x="268" y="14"/>
                    <a:pt x="243" y="44"/>
                  </a:cubicBezTo>
                  <a:cubicBezTo>
                    <a:pt x="198" y="99"/>
                    <a:pt x="208" y="183"/>
                    <a:pt x="213" y="218"/>
                  </a:cubicBezTo>
                  <a:cubicBezTo>
                    <a:pt x="208" y="218"/>
                    <a:pt x="203" y="228"/>
                    <a:pt x="203" y="238"/>
                  </a:cubicBezTo>
                  <a:cubicBezTo>
                    <a:pt x="203" y="258"/>
                    <a:pt x="208" y="307"/>
                    <a:pt x="218" y="327"/>
                  </a:cubicBezTo>
                  <a:cubicBezTo>
                    <a:pt x="223" y="347"/>
                    <a:pt x="228" y="357"/>
                    <a:pt x="233" y="357"/>
                  </a:cubicBezTo>
                  <a:cubicBezTo>
                    <a:pt x="238" y="357"/>
                    <a:pt x="243" y="362"/>
                    <a:pt x="248" y="377"/>
                  </a:cubicBezTo>
                  <a:cubicBezTo>
                    <a:pt x="253" y="391"/>
                    <a:pt x="258" y="407"/>
                    <a:pt x="258" y="411"/>
                  </a:cubicBezTo>
                  <a:cubicBezTo>
                    <a:pt x="248" y="451"/>
                    <a:pt x="198" y="461"/>
                    <a:pt x="144" y="471"/>
                  </a:cubicBezTo>
                  <a:cubicBezTo>
                    <a:pt x="124" y="476"/>
                    <a:pt x="104" y="481"/>
                    <a:pt x="84" y="486"/>
                  </a:cubicBezTo>
                  <a:cubicBezTo>
                    <a:pt x="0" y="511"/>
                    <a:pt x="15" y="640"/>
                    <a:pt x="15" y="645"/>
                  </a:cubicBezTo>
                  <a:cubicBezTo>
                    <a:pt x="15" y="660"/>
                    <a:pt x="15" y="660"/>
                    <a:pt x="15" y="660"/>
                  </a:cubicBezTo>
                  <a:cubicBezTo>
                    <a:pt x="749" y="660"/>
                    <a:pt x="749" y="660"/>
                    <a:pt x="749" y="660"/>
                  </a:cubicBezTo>
                  <a:cubicBezTo>
                    <a:pt x="749" y="645"/>
                    <a:pt x="749" y="645"/>
                    <a:pt x="749" y="645"/>
                  </a:cubicBezTo>
                  <a:cubicBezTo>
                    <a:pt x="749" y="640"/>
                    <a:pt x="764" y="511"/>
                    <a:pt x="680" y="486"/>
                  </a:cubicBezTo>
                </a:path>
              </a:pathLst>
            </a:custGeom>
            <a:solidFill>
              <a:srgbClr val="6D4174"/>
            </a:solidFill>
            <a:ln w="12600" cap="flat">
              <a:solidFill>
                <a:srgbClr val="6D4174"/>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3" name="Freeform 31"/>
            <p:cNvSpPr>
              <a:spLocks noChangeArrowheads="1"/>
            </p:cNvSpPr>
            <p:nvPr/>
          </p:nvSpPr>
          <p:spPr bwMode="auto">
            <a:xfrm>
              <a:off x="4024" y="244"/>
              <a:ext cx="287" cy="245"/>
            </a:xfrm>
            <a:custGeom>
              <a:avLst/>
              <a:gdLst>
                <a:gd name="T0" fmla="*/ 254 w 1272"/>
                <a:gd name="T1" fmla="*/ 181 h 1083"/>
                <a:gd name="T2" fmla="*/ 254 w 1272"/>
                <a:gd name="T3" fmla="*/ 181 h 1083"/>
                <a:gd name="T4" fmla="*/ 232 w 1272"/>
                <a:gd name="T5" fmla="*/ 175 h 1083"/>
                <a:gd name="T6" fmla="*/ 189 w 1272"/>
                <a:gd name="T7" fmla="*/ 154 h 1083"/>
                <a:gd name="T8" fmla="*/ 195 w 1272"/>
                <a:gd name="T9" fmla="*/ 139 h 1083"/>
                <a:gd name="T10" fmla="*/ 197 w 1272"/>
                <a:gd name="T11" fmla="*/ 133 h 1083"/>
                <a:gd name="T12" fmla="*/ 205 w 1272"/>
                <a:gd name="T13" fmla="*/ 122 h 1083"/>
                <a:gd name="T14" fmla="*/ 211 w 1272"/>
                <a:gd name="T15" fmla="*/ 89 h 1083"/>
                <a:gd name="T16" fmla="*/ 206 w 1272"/>
                <a:gd name="T17" fmla="*/ 80 h 1083"/>
                <a:gd name="T18" fmla="*/ 206 w 1272"/>
                <a:gd name="T19" fmla="*/ 47 h 1083"/>
                <a:gd name="T20" fmla="*/ 205 w 1272"/>
                <a:gd name="T21" fmla="*/ 34 h 1083"/>
                <a:gd name="T22" fmla="*/ 176 w 1272"/>
                <a:gd name="T23" fmla="*/ 8 h 1083"/>
                <a:gd name="T24" fmla="*/ 143 w 1272"/>
                <a:gd name="T25" fmla="*/ 0 h 1083"/>
                <a:gd name="T26" fmla="*/ 137 w 1272"/>
                <a:gd name="T27" fmla="*/ 0 h 1083"/>
                <a:gd name="T28" fmla="*/ 134 w 1272"/>
                <a:gd name="T29" fmla="*/ 0 h 1083"/>
                <a:gd name="T30" fmla="*/ 128 w 1272"/>
                <a:gd name="T31" fmla="*/ 0 h 1083"/>
                <a:gd name="T32" fmla="*/ 92 w 1272"/>
                <a:gd name="T33" fmla="*/ 16 h 1083"/>
                <a:gd name="T34" fmla="*/ 81 w 1272"/>
                <a:gd name="T35" fmla="*/ 80 h 1083"/>
                <a:gd name="T36" fmla="*/ 76 w 1272"/>
                <a:gd name="T37" fmla="*/ 89 h 1083"/>
                <a:gd name="T38" fmla="*/ 82 w 1272"/>
                <a:gd name="T39" fmla="*/ 122 h 1083"/>
                <a:gd name="T40" fmla="*/ 88 w 1272"/>
                <a:gd name="T41" fmla="*/ 133 h 1083"/>
                <a:gd name="T42" fmla="*/ 93 w 1272"/>
                <a:gd name="T43" fmla="*/ 139 h 1083"/>
                <a:gd name="T44" fmla="*/ 97 w 1272"/>
                <a:gd name="T45" fmla="*/ 153 h 1083"/>
                <a:gd name="T46" fmla="*/ 55 w 1272"/>
                <a:gd name="T47" fmla="*/ 175 h 1083"/>
                <a:gd name="T48" fmla="*/ 32 w 1272"/>
                <a:gd name="T49" fmla="*/ 181 h 1083"/>
                <a:gd name="T50" fmla="*/ 7 w 1272"/>
                <a:gd name="T51" fmla="*/ 241 h 1083"/>
                <a:gd name="T52" fmla="*/ 7 w 1272"/>
                <a:gd name="T53" fmla="*/ 245 h 1083"/>
                <a:gd name="T54" fmla="*/ 280 w 1272"/>
                <a:gd name="T55" fmla="*/ 245 h 1083"/>
                <a:gd name="T56" fmla="*/ 281 w 1272"/>
                <a:gd name="T57" fmla="*/ 241 h 1083"/>
                <a:gd name="T58" fmla="*/ 254 w 1272"/>
                <a:gd name="T59" fmla="*/ 181 h 10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72" h="1083">
                  <a:moveTo>
                    <a:pt x="1127" y="799"/>
                  </a:moveTo>
                  <a:lnTo>
                    <a:pt x="1127" y="799"/>
                  </a:lnTo>
                  <a:cubicBezTo>
                    <a:pt x="1092" y="789"/>
                    <a:pt x="1062" y="779"/>
                    <a:pt x="1028" y="774"/>
                  </a:cubicBezTo>
                  <a:cubicBezTo>
                    <a:pt x="938" y="755"/>
                    <a:pt x="859" y="740"/>
                    <a:pt x="839" y="680"/>
                  </a:cubicBezTo>
                  <a:cubicBezTo>
                    <a:pt x="844" y="665"/>
                    <a:pt x="854" y="645"/>
                    <a:pt x="864" y="616"/>
                  </a:cubicBezTo>
                  <a:cubicBezTo>
                    <a:pt x="869" y="601"/>
                    <a:pt x="874" y="591"/>
                    <a:pt x="874" y="586"/>
                  </a:cubicBezTo>
                  <a:cubicBezTo>
                    <a:pt x="884" y="581"/>
                    <a:pt x="899" y="571"/>
                    <a:pt x="909" y="541"/>
                  </a:cubicBezTo>
                  <a:cubicBezTo>
                    <a:pt x="919" y="501"/>
                    <a:pt x="933" y="422"/>
                    <a:pt x="933" y="392"/>
                  </a:cubicBezTo>
                  <a:cubicBezTo>
                    <a:pt x="933" y="372"/>
                    <a:pt x="923" y="362"/>
                    <a:pt x="914" y="353"/>
                  </a:cubicBezTo>
                  <a:cubicBezTo>
                    <a:pt x="919" y="328"/>
                    <a:pt x="928" y="268"/>
                    <a:pt x="914" y="208"/>
                  </a:cubicBezTo>
                  <a:cubicBezTo>
                    <a:pt x="919" y="189"/>
                    <a:pt x="914" y="159"/>
                    <a:pt x="909" y="149"/>
                  </a:cubicBezTo>
                  <a:cubicBezTo>
                    <a:pt x="909" y="149"/>
                    <a:pt x="894" y="74"/>
                    <a:pt x="780" y="35"/>
                  </a:cubicBezTo>
                  <a:cubicBezTo>
                    <a:pt x="740" y="10"/>
                    <a:pt x="690" y="0"/>
                    <a:pt x="635" y="0"/>
                  </a:cubicBezTo>
                  <a:cubicBezTo>
                    <a:pt x="626" y="0"/>
                    <a:pt x="616" y="0"/>
                    <a:pt x="606" y="0"/>
                  </a:cubicBezTo>
                  <a:cubicBezTo>
                    <a:pt x="596" y="0"/>
                    <a:pt x="596" y="0"/>
                    <a:pt x="596" y="0"/>
                  </a:cubicBezTo>
                  <a:cubicBezTo>
                    <a:pt x="586" y="0"/>
                    <a:pt x="576" y="0"/>
                    <a:pt x="566" y="0"/>
                  </a:cubicBezTo>
                  <a:cubicBezTo>
                    <a:pt x="497" y="0"/>
                    <a:pt x="442" y="20"/>
                    <a:pt x="407" y="69"/>
                  </a:cubicBezTo>
                  <a:cubicBezTo>
                    <a:pt x="333" y="159"/>
                    <a:pt x="353" y="303"/>
                    <a:pt x="358" y="353"/>
                  </a:cubicBezTo>
                  <a:cubicBezTo>
                    <a:pt x="348" y="362"/>
                    <a:pt x="338" y="372"/>
                    <a:pt x="338" y="392"/>
                  </a:cubicBezTo>
                  <a:cubicBezTo>
                    <a:pt x="338" y="422"/>
                    <a:pt x="353" y="501"/>
                    <a:pt x="362" y="541"/>
                  </a:cubicBezTo>
                  <a:cubicBezTo>
                    <a:pt x="373" y="571"/>
                    <a:pt x="383" y="586"/>
                    <a:pt x="392" y="586"/>
                  </a:cubicBezTo>
                  <a:cubicBezTo>
                    <a:pt x="392" y="591"/>
                    <a:pt x="402" y="596"/>
                    <a:pt x="412" y="616"/>
                  </a:cubicBezTo>
                  <a:cubicBezTo>
                    <a:pt x="417" y="645"/>
                    <a:pt x="427" y="665"/>
                    <a:pt x="432" y="675"/>
                  </a:cubicBezTo>
                  <a:cubicBezTo>
                    <a:pt x="412" y="740"/>
                    <a:pt x="333" y="755"/>
                    <a:pt x="244" y="774"/>
                  </a:cubicBezTo>
                  <a:cubicBezTo>
                    <a:pt x="214" y="779"/>
                    <a:pt x="179" y="789"/>
                    <a:pt x="144" y="799"/>
                  </a:cubicBezTo>
                  <a:cubicBezTo>
                    <a:pt x="0" y="844"/>
                    <a:pt x="25" y="1057"/>
                    <a:pt x="30" y="1067"/>
                  </a:cubicBezTo>
                  <a:cubicBezTo>
                    <a:pt x="30" y="1082"/>
                    <a:pt x="30" y="1082"/>
                    <a:pt x="30" y="1082"/>
                  </a:cubicBezTo>
                  <a:cubicBezTo>
                    <a:pt x="1241" y="1082"/>
                    <a:pt x="1241" y="1082"/>
                    <a:pt x="1241" y="1082"/>
                  </a:cubicBezTo>
                  <a:cubicBezTo>
                    <a:pt x="1246" y="1067"/>
                    <a:pt x="1246" y="1067"/>
                    <a:pt x="1246" y="1067"/>
                  </a:cubicBezTo>
                  <a:cubicBezTo>
                    <a:pt x="1246" y="1057"/>
                    <a:pt x="1271" y="844"/>
                    <a:pt x="1127" y="799"/>
                  </a:cubicBezTo>
                </a:path>
              </a:pathLst>
            </a:custGeom>
            <a:solidFill>
              <a:srgbClr val="6D4174"/>
            </a:solidFill>
            <a:ln w="12600" cap="flat">
              <a:solidFill>
                <a:srgbClr val="6D4174"/>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4" name="Freeform 32"/>
            <p:cNvSpPr>
              <a:spLocks noChangeArrowheads="1"/>
            </p:cNvSpPr>
            <p:nvPr/>
          </p:nvSpPr>
          <p:spPr bwMode="auto">
            <a:xfrm>
              <a:off x="5136" y="1330"/>
              <a:ext cx="238" cy="204"/>
            </a:xfrm>
            <a:custGeom>
              <a:avLst/>
              <a:gdLst>
                <a:gd name="T0" fmla="*/ 211 w 1053"/>
                <a:gd name="T1" fmla="*/ 150 h 904"/>
                <a:gd name="T2" fmla="*/ 211 w 1053"/>
                <a:gd name="T3" fmla="*/ 150 h 904"/>
                <a:gd name="T4" fmla="*/ 192 w 1053"/>
                <a:gd name="T5" fmla="*/ 146 h 904"/>
                <a:gd name="T6" fmla="*/ 157 w 1053"/>
                <a:gd name="T7" fmla="*/ 128 h 904"/>
                <a:gd name="T8" fmla="*/ 161 w 1053"/>
                <a:gd name="T9" fmla="*/ 116 h 904"/>
                <a:gd name="T10" fmla="*/ 164 w 1053"/>
                <a:gd name="T11" fmla="*/ 110 h 904"/>
                <a:gd name="T12" fmla="*/ 169 w 1053"/>
                <a:gd name="T13" fmla="*/ 102 h 904"/>
                <a:gd name="T14" fmla="*/ 175 w 1053"/>
                <a:gd name="T15" fmla="*/ 74 h 904"/>
                <a:gd name="T16" fmla="*/ 170 w 1053"/>
                <a:gd name="T17" fmla="*/ 67 h 904"/>
                <a:gd name="T18" fmla="*/ 170 w 1053"/>
                <a:gd name="T19" fmla="*/ 39 h 904"/>
                <a:gd name="T20" fmla="*/ 169 w 1053"/>
                <a:gd name="T21" fmla="*/ 29 h 904"/>
                <a:gd name="T22" fmla="*/ 146 w 1053"/>
                <a:gd name="T23" fmla="*/ 7 h 904"/>
                <a:gd name="T24" fmla="*/ 118 w 1053"/>
                <a:gd name="T25" fmla="*/ 1 h 904"/>
                <a:gd name="T26" fmla="*/ 113 w 1053"/>
                <a:gd name="T27" fmla="*/ 1 h 904"/>
                <a:gd name="T28" fmla="*/ 111 w 1053"/>
                <a:gd name="T29" fmla="*/ 1 h 904"/>
                <a:gd name="T30" fmla="*/ 105 w 1053"/>
                <a:gd name="T31" fmla="*/ 0 h 904"/>
                <a:gd name="T32" fmla="*/ 75 w 1053"/>
                <a:gd name="T33" fmla="*/ 14 h 904"/>
                <a:gd name="T34" fmla="*/ 66 w 1053"/>
                <a:gd name="T35" fmla="*/ 67 h 904"/>
                <a:gd name="T36" fmla="*/ 63 w 1053"/>
                <a:gd name="T37" fmla="*/ 74 h 904"/>
                <a:gd name="T38" fmla="*/ 67 w 1053"/>
                <a:gd name="T39" fmla="*/ 102 h 904"/>
                <a:gd name="T40" fmla="*/ 73 w 1053"/>
                <a:gd name="T41" fmla="*/ 111 h 904"/>
                <a:gd name="T42" fmla="*/ 76 w 1053"/>
                <a:gd name="T43" fmla="*/ 116 h 904"/>
                <a:gd name="T44" fmla="*/ 81 w 1053"/>
                <a:gd name="T45" fmla="*/ 128 h 904"/>
                <a:gd name="T46" fmla="*/ 45 w 1053"/>
                <a:gd name="T47" fmla="*/ 146 h 904"/>
                <a:gd name="T48" fmla="*/ 27 w 1053"/>
                <a:gd name="T49" fmla="*/ 150 h 904"/>
                <a:gd name="T50" fmla="*/ 4 w 1053"/>
                <a:gd name="T51" fmla="*/ 200 h 904"/>
                <a:gd name="T52" fmla="*/ 4 w 1053"/>
                <a:gd name="T53" fmla="*/ 204 h 904"/>
                <a:gd name="T54" fmla="*/ 232 w 1053"/>
                <a:gd name="T55" fmla="*/ 204 h 904"/>
                <a:gd name="T56" fmla="*/ 232 w 1053"/>
                <a:gd name="T57" fmla="*/ 200 h 904"/>
                <a:gd name="T58" fmla="*/ 211 w 1053"/>
                <a:gd name="T59" fmla="*/ 150 h 9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53" h="904">
                  <a:moveTo>
                    <a:pt x="932" y="665"/>
                  </a:moveTo>
                  <a:lnTo>
                    <a:pt x="932" y="665"/>
                  </a:lnTo>
                  <a:cubicBezTo>
                    <a:pt x="903" y="660"/>
                    <a:pt x="878" y="650"/>
                    <a:pt x="848" y="645"/>
                  </a:cubicBezTo>
                  <a:cubicBezTo>
                    <a:pt x="774" y="630"/>
                    <a:pt x="709" y="615"/>
                    <a:pt x="694" y="566"/>
                  </a:cubicBezTo>
                  <a:cubicBezTo>
                    <a:pt x="694" y="556"/>
                    <a:pt x="704" y="541"/>
                    <a:pt x="714" y="516"/>
                  </a:cubicBezTo>
                  <a:cubicBezTo>
                    <a:pt x="719" y="501"/>
                    <a:pt x="719" y="491"/>
                    <a:pt x="724" y="486"/>
                  </a:cubicBezTo>
                  <a:cubicBezTo>
                    <a:pt x="729" y="486"/>
                    <a:pt x="739" y="476"/>
                    <a:pt x="749" y="451"/>
                  </a:cubicBezTo>
                  <a:cubicBezTo>
                    <a:pt x="759" y="417"/>
                    <a:pt x="774" y="352"/>
                    <a:pt x="774" y="328"/>
                  </a:cubicBezTo>
                  <a:cubicBezTo>
                    <a:pt x="774" y="312"/>
                    <a:pt x="764" y="303"/>
                    <a:pt x="754" y="298"/>
                  </a:cubicBezTo>
                  <a:cubicBezTo>
                    <a:pt x="759" y="273"/>
                    <a:pt x="764" y="228"/>
                    <a:pt x="754" y="174"/>
                  </a:cubicBezTo>
                  <a:cubicBezTo>
                    <a:pt x="759" y="159"/>
                    <a:pt x="754" y="134"/>
                    <a:pt x="749" y="129"/>
                  </a:cubicBezTo>
                  <a:cubicBezTo>
                    <a:pt x="749" y="124"/>
                    <a:pt x="739" y="65"/>
                    <a:pt x="645" y="30"/>
                  </a:cubicBezTo>
                  <a:cubicBezTo>
                    <a:pt x="610" y="10"/>
                    <a:pt x="570" y="5"/>
                    <a:pt x="521" y="5"/>
                  </a:cubicBezTo>
                  <a:cubicBezTo>
                    <a:pt x="516" y="5"/>
                    <a:pt x="506" y="5"/>
                    <a:pt x="501" y="5"/>
                  </a:cubicBezTo>
                  <a:cubicBezTo>
                    <a:pt x="491" y="5"/>
                    <a:pt x="491" y="5"/>
                    <a:pt x="491" y="5"/>
                  </a:cubicBezTo>
                  <a:cubicBezTo>
                    <a:pt x="486" y="0"/>
                    <a:pt x="476" y="0"/>
                    <a:pt x="466" y="0"/>
                  </a:cubicBezTo>
                  <a:cubicBezTo>
                    <a:pt x="411" y="0"/>
                    <a:pt x="362" y="20"/>
                    <a:pt x="332" y="60"/>
                  </a:cubicBezTo>
                  <a:cubicBezTo>
                    <a:pt x="272" y="134"/>
                    <a:pt x="287" y="253"/>
                    <a:pt x="292" y="298"/>
                  </a:cubicBezTo>
                  <a:cubicBezTo>
                    <a:pt x="287" y="303"/>
                    <a:pt x="278" y="312"/>
                    <a:pt x="278" y="328"/>
                  </a:cubicBezTo>
                  <a:cubicBezTo>
                    <a:pt x="278" y="352"/>
                    <a:pt x="287" y="417"/>
                    <a:pt x="297" y="451"/>
                  </a:cubicBezTo>
                  <a:cubicBezTo>
                    <a:pt x="307" y="476"/>
                    <a:pt x="312" y="486"/>
                    <a:pt x="322" y="491"/>
                  </a:cubicBezTo>
                  <a:cubicBezTo>
                    <a:pt x="322" y="491"/>
                    <a:pt x="332" y="497"/>
                    <a:pt x="337" y="516"/>
                  </a:cubicBezTo>
                  <a:cubicBezTo>
                    <a:pt x="342" y="541"/>
                    <a:pt x="352" y="556"/>
                    <a:pt x="357" y="566"/>
                  </a:cubicBezTo>
                  <a:cubicBezTo>
                    <a:pt x="337" y="615"/>
                    <a:pt x="272" y="630"/>
                    <a:pt x="198" y="645"/>
                  </a:cubicBezTo>
                  <a:cubicBezTo>
                    <a:pt x="173" y="650"/>
                    <a:pt x="143" y="660"/>
                    <a:pt x="119" y="665"/>
                  </a:cubicBezTo>
                  <a:cubicBezTo>
                    <a:pt x="0" y="700"/>
                    <a:pt x="19" y="879"/>
                    <a:pt x="19" y="888"/>
                  </a:cubicBezTo>
                  <a:cubicBezTo>
                    <a:pt x="19" y="903"/>
                    <a:pt x="19" y="903"/>
                    <a:pt x="19" y="903"/>
                  </a:cubicBezTo>
                  <a:cubicBezTo>
                    <a:pt x="1027" y="903"/>
                    <a:pt x="1027" y="903"/>
                    <a:pt x="1027" y="903"/>
                  </a:cubicBezTo>
                  <a:cubicBezTo>
                    <a:pt x="1027" y="888"/>
                    <a:pt x="1027" y="888"/>
                    <a:pt x="1027" y="888"/>
                  </a:cubicBezTo>
                  <a:cubicBezTo>
                    <a:pt x="1032" y="879"/>
                    <a:pt x="1052" y="700"/>
                    <a:pt x="932" y="665"/>
                  </a:cubicBezTo>
                </a:path>
              </a:pathLst>
            </a:custGeom>
            <a:solidFill>
              <a:srgbClr val="6D4174"/>
            </a:solidFill>
            <a:ln w="12600" cap="flat">
              <a:solidFill>
                <a:srgbClr val="6D4174"/>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5" name="Freeform 33"/>
            <p:cNvSpPr>
              <a:spLocks noChangeArrowheads="1"/>
            </p:cNvSpPr>
            <p:nvPr/>
          </p:nvSpPr>
          <p:spPr bwMode="auto">
            <a:xfrm>
              <a:off x="5289" y="465"/>
              <a:ext cx="167" cy="254"/>
            </a:xfrm>
            <a:custGeom>
              <a:avLst/>
              <a:gdLst>
                <a:gd name="T0" fmla="*/ 167 w 745"/>
                <a:gd name="T1" fmla="*/ 248 h 1123"/>
                <a:gd name="T2" fmla="*/ 167 w 745"/>
                <a:gd name="T3" fmla="*/ 248 h 1123"/>
                <a:gd name="T4" fmla="*/ 161 w 745"/>
                <a:gd name="T5" fmla="*/ 254 h 1123"/>
                <a:gd name="T6" fmla="*/ 5 w 745"/>
                <a:gd name="T7" fmla="*/ 254 h 1123"/>
                <a:gd name="T8" fmla="*/ 0 w 745"/>
                <a:gd name="T9" fmla="*/ 248 h 1123"/>
                <a:gd name="T10" fmla="*/ 0 w 745"/>
                <a:gd name="T11" fmla="*/ 6 h 1123"/>
                <a:gd name="T12" fmla="*/ 5 w 745"/>
                <a:gd name="T13" fmla="*/ 0 h 1123"/>
                <a:gd name="T14" fmla="*/ 161 w 745"/>
                <a:gd name="T15" fmla="*/ 0 h 1123"/>
                <a:gd name="T16" fmla="*/ 167 w 745"/>
                <a:gd name="T17" fmla="*/ 6 h 1123"/>
                <a:gd name="T18" fmla="*/ 167 w 745"/>
                <a:gd name="T19" fmla="*/ 248 h 1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5" h="1123">
                  <a:moveTo>
                    <a:pt x="744" y="1097"/>
                  </a:moveTo>
                  <a:lnTo>
                    <a:pt x="744" y="1097"/>
                  </a:lnTo>
                  <a:cubicBezTo>
                    <a:pt x="744" y="1112"/>
                    <a:pt x="734" y="1122"/>
                    <a:pt x="719" y="1122"/>
                  </a:cubicBezTo>
                  <a:cubicBezTo>
                    <a:pt x="24" y="1122"/>
                    <a:pt x="24" y="1122"/>
                    <a:pt x="24" y="1122"/>
                  </a:cubicBezTo>
                  <a:cubicBezTo>
                    <a:pt x="9" y="1122"/>
                    <a:pt x="0" y="1112"/>
                    <a:pt x="0" y="1097"/>
                  </a:cubicBezTo>
                  <a:cubicBezTo>
                    <a:pt x="0" y="25"/>
                    <a:pt x="0" y="25"/>
                    <a:pt x="0" y="25"/>
                  </a:cubicBezTo>
                  <a:cubicBezTo>
                    <a:pt x="0" y="10"/>
                    <a:pt x="9" y="0"/>
                    <a:pt x="24" y="0"/>
                  </a:cubicBezTo>
                  <a:cubicBezTo>
                    <a:pt x="719" y="0"/>
                    <a:pt x="719" y="0"/>
                    <a:pt x="719" y="0"/>
                  </a:cubicBezTo>
                  <a:cubicBezTo>
                    <a:pt x="734" y="0"/>
                    <a:pt x="744" y="10"/>
                    <a:pt x="744" y="25"/>
                  </a:cubicBezTo>
                  <a:lnTo>
                    <a:pt x="744" y="1097"/>
                  </a:lnTo>
                </a:path>
              </a:pathLst>
            </a:custGeom>
            <a:solidFill>
              <a:srgbClr val="F8F8F9"/>
            </a:solidFill>
            <a:ln>
              <a:noFill/>
            </a:ln>
            <a:effectLst/>
            <a:extLst>
              <a:ext uri="{91240B29-F687-4F45-9708-019B960494DF}">
                <a14:hiddenLine xmlns:a14="http://schemas.microsoft.com/office/drawing/2010/main" w="9525" cap="flat">
                  <a:solidFill>
                    <a:srgbClr val="999999"/>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6" name="Freeform 34"/>
            <p:cNvSpPr>
              <a:spLocks noChangeArrowheads="1"/>
            </p:cNvSpPr>
            <p:nvPr/>
          </p:nvSpPr>
          <p:spPr bwMode="auto">
            <a:xfrm>
              <a:off x="5289" y="465"/>
              <a:ext cx="167" cy="254"/>
            </a:xfrm>
            <a:custGeom>
              <a:avLst/>
              <a:gdLst>
                <a:gd name="T0" fmla="*/ 167 w 745"/>
                <a:gd name="T1" fmla="*/ 248 h 1123"/>
                <a:gd name="T2" fmla="*/ 167 w 745"/>
                <a:gd name="T3" fmla="*/ 248 h 1123"/>
                <a:gd name="T4" fmla="*/ 161 w 745"/>
                <a:gd name="T5" fmla="*/ 254 h 1123"/>
                <a:gd name="T6" fmla="*/ 5 w 745"/>
                <a:gd name="T7" fmla="*/ 254 h 1123"/>
                <a:gd name="T8" fmla="*/ 0 w 745"/>
                <a:gd name="T9" fmla="*/ 248 h 1123"/>
                <a:gd name="T10" fmla="*/ 0 w 745"/>
                <a:gd name="T11" fmla="*/ 6 h 1123"/>
                <a:gd name="T12" fmla="*/ 5 w 745"/>
                <a:gd name="T13" fmla="*/ 0 h 1123"/>
                <a:gd name="T14" fmla="*/ 161 w 745"/>
                <a:gd name="T15" fmla="*/ 0 h 1123"/>
                <a:gd name="T16" fmla="*/ 167 w 745"/>
                <a:gd name="T17" fmla="*/ 6 h 1123"/>
                <a:gd name="T18" fmla="*/ 167 w 745"/>
                <a:gd name="T19" fmla="*/ 248 h 1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5" h="1123">
                  <a:moveTo>
                    <a:pt x="744" y="1097"/>
                  </a:moveTo>
                  <a:lnTo>
                    <a:pt x="744" y="1097"/>
                  </a:lnTo>
                  <a:cubicBezTo>
                    <a:pt x="744" y="1112"/>
                    <a:pt x="734" y="1122"/>
                    <a:pt x="719" y="1122"/>
                  </a:cubicBezTo>
                  <a:cubicBezTo>
                    <a:pt x="24" y="1122"/>
                    <a:pt x="24" y="1122"/>
                    <a:pt x="24" y="1122"/>
                  </a:cubicBezTo>
                  <a:cubicBezTo>
                    <a:pt x="9" y="1122"/>
                    <a:pt x="0" y="1112"/>
                    <a:pt x="0" y="1097"/>
                  </a:cubicBezTo>
                  <a:cubicBezTo>
                    <a:pt x="0" y="25"/>
                    <a:pt x="0" y="25"/>
                    <a:pt x="0" y="25"/>
                  </a:cubicBezTo>
                  <a:cubicBezTo>
                    <a:pt x="0" y="10"/>
                    <a:pt x="9" y="0"/>
                    <a:pt x="24" y="0"/>
                  </a:cubicBezTo>
                  <a:cubicBezTo>
                    <a:pt x="719" y="0"/>
                    <a:pt x="719" y="0"/>
                    <a:pt x="719" y="0"/>
                  </a:cubicBezTo>
                  <a:cubicBezTo>
                    <a:pt x="734" y="0"/>
                    <a:pt x="744" y="10"/>
                    <a:pt x="744" y="25"/>
                  </a:cubicBezTo>
                  <a:lnTo>
                    <a:pt x="744" y="1097"/>
                  </a:lnTo>
                </a:path>
              </a:pathLst>
            </a:custGeom>
            <a:noFill/>
            <a:ln w="16920" cap="flat">
              <a:solidFill>
                <a:srgbClr val="58595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7" name="Freeform 35"/>
            <p:cNvSpPr>
              <a:spLocks noChangeArrowheads="1"/>
            </p:cNvSpPr>
            <p:nvPr/>
          </p:nvSpPr>
          <p:spPr bwMode="auto">
            <a:xfrm>
              <a:off x="5357" y="652"/>
              <a:ext cx="33" cy="33"/>
            </a:xfrm>
            <a:custGeom>
              <a:avLst/>
              <a:gdLst>
                <a:gd name="T0" fmla="*/ 0 w 149"/>
                <a:gd name="T1" fmla="*/ 16 h 150"/>
                <a:gd name="T2" fmla="*/ 0 w 149"/>
                <a:gd name="T3" fmla="*/ 16 h 150"/>
                <a:gd name="T4" fmla="*/ 16 w 149"/>
                <a:gd name="T5" fmla="*/ 0 h 150"/>
                <a:gd name="T6" fmla="*/ 33 w 149"/>
                <a:gd name="T7" fmla="*/ 16 h 150"/>
                <a:gd name="T8" fmla="*/ 16 w 149"/>
                <a:gd name="T9" fmla="*/ 33 h 150"/>
                <a:gd name="T10" fmla="*/ 0 w 149"/>
                <a:gd name="T11" fmla="*/ 16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150">
                  <a:moveTo>
                    <a:pt x="0" y="74"/>
                  </a:moveTo>
                  <a:lnTo>
                    <a:pt x="0" y="74"/>
                  </a:lnTo>
                  <a:cubicBezTo>
                    <a:pt x="0" y="35"/>
                    <a:pt x="34" y="0"/>
                    <a:pt x="74" y="0"/>
                  </a:cubicBezTo>
                  <a:cubicBezTo>
                    <a:pt x="113" y="0"/>
                    <a:pt x="148" y="35"/>
                    <a:pt x="148" y="74"/>
                  </a:cubicBezTo>
                  <a:cubicBezTo>
                    <a:pt x="148" y="114"/>
                    <a:pt x="113" y="149"/>
                    <a:pt x="74" y="149"/>
                  </a:cubicBezTo>
                  <a:cubicBezTo>
                    <a:pt x="34" y="149"/>
                    <a:pt x="0" y="114"/>
                    <a:pt x="0" y="74"/>
                  </a:cubicBezTo>
                </a:path>
              </a:pathLst>
            </a:custGeom>
            <a:solidFill>
              <a:srgbClr val="585959"/>
            </a:solidFill>
            <a:ln>
              <a:noFill/>
            </a:ln>
            <a:effectLst/>
            <a:extLst>
              <a:ext uri="{91240B29-F687-4F45-9708-019B960494DF}">
                <a14:hiddenLine xmlns:a14="http://schemas.microsoft.com/office/drawing/2010/main" w="9525" cap="flat">
                  <a:solidFill>
                    <a:srgbClr val="585959"/>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68" name="Freeform 36"/>
            <p:cNvSpPr>
              <a:spLocks noChangeArrowheads="1"/>
            </p:cNvSpPr>
            <p:nvPr/>
          </p:nvSpPr>
          <p:spPr bwMode="auto">
            <a:xfrm>
              <a:off x="5321" y="515"/>
              <a:ext cx="98" cy="85"/>
            </a:xfrm>
            <a:custGeom>
              <a:avLst/>
              <a:gdLst>
                <a:gd name="T0" fmla="*/ 87 w 437"/>
                <a:gd name="T1" fmla="*/ 62 h 379"/>
                <a:gd name="T2" fmla="*/ 87 w 437"/>
                <a:gd name="T3" fmla="*/ 62 h 379"/>
                <a:gd name="T4" fmla="*/ 80 w 437"/>
                <a:gd name="T5" fmla="*/ 60 h 379"/>
                <a:gd name="T6" fmla="*/ 64 w 437"/>
                <a:gd name="T7" fmla="*/ 52 h 379"/>
                <a:gd name="T8" fmla="*/ 67 w 437"/>
                <a:gd name="T9" fmla="*/ 48 h 379"/>
                <a:gd name="T10" fmla="*/ 68 w 437"/>
                <a:gd name="T11" fmla="*/ 46 h 379"/>
                <a:gd name="T12" fmla="*/ 70 w 437"/>
                <a:gd name="T13" fmla="*/ 42 h 379"/>
                <a:gd name="T14" fmla="*/ 72 w 437"/>
                <a:gd name="T15" fmla="*/ 31 h 379"/>
                <a:gd name="T16" fmla="*/ 71 w 437"/>
                <a:gd name="T17" fmla="*/ 28 h 379"/>
                <a:gd name="T18" fmla="*/ 70 w 437"/>
                <a:gd name="T19" fmla="*/ 17 h 379"/>
                <a:gd name="T20" fmla="*/ 70 w 437"/>
                <a:gd name="T21" fmla="*/ 12 h 379"/>
                <a:gd name="T22" fmla="*/ 60 w 437"/>
                <a:gd name="T23" fmla="*/ 2 h 379"/>
                <a:gd name="T24" fmla="*/ 49 w 437"/>
                <a:gd name="T25" fmla="*/ 0 h 379"/>
                <a:gd name="T26" fmla="*/ 47 w 437"/>
                <a:gd name="T27" fmla="*/ 0 h 379"/>
                <a:gd name="T28" fmla="*/ 47 w 437"/>
                <a:gd name="T29" fmla="*/ 0 h 379"/>
                <a:gd name="T30" fmla="*/ 43 w 437"/>
                <a:gd name="T31" fmla="*/ 0 h 379"/>
                <a:gd name="T32" fmla="*/ 31 w 437"/>
                <a:gd name="T33" fmla="*/ 6 h 379"/>
                <a:gd name="T34" fmla="*/ 28 w 437"/>
                <a:gd name="T35" fmla="*/ 28 h 379"/>
                <a:gd name="T36" fmla="*/ 25 w 437"/>
                <a:gd name="T37" fmla="*/ 31 h 379"/>
                <a:gd name="T38" fmla="*/ 28 w 437"/>
                <a:gd name="T39" fmla="*/ 42 h 379"/>
                <a:gd name="T40" fmla="*/ 30 w 437"/>
                <a:gd name="T41" fmla="*/ 46 h 379"/>
                <a:gd name="T42" fmla="*/ 31 w 437"/>
                <a:gd name="T43" fmla="*/ 48 h 379"/>
                <a:gd name="T44" fmla="*/ 33 w 437"/>
                <a:gd name="T45" fmla="*/ 52 h 379"/>
                <a:gd name="T46" fmla="*/ 19 w 437"/>
                <a:gd name="T47" fmla="*/ 60 h 379"/>
                <a:gd name="T48" fmla="*/ 11 w 437"/>
                <a:gd name="T49" fmla="*/ 62 h 379"/>
                <a:gd name="T50" fmla="*/ 2 w 437"/>
                <a:gd name="T51" fmla="*/ 83 h 379"/>
                <a:gd name="T52" fmla="*/ 2 w 437"/>
                <a:gd name="T53" fmla="*/ 85 h 379"/>
                <a:gd name="T54" fmla="*/ 96 w 437"/>
                <a:gd name="T55" fmla="*/ 85 h 379"/>
                <a:gd name="T56" fmla="*/ 97 w 437"/>
                <a:gd name="T57" fmla="*/ 83 h 379"/>
                <a:gd name="T58" fmla="*/ 87 w 437"/>
                <a:gd name="T59" fmla="*/ 62 h 3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7" h="379">
                  <a:moveTo>
                    <a:pt x="386" y="278"/>
                  </a:moveTo>
                  <a:lnTo>
                    <a:pt x="386" y="278"/>
                  </a:lnTo>
                  <a:cubicBezTo>
                    <a:pt x="377" y="273"/>
                    <a:pt x="367" y="273"/>
                    <a:pt x="357" y="268"/>
                  </a:cubicBezTo>
                  <a:cubicBezTo>
                    <a:pt x="322" y="264"/>
                    <a:pt x="297" y="258"/>
                    <a:pt x="287" y="234"/>
                  </a:cubicBezTo>
                  <a:cubicBezTo>
                    <a:pt x="292" y="234"/>
                    <a:pt x="292" y="224"/>
                    <a:pt x="297" y="214"/>
                  </a:cubicBezTo>
                  <a:cubicBezTo>
                    <a:pt x="297" y="209"/>
                    <a:pt x="302" y="204"/>
                    <a:pt x="302" y="204"/>
                  </a:cubicBezTo>
                  <a:cubicBezTo>
                    <a:pt x="307" y="204"/>
                    <a:pt x="307" y="199"/>
                    <a:pt x="312" y="189"/>
                  </a:cubicBezTo>
                  <a:cubicBezTo>
                    <a:pt x="317" y="174"/>
                    <a:pt x="322" y="149"/>
                    <a:pt x="322" y="139"/>
                  </a:cubicBezTo>
                  <a:cubicBezTo>
                    <a:pt x="322" y="129"/>
                    <a:pt x="317" y="124"/>
                    <a:pt x="317" y="124"/>
                  </a:cubicBezTo>
                  <a:cubicBezTo>
                    <a:pt x="317" y="114"/>
                    <a:pt x="322" y="95"/>
                    <a:pt x="312" y="75"/>
                  </a:cubicBezTo>
                  <a:cubicBezTo>
                    <a:pt x="317" y="65"/>
                    <a:pt x="312" y="55"/>
                    <a:pt x="312" y="55"/>
                  </a:cubicBezTo>
                  <a:cubicBezTo>
                    <a:pt x="312" y="50"/>
                    <a:pt x="307" y="25"/>
                    <a:pt x="268" y="10"/>
                  </a:cubicBezTo>
                  <a:cubicBezTo>
                    <a:pt x="252" y="5"/>
                    <a:pt x="238" y="0"/>
                    <a:pt x="218" y="0"/>
                  </a:cubicBezTo>
                  <a:cubicBezTo>
                    <a:pt x="213" y="0"/>
                    <a:pt x="213" y="0"/>
                    <a:pt x="208" y="0"/>
                  </a:cubicBezTo>
                  <a:cubicBezTo>
                    <a:pt x="203" y="0"/>
                    <a:pt x="198" y="0"/>
                    <a:pt x="193" y="0"/>
                  </a:cubicBezTo>
                  <a:cubicBezTo>
                    <a:pt x="173" y="0"/>
                    <a:pt x="153" y="10"/>
                    <a:pt x="139" y="25"/>
                  </a:cubicBezTo>
                  <a:cubicBezTo>
                    <a:pt x="113" y="55"/>
                    <a:pt x="118" y="105"/>
                    <a:pt x="124" y="124"/>
                  </a:cubicBezTo>
                  <a:cubicBezTo>
                    <a:pt x="118" y="124"/>
                    <a:pt x="113" y="129"/>
                    <a:pt x="113" y="139"/>
                  </a:cubicBezTo>
                  <a:cubicBezTo>
                    <a:pt x="113" y="149"/>
                    <a:pt x="118" y="174"/>
                    <a:pt x="124" y="189"/>
                  </a:cubicBezTo>
                  <a:cubicBezTo>
                    <a:pt x="129" y="199"/>
                    <a:pt x="129" y="204"/>
                    <a:pt x="133" y="204"/>
                  </a:cubicBezTo>
                  <a:cubicBezTo>
                    <a:pt x="133" y="204"/>
                    <a:pt x="139" y="209"/>
                    <a:pt x="139" y="214"/>
                  </a:cubicBezTo>
                  <a:cubicBezTo>
                    <a:pt x="143" y="224"/>
                    <a:pt x="148" y="234"/>
                    <a:pt x="148" y="234"/>
                  </a:cubicBezTo>
                  <a:cubicBezTo>
                    <a:pt x="143" y="258"/>
                    <a:pt x="113" y="264"/>
                    <a:pt x="84" y="268"/>
                  </a:cubicBezTo>
                  <a:cubicBezTo>
                    <a:pt x="74" y="273"/>
                    <a:pt x="59" y="273"/>
                    <a:pt x="49" y="278"/>
                  </a:cubicBezTo>
                  <a:cubicBezTo>
                    <a:pt x="0" y="293"/>
                    <a:pt x="9" y="368"/>
                    <a:pt x="9" y="368"/>
                  </a:cubicBezTo>
                  <a:cubicBezTo>
                    <a:pt x="9" y="378"/>
                    <a:pt x="9" y="378"/>
                    <a:pt x="9" y="378"/>
                  </a:cubicBezTo>
                  <a:cubicBezTo>
                    <a:pt x="427" y="378"/>
                    <a:pt x="427" y="378"/>
                    <a:pt x="427" y="378"/>
                  </a:cubicBezTo>
                  <a:cubicBezTo>
                    <a:pt x="431" y="368"/>
                    <a:pt x="431" y="368"/>
                    <a:pt x="431" y="368"/>
                  </a:cubicBezTo>
                  <a:cubicBezTo>
                    <a:pt x="431" y="368"/>
                    <a:pt x="436" y="293"/>
                    <a:pt x="386" y="278"/>
                  </a:cubicBezTo>
                </a:path>
              </a:pathLst>
            </a:custGeom>
            <a:solidFill>
              <a:srgbClr val="6D4174"/>
            </a:solidFill>
            <a:ln>
              <a:noFill/>
            </a:ln>
            <a:effectLst/>
            <a:extLst>
              <a:ext uri="{91240B29-F687-4F45-9708-019B960494DF}">
                <a14:hiddenLine xmlns:a14="http://schemas.microsoft.com/office/drawing/2010/main" w="9525" cap="flat">
                  <a:solidFill>
                    <a:srgbClr val="585959"/>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grpSp>
      <p:sp>
        <p:nvSpPr>
          <p:cNvPr id="69" name="Freeform 113"/>
          <p:cNvSpPr>
            <a:spLocks noChangeArrowheads="1"/>
          </p:cNvSpPr>
          <p:nvPr/>
        </p:nvSpPr>
        <p:spPr bwMode="auto">
          <a:xfrm>
            <a:off x="6169025" y="3834607"/>
            <a:ext cx="2914650" cy="2137569"/>
          </a:xfrm>
          <a:custGeom>
            <a:avLst/>
            <a:gdLst>
              <a:gd name="T0" fmla="*/ 5827421 w 3865"/>
              <a:gd name="T1" fmla="*/ 4152110 h 2837"/>
              <a:gd name="T2" fmla="*/ 5614774 w 3865"/>
              <a:gd name="T3" fmla="*/ 4028527 h 2837"/>
              <a:gd name="T4" fmla="*/ 5614774 w 3865"/>
              <a:gd name="T5" fmla="*/ 4126489 h 2837"/>
              <a:gd name="T6" fmla="*/ 140256 w 3865"/>
              <a:gd name="T7" fmla="*/ 4126489 h 2837"/>
              <a:gd name="T8" fmla="*/ 140256 w 3865"/>
              <a:gd name="T9" fmla="*/ 212504 h 2837"/>
              <a:gd name="T10" fmla="*/ 238285 w 3865"/>
              <a:gd name="T11" fmla="*/ 212504 h 2837"/>
              <a:gd name="T12" fmla="*/ 114618 w 3865"/>
              <a:gd name="T13" fmla="*/ 0 h 2837"/>
              <a:gd name="T14" fmla="*/ 0 w 3865"/>
              <a:gd name="T15" fmla="*/ 212504 h 2837"/>
              <a:gd name="T16" fmla="*/ 90488 w 3865"/>
              <a:gd name="T17" fmla="*/ 212504 h 2837"/>
              <a:gd name="T18" fmla="*/ 90488 w 3865"/>
              <a:gd name="T19" fmla="*/ 4176224 h 2837"/>
              <a:gd name="T20" fmla="*/ 5614774 w 3865"/>
              <a:gd name="T21" fmla="*/ 4176224 h 2837"/>
              <a:gd name="T22" fmla="*/ 5614774 w 3865"/>
              <a:gd name="T23" fmla="*/ 4274187 h 2837"/>
              <a:gd name="T24" fmla="*/ 5827421 w 3865"/>
              <a:gd name="T25" fmla="*/ 4152110 h 28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65" h="2837">
                <a:moveTo>
                  <a:pt x="3864" y="2755"/>
                </a:moveTo>
                <a:lnTo>
                  <a:pt x="3723" y="2673"/>
                </a:lnTo>
                <a:lnTo>
                  <a:pt x="3723" y="2738"/>
                </a:lnTo>
                <a:lnTo>
                  <a:pt x="93" y="2738"/>
                </a:lnTo>
                <a:lnTo>
                  <a:pt x="93" y="141"/>
                </a:lnTo>
                <a:lnTo>
                  <a:pt x="158" y="141"/>
                </a:lnTo>
                <a:lnTo>
                  <a:pt x="76" y="0"/>
                </a:lnTo>
                <a:lnTo>
                  <a:pt x="0" y="141"/>
                </a:lnTo>
                <a:lnTo>
                  <a:pt x="60" y="141"/>
                </a:lnTo>
                <a:lnTo>
                  <a:pt x="60" y="2771"/>
                </a:lnTo>
                <a:lnTo>
                  <a:pt x="3723" y="2771"/>
                </a:lnTo>
                <a:lnTo>
                  <a:pt x="3723" y="2836"/>
                </a:lnTo>
                <a:lnTo>
                  <a:pt x="3864" y="2755"/>
                </a:lnTo>
              </a:path>
            </a:pathLst>
          </a:custGeom>
          <a:solidFill>
            <a:srgbClr val="0168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70" name="Freeform 118"/>
          <p:cNvSpPr>
            <a:spLocks noChangeArrowheads="1"/>
          </p:cNvSpPr>
          <p:nvPr/>
        </p:nvSpPr>
        <p:spPr bwMode="auto">
          <a:xfrm>
            <a:off x="6415088" y="4237038"/>
            <a:ext cx="1354138" cy="235744"/>
          </a:xfrm>
          <a:custGeom>
            <a:avLst/>
            <a:gdLst>
              <a:gd name="T0" fmla="*/ 0 w 1615"/>
              <a:gd name="T1" fmla="*/ 0 h 311"/>
              <a:gd name="T2" fmla="*/ 2706120 w 1615"/>
              <a:gd name="T3" fmla="*/ 0 h 311"/>
              <a:gd name="T4" fmla="*/ 2706120 w 1615"/>
              <a:gd name="T5" fmla="*/ 470607 h 311"/>
              <a:gd name="T6" fmla="*/ 0 w 1615"/>
              <a:gd name="T7" fmla="*/ 470607 h 311"/>
              <a:gd name="T8" fmla="*/ 0 w 1615"/>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5" h="311">
                <a:moveTo>
                  <a:pt x="0" y="0"/>
                </a:moveTo>
                <a:lnTo>
                  <a:pt x="1614" y="0"/>
                </a:lnTo>
                <a:lnTo>
                  <a:pt x="1614" y="310"/>
                </a:lnTo>
                <a:lnTo>
                  <a:pt x="0" y="310"/>
                </a:lnTo>
                <a:lnTo>
                  <a:pt x="0" y="0"/>
                </a:lnTo>
              </a:path>
            </a:pathLst>
          </a:custGeom>
          <a:solidFill>
            <a:srgbClr val="6D4174"/>
          </a:solidFill>
          <a:ln>
            <a:noFill/>
          </a:ln>
          <a:effectLst/>
        </p:spPr>
        <p:txBody>
          <a:bodyPr wrap="none" lIns="60927" tIns="30463" rIns="60927" bIns="30463" anchor="ctr"/>
          <a:lstStyle/>
          <a:p>
            <a:endParaRPr lang="es-MX" sz="900"/>
          </a:p>
        </p:txBody>
      </p:sp>
      <p:sp>
        <p:nvSpPr>
          <p:cNvPr id="71" name="Freeform 119"/>
          <p:cNvSpPr>
            <a:spLocks noChangeArrowheads="1"/>
          </p:cNvSpPr>
          <p:nvPr/>
        </p:nvSpPr>
        <p:spPr bwMode="auto">
          <a:xfrm>
            <a:off x="6415088" y="4668838"/>
            <a:ext cx="1674019" cy="236538"/>
          </a:xfrm>
          <a:custGeom>
            <a:avLst/>
            <a:gdLst>
              <a:gd name="T0" fmla="*/ 0 w 2218"/>
              <a:gd name="T1" fmla="*/ 0 h 311"/>
              <a:gd name="T2" fmla="*/ 3345470 w 2218"/>
              <a:gd name="T3" fmla="*/ 0 h 311"/>
              <a:gd name="T4" fmla="*/ 3345470 w 2218"/>
              <a:gd name="T5" fmla="*/ 470607 h 311"/>
              <a:gd name="T6" fmla="*/ 0 w 2218"/>
              <a:gd name="T7" fmla="*/ 470607 h 311"/>
              <a:gd name="T8" fmla="*/ 0 w 221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311">
                <a:moveTo>
                  <a:pt x="0" y="0"/>
                </a:moveTo>
                <a:lnTo>
                  <a:pt x="2217" y="0"/>
                </a:lnTo>
                <a:lnTo>
                  <a:pt x="2217" y="310"/>
                </a:lnTo>
                <a:lnTo>
                  <a:pt x="0" y="310"/>
                </a:lnTo>
                <a:lnTo>
                  <a:pt x="0" y="0"/>
                </a:lnTo>
              </a:path>
            </a:pathLst>
          </a:custGeom>
          <a:solidFill>
            <a:srgbClr val="38C5A9"/>
          </a:solidFill>
          <a:ln>
            <a:noFill/>
          </a:ln>
          <a:effectLst/>
        </p:spPr>
        <p:txBody>
          <a:bodyPr wrap="none" lIns="60927" tIns="30463" rIns="60927" bIns="30463" anchor="ctr"/>
          <a:lstStyle/>
          <a:p>
            <a:endParaRPr lang="es-MX" sz="900"/>
          </a:p>
        </p:txBody>
      </p:sp>
      <p:sp>
        <p:nvSpPr>
          <p:cNvPr id="72" name="Freeform 120"/>
          <p:cNvSpPr>
            <a:spLocks noChangeArrowheads="1"/>
          </p:cNvSpPr>
          <p:nvPr/>
        </p:nvSpPr>
        <p:spPr bwMode="auto">
          <a:xfrm>
            <a:off x="6415088" y="5091113"/>
            <a:ext cx="988219" cy="232569"/>
          </a:xfrm>
          <a:custGeom>
            <a:avLst/>
            <a:gdLst>
              <a:gd name="T0" fmla="*/ 0 w 1148"/>
              <a:gd name="T1" fmla="*/ 0 h 310"/>
              <a:gd name="T2" fmla="*/ 1973489 w 1148"/>
              <a:gd name="T3" fmla="*/ 0 h 310"/>
              <a:gd name="T4" fmla="*/ 1973489 w 1148"/>
              <a:gd name="T5" fmla="*/ 463971 h 310"/>
              <a:gd name="T6" fmla="*/ 0 w 1148"/>
              <a:gd name="T7" fmla="*/ 463971 h 310"/>
              <a:gd name="T8" fmla="*/ 0 w 1148"/>
              <a:gd name="T9" fmla="*/ 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8" h="310">
                <a:moveTo>
                  <a:pt x="0" y="0"/>
                </a:moveTo>
                <a:lnTo>
                  <a:pt x="1147" y="0"/>
                </a:lnTo>
                <a:lnTo>
                  <a:pt x="1147" y="309"/>
                </a:lnTo>
                <a:lnTo>
                  <a:pt x="0" y="309"/>
                </a:lnTo>
                <a:lnTo>
                  <a:pt x="0" y="0"/>
                </a:lnTo>
              </a:path>
            </a:pathLst>
          </a:custGeom>
          <a:solidFill>
            <a:srgbClr val="249F85"/>
          </a:solidFill>
          <a:ln>
            <a:noFill/>
          </a:ln>
          <a:effectLst/>
        </p:spPr>
        <p:txBody>
          <a:bodyPr wrap="none" lIns="60927" tIns="30463" rIns="60927" bIns="30463" anchor="ctr"/>
          <a:lstStyle/>
          <a:p>
            <a:endParaRPr lang="es-MX" sz="900"/>
          </a:p>
        </p:txBody>
      </p:sp>
      <p:sp>
        <p:nvSpPr>
          <p:cNvPr id="73" name="Freeform 121"/>
          <p:cNvSpPr>
            <a:spLocks noChangeArrowheads="1"/>
          </p:cNvSpPr>
          <p:nvPr/>
        </p:nvSpPr>
        <p:spPr bwMode="auto">
          <a:xfrm>
            <a:off x="8497888" y="4260057"/>
            <a:ext cx="389732" cy="186531"/>
          </a:xfrm>
          <a:custGeom>
            <a:avLst/>
            <a:gdLst>
              <a:gd name="T0" fmla="*/ 777017 w 517"/>
              <a:gd name="T1" fmla="*/ 180870 h 245"/>
              <a:gd name="T2" fmla="*/ 581257 w 517"/>
              <a:gd name="T3" fmla="*/ 0 h 245"/>
              <a:gd name="T4" fmla="*/ 581257 w 517"/>
              <a:gd name="T5" fmla="*/ 115513 h 245"/>
              <a:gd name="T6" fmla="*/ 0 w 517"/>
              <a:gd name="T7" fmla="*/ 115513 h 245"/>
              <a:gd name="T8" fmla="*/ 0 w 517"/>
              <a:gd name="T9" fmla="*/ 255346 h 245"/>
              <a:gd name="T10" fmla="*/ 581257 w 517"/>
              <a:gd name="T11" fmla="*/ 255346 h 245"/>
              <a:gd name="T12" fmla="*/ 581257 w 517"/>
              <a:gd name="T13" fmla="*/ 370859 h 245"/>
              <a:gd name="T14" fmla="*/ 777017 w 517"/>
              <a:gd name="T15" fmla="*/ 180870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6D4174"/>
          </a:solidFill>
          <a:ln>
            <a:noFill/>
          </a:ln>
          <a:effectLst/>
        </p:spPr>
        <p:txBody>
          <a:bodyPr wrap="none" lIns="60927" tIns="30463" rIns="60927" bIns="30463" anchor="ctr"/>
          <a:lstStyle/>
          <a:p>
            <a:endParaRPr lang="es-MX" sz="900"/>
          </a:p>
        </p:txBody>
      </p:sp>
      <p:sp>
        <p:nvSpPr>
          <p:cNvPr id="74" name="Freeform 122"/>
          <p:cNvSpPr>
            <a:spLocks noChangeArrowheads="1"/>
          </p:cNvSpPr>
          <p:nvPr/>
        </p:nvSpPr>
        <p:spPr bwMode="auto">
          <a:xfrm>
            <a:off x="8497888" y="4695825"/>
            <a:ext cx="389732" cy="185738"/>
          </a:xfrm>
          <a:custGeom>
            <a:avLst/>
            <a:gdLst>
              <a:gd name="T0" fmla="*/ 777017 w 517"/>
              <a:gd name="T1" fmla="*/ 189989 h 245"/>
              <a:gd name="T2" fmla="*/ 581257 w 517"/>
              <a:gd name="T3" fmla="*/ 0 h 245"/>
              <a:gd name="T4" fmla="*/ 581257 w 517"/>
              <a:gd name="T5" fmla="*/ 115513 h 245"/>
              <a:gd name="T6" fmla="*/ 0 w 517"/>
              <a:gd name="T7" fmla="*/ 115513 h 245"/>
              <a:gd name="T8" fmla="*/ 0 w 517"/>
              <a:gd name="T9" fmla="*/ 255346 h 245"/>
              <a:gd name="T10" fmla="*/ 581257 w 517"/>
              <a:gd name="T11" fmla="*/ 255346 h 245"/>
              <a:gd name="T12" fmla="*/ 581257 w 517"/>
              <a:gd name="T13" fmla="*/ 370859 h 245"/>
              <a:gd name="T14" fmla="*/ 777017 w 517"/>
              <a:gd name="T15" fmla="*/ 189989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25"/>
                </a:moveTo>
                <a:lnTo>
                  <a:pt x="386" y="0"/>
                </a:lnTo>
                <a:lnTo>
                  <a:pt x="386" y="76"/>
                </a:lnTo>
                <a:lnTo>
                  <a:pt x="0" y="76"/>
                </a:lnTo>
                <a:lnTo>
                  <a:pt x="0" y="168"/>
                </a:lnTo>
                <a:lnTo>
                  <a:pt x="386" y="168"/>
                </a:lnTo>
                <a:lnTo>
                  <a:pt x="386" y="244"/>
                </a:lnTo>
                <a:lnTo>
                  <a:pt x="516" y="125"/>
                </a:lnTo>
              </a:path>
            </a:pathLst>
          </a:custGeom>
          <a:solidFill>
            <a:srgbClr val="38C5A9"/>
          </a:solidFill>
          <a:ln>
            <a:noFill/>
          </a:ln>
          <a:effectLst/>
        </p:spPr>
        <p:txBody>
          <a:bodyPr wrap="none" lIns="60927" tIns="30463" rIns="60927" bIns="30463" anchor="ctr"/>
          <a:lstStyle/>
          <a:p>
            <a:endParaRPr lang="es-MX" sz="900"/>
          </a:p>
        </p:txBody>
      </p:sp>
      <p:sp>
        <p:nvSpPr>
          <p:cNvPr id="75" name="Freeform 123"/>
          <p:cNvSpPr>
            <a:spLocks noChangeArrowheads="1"/>
          </p:cNvSpPr>
          <p:nvPr/>
        </p:nvSpPr>
        <p:spPr bwMode="auto">
          <a:xfrm>
            <a:off x="8497888" y="5118100"/>
            <a:ext cx="389732" cy="185738"/>
          </a:xfrm>
          <a:custGeom>
            <a:avLst/>
            <a:gdLst>
              <a:gd name="T0" fmla="*/ 777017 w 517"/>
              <a:gd name="T1" fmla="*/ 181648 h 246"/>
              <a:gd name="T2" fmla="*/ 581257 w 517"/>
              <a:gd name="T3" fmla="*/ 0 h 246"/>
              <a:gd name="T4" fmla="*/ 581257 w 517"/>
              <a:gd name="T5" fmla="*/ 115044 h 246"/>
              <a:gd name="T6" fmla="*/ 0 w 517"/>
              <a:gd name="T7" fmla="*/ 115044 h 246"/>
              <a:gd name="T8" fmla="*/ 0 w 517"/>
              <a:gd name="T9" fmla="*/ 255821 h 246"/>
              <a:gd name="T10" fmla="*/ 581257 w 517"/>
              <a:gd name="T11" fmla="*/ 255821 h 246"/>
              <a:gd name="T12" fmla="*/ 581257 w 517"/>
              <a:gd name="T13" fmla="*/ 370865 h 246"/>
              <a:gd name="T14" fmla="*/ 777017 w 517"/>
              <a:gd name="T15" fmla="*/ 181648 h 2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6">
                <a:moveTo>
                  <a:pt x="516" y="120"/>
                </a:moveTo>
                <a:lnTo>
                  <a:pt x="386" y="0"/>
                </a:lnTo>
                <a:lnTo>
                  <a:pt x="386" y="76"/>
                </a:lnTo>
                <a:lnTo>
                  <a:pt x="0" y="76"/>
                </a:lnTo>
                <a:lnTo>
                  <a:pt x="0" y="169"/>
                </a:lnTo>
                <a:lnTo>
                  <a:pt x="386" y="169"/>
                </a:lnTo>
                <a:lnTo>
                  <a:pt x="386" y="245"/>
                </a:lnTo>
                <a:lnTo>
                  <a:pt x="516" y="120"/>
                </a:lnTo>
              </a:path>
            </a:pathLst>
          </a:custGeom>
          <a:solidFill>
            <a:srgbClr val="249F85"/>
          </a:solidFill>
          <a:ln>
            <a:noFill/>
          </a:ln>
          <a:effectLst/>
        </p:spPr>
        <p:txBody>
          <a:bodyPr wrap="none" lIns="60927" tIns="30463" rIns="60927" bIns="30463" anchor="ctr"/>
          <a:lstStyle/>
          <a:p>
            <a:endParaRPr lang="es-MX" sz="900"/>
          </a:p>
        </p:txBody>
      </p:sp>
      <p:sp>
        <p:nvSpPr>
          <p:cNvPr id="76" name="Freeform 124"/>
          <p:cNvSpPr>
            <a:spLocks noChangeArrowheads="1"/>
          </p:cNvSpPr>
          <p:nvPr/>
        </p:nvSpPr>
        <p:spPr bwMode="auto">
          <a:xfrm>
            <a:off x="6415088" y="5523707"/>
            <a:ext cx="1354138" cy="235744"/>
          </a:xfrm>
          <a:custGeom>
            <a:avLst/>
            <a:gdLst>
              <a:gd name="T0" fmla="*/ 0 w 1773"/>
              <a:gd name="T1" fmla="*/ 0 h 311"/>
              <a:gd name="T2" fmla="*/ 2706270 w 1773"/>
              <a:gd name="T3" fmla="*/ 0 h 311"/>
              <a:gd name="T4" fmla="*/ 2706270 w 1773"/>
              <a:gd name="T5" fmla="*/ 470603 h 311"/>
              <a:gd name="T6" fmla="*/ 0 w 1773"/>
              <a:gd name="T7" fmla="*/ 470603 h 311"/>
              <a:gd name="T8" fmla="*/ 0 w 1773"/>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3" h="311">
                <a:moveTo>
                  <a:pt x="0" y="0"/>
                </a:moveTo>
                <a:lnTo>
                  <a:pt x="1772" y="0"/>
                </a:lnTo>
                <a:lnTo>
                  <a:pt x="1772" y="310"/>
                </a:lnTo>
                <a:lnTo>
                  <a:pt x="0" y="310"/>
                </a:lnTo>
                <a:lnTo>
                  <a:pt x="0" y="0"/>
                </a:lnTo>
              </a:path>
            </a:pathLst>
          </a:custGeom>
          <a:solidFill>
            <a:srgbClr val="FFC000"/>
          </a:solidFill>
          <a:ln>
            <a:noFill/>
          </a:ln>
          <a:effectLst/>
        </p:spPr>
        <p:txBody>
          <a:bodyPr wrap="none" lIns="60927" tIns="30463" rIns="60927" bIns="30463" anchor="ctr"/>
          <a:lstStyle/>
          <a:p>
            <a:endParaRPr lang="es-MX" sz="900"/>
          </a:p>
        </p:txBody>
      </p:sp>
      <p:sp>
        <p:nvSpPr>
          <p:cNvPr id="77" name="Freeform 125"/>
          <p:cNvSpPr>
            <a:spLocks noChangeArrowheads="1"/>
          </p:cNvSpPr>
          <p:nvPr/>
        </p:nvSpPr>
        <p:spPr bwMode="auto">
          <a:xfrm>
            <a:off x="8497888" y="5546725"/>
            <a:ext cx="389732" cy="186532"/>
          </a:xfrm>
          <a:custGeom>
            <a:avLst/>
            <a:gdLst>
              <a:gd name="T0" fmla="*/ 777017 w 517"/>
              <a:gd name="T1" fmla="*/ 180870 h 245"/>
              <a:gd name="T2" fmla="*/ 581257 w 517"/>
              <a:gd name="T3" fmla="*/ 0 h 245"/>
              <a:gd name="T4" fmla="*/ 581257 w 517"/>
              <a:gd name="T5" fmla="*/ 115513 h 245"/>
              <a:gd name="T6" fmla="*/ 0 w 517"/>
              <a:gd name="T7" fmla="*/ 115513 h 245"/>
              <a:gd name="T8" fmla="*/ 0 w 517"/>
              <a:gd name="T9" fmla="*/ 255346 h 245"/>
              <a:gd name="T10" fmla="*/ 581257 w 517"/>
              <a:gd name="T11" fmla="*/ 255346 h 245"/>
              <a:gd name="T12" fmla="*/ 581257 w 517"/>
              <a:gd name="T13" fmla="*/ 370859 h 245"/>
              <a:gd name="T14" fmla="*/ 777017 w 517"/>
              <a:gd name="T15" fmla="*/ 180870 h 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7" h="245">
                <a:moveTo>
                  <a:pt x="516" y="119"/>
                </a:moveTo>
                <a:lnTo>
                  <a:pt x="386" y="0"/>
                </a:lnTo>
                <a:lnTo>
                  <a:pt x="386" y="76"/>
                </a:lnTo>
                <a:lnTo>
                  <a:pt x="0" y="76"/>
                </a:lnTo>
                <a:lnTo>
                  <a:pt x="0" y="168"/>
                </a:lnTo>
                <a:lnTo>
                  <a:pt x="386" y="168"/>
                </a:lnTo>
                <a:lnTo>
                  <a:pt x="386" y="244"/>
                </a:lnTo>
                <a:lnTo>
                  <a:pt x="516" y="119"/>
                </a:lnTo>
              </a:path>
            </a:pathLst>
          </a:custGeom>
          <a:solidFill>
            <a:srgbClr val="FFC000"/>
          </a:solidFill>
          <a:ln>
            <a:noFill/>
          </a:ln>
          <a:effectLst/>
        </p:spPr>
        <p:txBody>
          <a:bodyPr wrap="none" lIns="60927" tIns="30463" rIns="60927" bIns="30463" anchor="ctr"/>
          <a:lstStyle/>
          <a:p>
            <a:endParaRPr lang="es-MX" sz="900"/>
          </a:p>
        </p:txBody>
      </p:sp>
      <p:sp>
        <p:nvSpPr>
          <p:cNvPr id="55309" name="Subtitle 2"/>
          <p:cNvSpPr txBox="1">
            <a:spLocks/>
          </p:cNvSpPr>
          <p:nvPr/>
        </p:nvSpPr>
        <p:spPr bwMode="auto">
          <a:xfrm>
            <a:off x="8952707" y="4624388"/>
            <a:ext cx="619125" cy="33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2" tIns="60935" rIns="121872" bIns="60935">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1400">
                <a:latin typeface="Source Sans Pro" panose="020B0503030403020204" pitchFamily="34" charset="0"/>
              </a:rPr>
              <a:t>67%</a:t>
            </a:r>
            <a:endParaRPr lang="en-US" altLang="es-MX" sz="900">
              <a:latin typeface="Source Sans Pro" panose="020B0503030403020204" pitchFamily="34" charset="0"/>
            </a:endParaRPr>
          </a:p>
        </p:txBody>
      </p:sp>
      <p:sp>
        <p:nvSpPr>
          <p:cNvPr id="55310" name="Subtitle 2"/>
          <p:cNvSpPr txBox="1">
            <a:spLocks/>
          </p:cNvSpPr>
          <p:nvPr/>
        </p:nvSpPr>
        <p:spPr bwMode="auto">
          <a:xfrm>
            <a:off x="8952707" y="5033169"/>
            <a:ext cx="619125" cy="33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2" tIns="60935" rIns="121872" bIns="60935">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1400">
                <a:latin typeface="Source Sans Pro" panose="020B0503030403020204" pitchFamily="34" charset="0"/>
              </a:rPr>
              <a:t>35%</a:t>
            </a:r>
            <a:endParaRPr lang="en-US" altLang="es-MX" sz="900">
              <a:latin typeface="Source Sans Pro" panose="020B0503030403020204" pitchFamily="34" charset="0"/>
            </a:endParaRPr>
          </a:p>
        </p:txBody>
      </p:sp>
      <p:sp>
        <p:nvSpPr>
          <p:cNvPr id="55311" name="Subtitle 2"/>
          <p:cNvSpPr txBox="1">
            <a:spLocks/>
          </p:cNvSpPr>
          <p:nvPr/>
        </p:nvSpPr>
        <p:spPr bwMode="auto">
          <a:xfrm>
            <a:off x="8952707" y="5460207"/>
            <a:ext cx="619125" cy="33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2" tIns="60935" rIns="121872" bIns="60935">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1400">
                <a:latin typeface="Source Sans Pro" panose="020B0503030403020204" pitchFamily="34" charset="0"/>
              </a:rPr>
              <a:t>86%</a:t>
            </a:r>
            <a:endParaRPr lang="en-US" altLang="es-MX" sz="900">
              <a:latin typeface="Source Sans Pro" panose="020B0503030403020204" pitchFamily="34" charset="0"/>
            </a:endParaRPr>
          </a:p>
        </p:txBody>
      </p:sp>
      <p:sp>
        <p:nvSpPr>
          <p:cNvPr id="55312" name="Subtitle 2"/>
          <p:cNvSpPr txBox="1">
            <a:spLocks/>
          </p:cNvSpPr>
          <p:nvPr/>
        </p:nvSpPr>
        <p:spPr bwMode="auto">
          <a:xfrm>
            <a:off x="8952707" y="4175125"/>
            <a:ext cx="619125" cy="33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2" tIns="60935" rIns="121872" bIns="60935">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spcBef>
                <a:spcPct val="20000"/>
              </a:spcBef>
              <a:buFont typeface="Arial" panose="020B0604020202020204" pitchFamily="34" charset="0"/>
              <a:buNone/>
            </a:pPr>
            <a:r>
              <a:rPr lang="en-US" altLang="es-MX" sz="1400">
                <a:latin typeface="Source Sans Pro" panose="020B0503030403020204" pitchFamily="34" charset="0"/>
              </a:rPr>
              <a:t>45%</a:t>
            </a:r>
            <a:endParaRPr lang="en-US" altLang="es-MX" sz="900">
              <a:latin typeface="Source Sans Pro" panose="020B0503030403020204" pitchFamily="34" charset="0"/>
            </a:endParaRPr>
          </a:p>
        </p:txBody>
      </p:sp>
      <p:sp>
        <p:nvSpPr>
          <p:cNvPr id="55313" name="TextBox 81"/>
          <p:cNvSpPr txBox="1">
            <a:spLocks noChangeArrowheads="1"/>
          </p:cNvSpPr>
          <p:nvPr/>
        </p:nvSpPr>
        <p:spPr bwMode="auto">
          <a:xfrm>
            <a:off x="6425407" y="4635500"/>
            <a:ext cx="790693" cy="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300" b="1">
                <a:solidFill>
                  <a:schemeClr val="bg1"/>
                </a:solidFill>
                <a:latin typeface="Source Sans Pro" panose="020B0503030403020204" pitchFamily="34" charset="0"/>
              </a:rPr>
              <a:t>Desktop</a:t>
            </a:r>
          </a:p>
        </p:txBody>
      </p:sp>
      <p:sp>
        <p:nvSpPr>
          <p:cNvPr id="55314" name="TextBox 82"/>
          <p:cNvSpPr txBox="1">
            <a:spLocks noChangeArrowheads="1"/>
          </p:cNvSpPr>
          <p:nvPr/>
        </p:nvSpPr>
        <p:spPr bwMode="auto">
          <a:xfrm>
            <a:off x="6425407" y="5044282"/>
            <a:ext cx="681560" cy="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300" b="1">
                <a:solidFill>
                  <a:schemeClr val="bg1"/>
                </a:solidFill>
                <a:latin typeface="Source Sans Pro" panose="020B0503030403020204" pitchFamily="34" charset="0"/>
              </a:rPr>
              <a:t>Mobile</a:t>
            </a:r>
          </a:p>
        </p:txBody>
      </p:sp>
      <p:sp>
        <p:nvSpPr>
          <p:cNvPr id="55315" name="TextBox 83"/>
          <p:cNvSpPr txBox="1">
            <a:spLocks noChangeArrowheads="1"/>
          </p:cNvSpPr>
          <p:nvPr/>
        </p:nvSpPr>
        <p:spPr bwMode="auto">
          <a:xfrm>
            <a:off x="6425407" y="5484019"/>
            <a:ext cx="512412" cy="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300" b="1">
                <a:solidFill>
                  <a:schemeClr val="bg1"/>
                </a:solidFill>
                <a:latin typeface="Source Sans Pro" panose="020B0503030403020204" pitchFamily="34" charset="0"/>
              </a:rPr>
              <a:t>iPad</a:t>
            </a:r>
          </a:p>
        </p:txBody>
      </p:sp>
      <p:sp>
        <p:nvSpPr>
          <p:cNvPr id="55316" name="TextBox 84"/>
          <p:cNvSpPr txBox="1">
            <a:spLocks noChangeArrowheads="1"/>
          </p:cNvSpPr>
          <p:nvPr/>
        </p:nvSpPr>
        <p:spPr bwMode="auto">
          <a:xfrm>
            <a:off x="6425407" y="4201319"/>
            <a:ext cx="708747" cy="29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1300" b="1">
                <a:solidFill>
                  <a:schemeClr val="bg1"/>
                </a:solidFill>
                <a:latin typeface="Source Sans Pro" panose="020B0503030403020204" pitchFamily="34" charset="0"/>
              </a:rPr>
              <a:t>Laptop</a:t>
            </a:r>
          </a:p>
        </p:txBody>
      </p:sp>
      <p:sp>
        <p:nvSpPr>
          <p:cNvPr id="79" name="Rectangle 183">
            <a:extLst>
              <a:ext uri="{FF2B5EF4-FFF2-40B4-BE49-F238E27FC236}">
                <a16:creationId xmlns:a16="http://schemas.microsoft.com/office/drawing/2014/main" id="{EACC7351-BA83-441B-92B4-3B25237722A1}"/>
              </a:ext>
            </a:extLst>
          </p:cNvPr>
          <p:cNvSpPr>
            <a:spLocks noChangeArrowheads="1"/>
          </p:cNvSpPr>
          <p:nvPr/>
        </p:nvSpPr>
        <p:spPr bwMode="auto">
          <a:xfrm>
            <a:off x="905645" y="509728"/>
            <a:ext cx="48301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rgbClr val="6D4174"/>
                </a:solidFill>
                <a:latin typeface="Montserrat Medium" panose="00000600000000000000" pitchFamily="50" charset="0"/>
              </a:rPr>
              <a:t>Technology</a:t>
            </a:r>
            <a:r>
              <a:rPr lang="en-US" altLang="es-MX" sz="4000" dirty="0">
                <a:solidFill>
                  <a:schemeClr val="bg1"/>
                </a:solidFill>
                <a:latin typeface="Montserrat Medium" panose="00000600000000000000" pitchFamily="50" charset="0"/>
              </a:rPr>
              <a:t> </a:t>
            </a:r>
            <a:r>
              <a:rPr lang="en-US" altLang="es-MX" sz="4000" dirty="0">
                <a:solidFill>
                  <a:srgbClr val="9D6EA4"/>
                </a:solidFill>
                <a:latin typeface="Montserrat Medium" panose="00000600000000000000" pitchFamily="50" charset="0"/>
              </a:rPr>
              <a:t> </a:t>
            </a:r>
            <a:r>
              <a:rPr lang="en-US" altLang="es-MX" sz="4000" dirty="0">
                <a:solidFill>
                  <a:srgbClr val="FFC000"/>
                </a:solidFill>
                <a:latin typeface="Montserrat Medium" panose="00000600000000000000" pitchFamily="50" charset="0"/>
              </a:rPr>
              <a:t>used!</a:t>
            </a:r>
          </a:p>
        </p:txBody>
      </p:sp>
      <p:sp>
        <p:nvSpPr>
          <p:cNvPr id="80" name="TextBox 79">
            <a:extLst>
              <a:ext uri="{FF2B5EF4-FFF2-40B4-BE49-F238E27FC236}">
                <a16:creationId xmlns:a16="http://schemas.microsoft.com/office/drawing/2014/main" id="{1438D729-9E60-4575-991F-533A16B4EB45}"/>
              </a:ext>
            </a:extLst>
          </p:cNvPr>
          <p:cNvSpPr txBox="1"/>
          <p:nvPr/>
        </p:nvSpPr>
        <p:spPr>
          <a:xfrm>
            <a:off x="6043123" y="1965780"/>
            <a:ext cx="4355702" cy="1815882"/>
          </a:xfrm>
          <a:prstGeom prst="rect">
            <a:avLst/>
          </a:prstGeom>
          <a:noFill/>
        </p:spPr>
        <p:txBody>
          <a:bodyPr wrap="square" rtlCol="0">
            <a:spAutoFit/>
          </a:bodyPr>
          <a:lstStyle/>
          <a:p>
            <a:pPr algn="just"/>
            <a:r>
              <a:rPr lang="en-US" sz="1600" dirty="0"/>
              <a:t>Lorem ipsum dolor sit amet, consectetur adipiscing elit. Vivamus tempor, purus non sagittis finibus, augue nunc tincidunt mi.</a:t>
            </a:r>
          </a:p>
          <a:p>
            <a:pPr algn="just"/>
            <a:endParaRPr lang="en-US" sz="1600" dirty="0"/>
          </a:p>
          <a:p>
            <a:pPr algn="just"/>
            <a:r>
              <a:rPr lang="en-US" sz="1600" dirty="0"/>
              <a:t>Suscipit dapibus felis dui in augue. Pellentesque habitant morbi tristique senectus et netus et malesuada</a:t>
            </a:r>
          </a:p>
        </p:txBody>
      </p:sp>
      <p:sp>
        <p:nvSpPr>
          <p:cNvPr id="82" name="Freeform 5">
            <a:extLst>
              <a:ext uri="{FF2B5EF4-FFF2-40B4-BE49-F238E27FC236}">
                <a16:creationId xmlns:a16="http://schemas.microsoft.com/office/drawing/2014/main" id="{0A8FD196-E7F3-486C-AC72-2C1B515C5DEB}"/>
              </a:ext>
            </a:extLst>
          </p:cNvPr>
          <p:cNvSpPr>
            <a:spLocks/>
          </p:cNvSpPr>
          <p:nvPr/>
        </p:nvSpPr>
        <p:spPr bwMode="auto">
          <a:xfrm rot="5400000">
            <a:off x="1226026" y="5247444"/>
            <a:ext cx="1146174" cy="2179563"/>
          </a:xfrm>
          <a:custGeom>
            <a:avLst/>
            <a:gdLst>
              <a:gd name="T0" fmla="*/ 463 w 463"/>
              <a:gd name="T1" fmla="*/ 69 h 882"/>
              <a:gd name="T2" fmla="*/ 463 w 463"/>
              <a:gd name="T3" fmla="*/ 69 h 882"/>
              <a:gd name="T4" fmla="*/ 441 w 463"/>
              <a:gd name="T5" fmla="*/ 68 h 882"/>
              <a:gd name="T6" fmla="*/ 68 w 463"/>
              <a:gd name="T7" fmla="*/ 441 h 882"/>
              <a:gd name="T8" fmla="*/ 441 w 463"/>
              <a:gd name="T9" fmla="*/ 814 h 882"/>
              <a:gd name="T10" fmla="*/ 443 w 463"/>
              <a:gd name="T11" fmla="*/ 814 h 882"/>
              <a:gd name="T12" fmla="*/ 443 w 463"/>
              <a:gd name="T13" fmla="*/ 881 h 882"/>
              <a:gd name="T14" fmla="*/ 443 w 463"/>
              <a:gd name="T15" fmla="*/ 882 h 882"/>
              <a:gd name="T16" fmla="*/ 441 w 463"/>
              <a:gd name="T17" fmla="*/ 882 h 882"/>
              <a:gd name="T18" fmla="*/ 0 w 463"/>
              <a:gd name="T19" fmla="*/ 441 h 882"/>
              <a:gd name="T20" fmla="*/ 441 w 463"/>
              <a:gd name="T21" fmla="*/ 0 h 882"/>
              <a:gd name="T22" fmla="*/ 463 w 463"/>
              <a:gd name="T23" fmla="*/ 1 h 882"/>
              <a:gd name="T24" fmla="*/ 463 w 463"/>
              <a:gd name="T25" fmla="*/ 1 h 882"/>
              <a:gd name="T26" fmla="*/ 463 w 463"/>
              <a:gd name="T27" fmla="*/ 6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3" h="882">
                <a:moveTo>
                  <a:pt x="463" y="69"/>
                </a:moveTo>
                <a:cubicBezTo>
                  <a:pt x="463" y="69"/>
                  <a:pt x="463" y="69"/>
                  <a:pt x="463" y="69"/>
                </a:cubicBezTo>
                <a:cubicBezTo>
                  <a:pt x="456" y="69"/>
                  <a:pt x="449" y="68"/>
                  <a:pt x="441" y="68"/>
                </a:cubicBezTo>
                <a:cubicBezTo>
                  <a:pt x="235" y="68"/>
                  <a:pt x="68" y="235"/>
                  <a:pt x="68" y="441"/>
                </a:cubicBezTo>
                <a:cubicBezTo>
                  <a:pt x="68" y="647"/>
                  <a:pt x="235" y="814"/>
                  <a:pt x="441" y="814"/>
                </a:cubicBezTo>
                <a:cubicBezTo>
                  <a:pt x="442" y="814"/>
                  <a:pt x="442" y="814"/>
                  <a:pt x="443" y="814"/>
                </a:cubicBezTo>
                <a:cubicBezTo>
                  <a:pt x="443" y="881"/>
                  <a:pt x="443" y="881"/>
                  <a:pt x="443" y="881"/>
                </a:cubicBezTo>
                <a:cubicBezTo>
                  <a:pt x="443" y="882"/>
                  <a:pt x="443" y="882"/>
                  <a:pt x="443" y="882"/>
                </a:cubicBezTo>
                <a:cubicBezTo>
                  <a:pt x="442" y="882"/>
                  <a:pt x="442" y="882"/>
                  <a:pt x="441" y="882"/>
                </a:cubicBezTo>
                <a:cubicBezTo>
                  <a:pt x="198" y="882"/>
                  <a:pt x="0" y="685"/>
                  <a:pt x="0" y="441"/>
                </a:cubicBezTo>
                <a:cubicBezTo>
                  <a:pt x="0" y="198"/>
                  <a:pt x="198" y="0"/>
                  <a:pt x="441" y="0"/>
                </a:cubicBezTo>
                <a:cubicBezTo>
                  <a:pt x="449" y="0"/>
                  <a:pt x="456" y="1"/>
                  <a:pt x="463" y="1"/>
                </a:cubicBezTo>
                <a:cubicBezTo>
                  <a:pt x="463" y="1"/>
                  <a:pt x="463" y="1"/>
                  <a:pt x="463" y="1"/>
                </a:cubicBezTo>
                <a:lnTo>
                  <a:pt x="463" y="69"/>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3" name="Group 8">
            <a:extLst>
              <a:ext uri="{FF2B5EF4-FFF2-40B4-BE49-F238E27FC236}">
                <a16:creationId xmlns:a16="http://schemas.microsoft.com/office/drawing/2014/main" id="{C0D3A1F4-5A73-41B5-A694-56243CE5C689}"/>
              </a:ext>
            </a:extLst>
          </p:cNvPr>
          <p:cNvGrpSpPr>
            <a:grpSpLocks noChangeAspect="1"/>
          </p:cNvGrpSpPr>
          <p:nvPr/>
        </p:nvGrpSpPr>
        <p:grpSpPr bwMode="auto">
          <a:xfrm rot="16200000">
            <a:off x="9392441" y="-1006383"/>
            <a:ext cx="2012767" cy="2012765"/>
            <a:chOff x="3490" y="2203"/>
            <a:chExt cx="965" cy="965"/>
          </a:xfrm>
        </p:grpSpPr>
        <p:sp>
          <p:nvSpPr>
            <p:cNvPr id="84" name="Freeform 9">
              <a:extLst>
                <a:ext uri="{FF2B5EF4-FFF2-40B4-BE49-F238E27FC236}">
                  <a16:creationId xmlns:a16="http://schemas.microsoft.com/office/drawing/2014/main" id="{3A393B07-9256-4AD0-89E1-ACEC6A685D54}"/>
                </a:ext>
              </a:extLst>
            </p:cNvPr>
            <p:cNvSpPr>
              <a:spLocks/>
            </p:cNvSpPr>
            <p:nvPr/>
          </p:nvSpPr>
          <p:spPr bwMode="auto">
            <a:xfrm>
              <a:off x="3490" y="2203"/>
              <a:ext cx="484" cy="965"/>
            </a:xfrm>
            <a:custGeom>
              <a:avLst/>
              <a:gdLst>
                <a:gd name="T0" fmla="*/ 253 w 253"/>
                <a:gd name="T1" fmla="*/ 504 h 504"/>
                <a:gd name="T2" fmla="*/ 253 w 253"/>
                <a:gd name="T3" fmla="*/ 504 h 504"/>
                <a:gd name="T4" fmla="*/ 252 w 253"/>
                <a:gd name="T5" fmla="*/ 504 h 504"/>
                <a:gd name="T6" fmla="*/ 0 w 253"/>
                <a:gd name="T7" fmla="*/ 252 h 504"/>
                <a:gd name="T8" fmla="*/ 252 w 253"/>
                <a:gd name="T9" fmla="*/ 0 h 504"/>
                <a:gd name="T10" fmla="*/ 253 w 253"/>
                <a:gd name="T11" fmla="*/ 0 h 504"/>
                <a:gd name="T12" fmla="*/ 253 w 253"/>
                <a:gd name="T13" fmla="*/ 504 h 504"/>
              </a:gdLst>
              <a:ahLst/>
              <a:cxnLst>
                <a:cxn ang="0">
                  <a:pos x="T0" y="T1"/>
                </a:cxn>
                <a:cxn ang="0">
                  <a:pos x="T2" y="T3"/>
                </a:cxn>
                <a:cxn ang="0">
                  <a:pos x="T4" y="T5"/>
                </a:cxn>
                <a:cxn ang="0">
                  <a:pos x="T6" y="T7"/>
                </a:cxn>
                <a:cxn ang="0">
                  <a:pos x="T8" y="T9"/>
                </a:cxn>
                <a:cxn ang="0">
                  <a:pos x="T10" y="T11"/>
                </a:cxn>
                <a:cxn ang="0">
                  <a:pos x="T12" y="T13"/>
                </a:cxn>
              </a:cxnLst>
              <a:rect l="0" t="0" r="r" b="b"/>
              <a:pathLst>
                <a:path w="253" h="504">
                  <a:moveTo>
                    <a:pt x="253" y="504"/>
                  </a:moveTo>
                  <a:cubicBezTo>
                    <a:pt x="253" y="504"/>
                    <a:pt x="253" y="504"/>
                    <a:pt x="253" y="504"/>
                  </a:cubicBezTo>
                  <a:cubicBezTo>
                    <a:pt x="253" y="504"/>
                    <a:pt x="252" y="504"/>
                    <a:pt x="252" y="504"/>
                  </a:cubicBezTo>
                  <a:cubicBezTo>
                    <a:pt x="113" y="504"/>
                    <a:pt x="0" y="391"/>
                    <a:pt x="0" y="252"/>
                  </a:cubicBezTo>
                  <a:cubicBezTo>
                    <a:pt x="0" y="113"/>
                    <a:pt x="113" y="0"/>
                    <a:pt x="252" y="0"/>
                  </a:cubicBezTo>
                  <a:cubicBezTo>
                    <a:pt x="252" y="0"/>
                    <a:pt x="253" y="0"/>
                    <a:pt x="253" y="0"/>
                  </a:cubicBezTo>
                  <a:lnTo>
                    <a:pt x="253" y="504"/>
                  </a:lnTo>
                  <a:close/>
                </a:path>
              </a:pathLst>
            </a:custGeom>
            <a:solidFill>
              <a:srgbClr val="38C5A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0">
              <a:extLst>
                <a:ext uri="{FF2B5EF4-FFF2-40B4-BE49-F238E27FC236}">
                  <a16:creationId xmlns:a16="http://schemas.microsoft.com/office/drawing/2014/main" id="{1CBC92FA-91DD-42F0-A1A4-27093050AF2F}"/>
                </a:ext>
              </a:extLst>
            </p:cNvPr>
            <p:cNvSpPr>
              <a:spLocks/>
            </p:cNvSpPr>
            <p:nvPr/>
          </p:nvSpPr>
          <p:spPr bwMode="auto">
            <a:xfrm>
              <a:off x="3490" y="2203"/>
              <a:ext cx="965" cy="965"/>
            </a:xfrm>
            <a:custGeom>
              <a:avLst/>
              <a:gdLst>
                <a:gd name="T0" fmla="*/ 253 w 504"/>
                <a:gd name="T1" fmla="*/ 0 h 504"/>
                <a:gd name="T2" fmla="*/ 504 w 504"/>
                <a:gd name="T3" fmla="*/ 252 h 504"/>
                <a:gd name="T4" fmla="*/ 253 w 504"/>
                <a:gd name="T5" fmla="*/ 504 h 504"/>
                <a:gd name="T6" fmla="*/ 252 w 504"/>
                <a:gd name="T7" fmla="*/ 504 h 504"/>
                <a:gd name="T8" fmla="*/ 0 w 504"/>
                <a:gd name="T9" fmla="*/ 252 h 504"/>
                <a:gd name="T10" fmla="*/ 252 w 504"/>
                <a:gd name="T11" fmla="*/ 0 h 504"/>
                <a:gd name="T12" fmla="*/ 253 w 504"/>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504" h="504">
                  <a:moveTo>
                    <a:pt x="253" y="0"/>
                  </a:moveTo>
                  <a:cubicBezTo>
                    <a:pt x="392" y="1"/>
                    <a:pt x="504" y="114"/>
                    <a:pt x="504" y="252"/>
                  </a:cubicBezTo>
                  <a:cubicBezTo>
                    <a:pt x="504" y="391"/>
                    <a:pt x="392" y="503"/>
                    <a:pt x="253" y="504"/>
                  </a:cubicBezTo>
                  <a:cubicBezTo>
                    <a:pt x="253" y="504"/>
                    <a:pt x="252" y="504"/>
                    <a:pt x="252" y="504"/>
                  </a:cubicBezTo>
                  <a:cubicBezTo>
                    <a:pt x="113" y="504"/>
                    <a:pt x="0" y="391"/>
                    <a:pt x="0" y="252"/>
                  </a:cubicBezTo>
                  <a:cubicBezTo>
                    <a:pt x="0" y="113"/>
                    <a:pt x="113" y="0"/>
                    <a:pt x="252" y="0"/>
                  </a:cubicBezTo>
                  <a:cubicBezTo>
                    <a:pt x="252" y="0"/>
                    <a:pt x="253" y="0"/>
                    <a:pt x="253" y="0"/>
                  </a:cubicBezTo>
                  <a:close/>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1">
              <a:extLst>
                <a:ext uri="{FF2B5EF4-FFF2-40B4-BE49-F238E27FC236}">
                  <a16:creationId xmlns:a16="http://schemas.microsoft.com/office/drawing/2014/main" id="{78E0324C-C162-40E2-A0EB-5BBCBBF1BE9F}"/>
                </a:ext>
              </a:extLst>
            </p:cNvPr>
            <p:cNvSpPr>
              <a:spLocks/>
            </p:cNvSpPr>
            <p:nvPr/>
          </p:nvSpPr>
          <p:spPr bwMode="auto">
            <a:xfrm>
              <a:off x="3974" y="2203"/>
              <a:ext cx="0" cy="965"/>
            </a:xfrm>
            <a:custGeom>
              <a:avLst/>
              <a:gdLst>
                <a:gd name="T0" fmla="*/ 0 h 965"/>
                <a:gd name="T1" fmla="*/ 0 h 965"/>
                <a:gd name="T2" fmla="*/ 965 h 965"/>
              </a:gdLst>
              <a:ahLst/>
              <a:cxnLst>
                <a:cxn ang="0">
                  <a:pos x="0" y="T0"/>
                </a:cxn>
                <a:cxn ang="0">
                  <a:pos x="0" y="T1"/>
                </a:cxn>
                <a:cxn ang="0">
                  <a:pos x="0" y="T2"/>
                </a:cxn>
              </a:cxnLst>
              <a:rect l="0" t="0" r="r" b="b"/>
              <a:pathLst>
                <a:path h="965">
                  <a:moveTo>
                    <a:pt x="0" y="0"/>
                  </a:moveTo>
                  <a:lnTo>
                    <a:pt x="0" y="0"/>
                  </a:lnTo>
                  <a:lnTo>
                    <a:pt x="0" y="965"/>
                  </a:lnTo>
                </a:path>
              </a:pathLst>
            </a:custGeom>
            <a:noFill/>
            <a:ln w="1111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89BCF1D-8BF5-4E92-BEB5-C88F42D6E529}"/>
              </a:ext>
            </a:extLst>
          </p:cNvPr>
          <p:cNvSpPr/>
          <p:nvPr/>
        </p:nvSpPr>
        <p:spPr>
          <a:xfrm>
            <a:off x="0" y="-1"/>
            <a:ext cx="12192000" cy="6858001"/>
          </a:xfrm>
          <a:prstGeom prst="rect">
            <a:avLst/>
          </a:prstGeom>
          <a:solidFill>
            <a:srgbClr val="36C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TextBox 114"/>
          <p:cNvSpPr txBox="1">
            <a:spLocks noChangeArrowheads="1"/>
          </p:cNvSpPr>
          <p:nvPr/>
        </p:nvSpPr>
        <p:spPr bwMode="auto">
          <a:xfrm>
            <a:off x="771525" y="1953419"/>
            <a:ext cx="213022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id-ID" altLang="es-MX" sz="2000" b="1" dirty="0">
                <a:solidFill>
                  <a:srgbClr val="6D4174"/>
                </a:solidFill>
                <a:latin typeface="Source Sans Pro" panose="020B0503030403020204" pitchFamily="34" charset="0"/>
              </a:rPr>
              <a:t>Digital Marketing</a:t>
            </a:r>
          </a:p>
        </p:txBody>
      </p:sp>
      <p:grpSp>
        <p:nvGrpSpPr>
          <p:cNvPr id="37891" name="Group 2"/>
          <p:cNvGrpSpPr>
            <a:grpSpLocks/>
          </p:cNvGrpSpPr>
          <p:nvPr/>
        </p:nvGrpSpPr>
        <p:grpSpPr bwMode="auto">
          <a:xfrm>
            <a:off x="1614488" y="4047331"/>
            <a:ext cx="852488" cy="1718495"/>
            <a:chOff x="3225985" y="8718008"/>
            <a:chExt cx="1704123" cy="3437282"/>
          </a:xfrm>
        </p:grpSpPr>
        <p:sp>
          <p:nvSpPr>
            <p:cNvPr id="146" name="Oval 145"/>
            <p:cNvSpPr>
              <a:spLocks noChangeAspect="1"/>
            </p:cNvSpPr>
            <p:nvPr/>
          </p:nvSpPr>
          <p:spPr>
            <a:xfrm>
              <a:off x="3308494" y="8718008"/>
              <a:ext cx="1461357" cy="1462212"/>
            </a:xfrm>
            <a:prstGeom prst="ellipse">
              <a:avLst/>
            </a:prstGeom>
            <a:noFill/>
            <a:ln w="38100" cmpd="sng">
              <a:solidFill>
                <a:srgbClr val="6D4174"/>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37925" name="Subtitle 2"/>
            <p:cNvSpPr txBox="1">
              <a:spLocks/>
            </p:cNvSpPr>
            <p:nvPr/>
          </p:nvSpPr>
          <p:spPr bwMode="auto">
            <a:xfrm>
              <a:off x="3225985" y="9015427"/>
              <a:ext cx="1704123" cy="81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2" tIns="60935" rIns="121872" bIns="60935">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s-MX" sz="1850">
                  <a:latin typeface="Source Sans Pro" panose="020B0503030403020204" pitchFamily="34" charset="0"/>
                </a:rPr>
                <a:t>33%</a:t>
              </a:r>
              <a:endParaRPr lang="en-US" altLang="es-MX" sz="1350">
                <a:latin typeface="Source Sans Pro" panose="020B0503030403020204" pitchFamily="34" charset="0"/>
              </a:endParaRPr>
            </a:p>
          </p:txBody>
        </p:sp>
        <p:sp>
          <p:nvSpPr>
            <p:cNvPr id="37926" name="Freeform 76"/>
            <p:cNvSpPr>
              <a:spLocks noChangeArrowheads="1"/>
            </p:cNvSpPr>
            <p:nvPr/>
          </p:nvSpPr>
          <p:spPr bwMode="auto">
            <a:xfrm>
              <a:off x="3757397" y="10373807"/>
              <a:ext cx="619614" cy="1074646"/>
            </a:xfrm>
            <a:custGeom>
              <a:avLst/>
              <a:gdLst>
                <a:gd name="T0" fmla="*/ 521089 w 283"/>
                <a:gd name="T1" fmla="*/ 0 h 489"/>
                <a:gd name="T2" fmla="*/ 521089 w 283"/>
                <a:gd name="T3" fmla="*/ 0 h 489"/>
                <a:gd name="T4" fmla="*/ 96336 w 283"/>
                <a:gd name="T5" fmla="*/ 0 h 489"/>
                <a:gd name="T6" fmla="*/ 0 w 283"/>
                <a:gd name="T7" fmla="*/ 96696 h 489"/>
                <a:gd name="T8" fmla="*/ 0 w 283"/>
                <a:gd name="T9" fmla="*/ 953776 h 489"/>
                <a:gd name="T10" fmla="*/ 96336 w 283"/>
                <a:gd name="T11" fmla="*/ 1072448 h 489"/>
                <a:gd name="T12" fmla="*/ 521089 w 283"/>
                <a:gd name="T13" fmla="*/ 1072448 h 489"/>
                <a:gd name="T14" fmla="*/ 617425 w 283"/>
                <a:gd name="T15" fmla="*/ 953776 h 489"/>
                <a:gd name="T16" fmla="*/ 617425 w 283"/>
                <a:gd name="T17" fmla="*/ 96696 h 489"/>
                <a:gd name="T18" fmla="*/ 521089 w 283"/>
                <a:gd name="T19" fmla="*/ 0 h 489"/>
                <a:gd name="T20" fmla="*/ 308712 w 283"/>
                <a:gd name="T21" fmla="*/ 1010914 h 489"/>
                <a:gd name="T22" fmla="*/ 308712 w 283"/>
                <a:gd name="T23" fmla="*/ 1010914 h 489"/>
                <a:gd name="T24" fmla="*/ 232082 w 283"/>
                <a:gd name="T25" fmla="*/ 973555 h 489"/>
                <a:gd name="T26" fmla="*/ 308712 w 283"/>
                <a:gd name="T27" fmla="*/ 914218 h 489"/>
                <a:gd name="T28" fmla="*/ 385343 w 283"/>
                <a:gd name="T29" fmla="*/ 973555 h 489"/>
                <a:gd name="T30" fmla="*/ 308712 w 283"/>
                <a:gd name="T31" fmla="*/ 1010914 h 489"/>
                <a:gd name="T32" fmla="*/ 540794 w 283"/>
                <a:gd name="T33" fmla="*/ 857080 h 489"/>
                <a:gd name="T34" fmla="*/ 540794 w 283"/>
                <a:gd name="T35" fmla="*/ 857080 h 489"/>
                <a:gd name="T36" fmla="*/ 76631 w 283"/>
                <a:gd name="T37" fmla="*/ 857080 h 489"/>
                <a:gd name="T38" fmla="*/ 76631 w 283"/>
                <a:gd name="T39" fmla="*/ 136254 h 489"/>
                <a:gd name="T40" fmla="*/ 540794 w 283"/>
                <a:gd name="T41" fmla="*/ 136254 h 489"/>
                <a:gd name="T42" fmla="*/ 540794 w 283"/>
                <a:gd name="T43" fmla="*/ 857080 h 4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rgbClr val="6D417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a:p>
          </p:txBody>
        </p:sp>
        <p:sp>
          <p:nvSpPr>
            <p:cNvPr id="37927" name="TextBox 150"/>
            <p:cNvSpPr txBox="1">
              <a:spLocks noChangeArrowheads="1"/>
            </p:cNvSpPr>
            <p:nvPr/>
          </p:nvSpPr>
          <p:spPr bwMode="auto">
            <a:xfrm>
              <a:off x="3353663" y="11539722"/>
              <a:ext cx="1432937" cy="6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400" b="1">
                  <a:latin typeface="Source Sans Pro" panose="020B0503030403020204" pitchFamily="34" charset="0"/>
                </a:rPr>
                <a:t>Mobile</a:t>
              </a:r>
            </a:p>
          </p:txBody>
        </p:sp>
      </p:grpSp>
      <p:grpSp>
        <p:nvGrpSpPr>
          <p:cNvPr id="37892" name="Group 3"/>
          <p:cNvGrpSpPr>
            <a:grpSpLocks/>
          </p:cNvGrpSpPr>
          <p:nvPr/>
        </p:nvGrpSpPr>
        <p:grpSpPr bwMode="auto">
          <a:xfrm>
            <a:off x="2871788" y="4047333"/>
            <a:ext cx="851694" cy="1719223"/>
            <a:chOff x="5740348" y="8718008"/>
            <a:chExt cx="1704123" cy="3438006"/>
          </a:xfrm>
        </p:grpSpPr>
        <p:sp>
          <p:nvSpPr>
            <p:cNvPr id="142" name="Oval 141"/>
            <p:cNvSpPr>
              <a:spLocks noChangeAspect="1"/>
            </p:cNvSpPr>
            <p:nvPr/>
          </p:nvSpPr>
          <p:spPr>
            <a:xfrm>
              <a:off x="5822934" y="8718008"/>
              <a:ext cx="1462719" cy="1461901"/>
            </a:xfrm>
            <a:prstGeom prst="ellipse">
              <a:avLst/>
            </a:prstGeom>
            <a:noFill/>
            <a:ln w="38100" cmpd="sng">
              <a:solidFill>
                <a:srgbClr val="6D4174"/>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37921" name="Subtitle 2"/>
            <p:cNvSpPr txBox="1">
              <a:spLocks/>
            </p:cNvSpPr>
            <p:nvPr/>
          </p:nvSpPr>
          <p:spPr bwMode="auto">
            <a:xfrm>
              <a:off x="5740348" y="9015428"/>
              <a:ext cx="1704123" cy="81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2" tIns="60935" rIns="121872" bIns="60935">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s-MX" sz="1850">
                  <a:latin typeface="Source Sans Pro" panose="020B0503030403020204" pitchFamily="34" charset="0"/>
                </a:rPr>
                <a:t>33%</a:t>
              </a:r>
              <a:endParaRPr lang="en-US" altLang="es-MX" sz="1350">
                <a:latin typeface="Source Sans Pro" panose="020B0503030403020204" pitchFamily="34" charset="0"/>
              </a:endParaRPr>
            </a:p>
          </p:txBody>
        </p:sp>
        <p:sp>
          <p:nvSpPr>
            <p:cNvPr id="37922" name="Freeform 3"/>
            <p:cNvSpPr>
              <a:spLocks noChangeArrowheads="1"/>
            </p:cNvSpPr>
            <p:nvPr/>
          </p:nvSpPr>
          <p:spPr bwMode="auto">
            <a:xfrm>
              <a:off x="6188996" y="10401352"/>
              <a:ext cx="755531" cy="1041643"/>
            </a:xfrm>
            <a:custGeom>
              <a:avLst/>
              <a:gdLst>
                <a:gd name="T0" fmla="*/ 690379 w 2644"/>
                <a:gd name="T1" fmla="*/ 0 h 3645"/>
                <a:gd name="T2" fmla="*/ 690379 w 2644"/>
                <a:gd name="T3" fmla="*/ 0 h 3645"/>
                <a:gd name="T4" fmla="*/ 68009 w 2644"/>
                <a:gd name="T5" fmla="*/ 0 h 3645"/>
                <a:gd name="T6" fmla="*/ 0 w 2644"/>
                <a:gd name="T7" fmla="*/ 68014 h 3645"/>
                <a:gd name="T8" fmla="*/ 0 w 2644"/>
                <a:gd name="T9" fmla="*/ 973629 h 3645"/>
                <a:gd name="T10" fmla="*/ 68009 w 2644"/>
                <a:gd name="T11" fmla="*/ 1041357 h 3645"/>
                <a:gd name="T12" fmla="*/ 690379 w 2644"/>
                <a:gd name="T13" fmla="*/ 1041357 h 3645"/>
                <a:gd name="T14" fmla="*/ 755245 w 2644"/>
                <a:gd name="T15" fmla="*/ 973629 h 3645"/>
                <a:gd name="T16" fmla="*/ 755245 w 2644"/>
                <a:gd name="T17" fmla="*/ 68014 h 3645"/>
                <a:gd name="T18" fmla="*/ 690379 w 2644"/>
                <a:gd name="T19" fmla="*/ 0 h 3645"/>
                <a:gd name="T20" fmla="*/ 377480 w 2644"/>
                <a:gd name="T21" fmla="*/ 1014780 h 3645"/>
                <a:gd name="T22" fmla="*/ 377480 w 2644"/>
                <a:gd name="T23" fmla="*/ 1014780 h 3645"/>
                <a:gd name="T24" fmla="*/ 336331 w 2644"/>
                <a:gd name="T25" fmla="*/ 973629 h 3645"/>
                <a:gd name="T26" fmla="*/ 377480 w 2644"/>
                <a:gd name="T27" fmla="*/ 935050 h 3645"/>
                <a:gd name="T28" fmla="*/ 418914 w 2644"/>
                <a:gd name="T29" fmla="*/ 973629 h 3645"/>
                <a:gd name="T30" fmla="*/ 377480 w 2644"/>
                <a:gd name="T31" fmla="*/ 1014780 h 3645"/>
                <a:gd name="T32" fmla="*/ 675520 w 2644"/>
                <a:gd name="T33" fmla="*/ 893898 h 3645"/>
                <a:gd name="T34" fmla="*/ 675520 w 2644"/>
                <a:gd name="T35" fmla="*/ 893898 h 3645"/>
                <a:gd name="T36" fmla="*/ 68009 w 2644"/>
                <a:gd name="T37" fmla="*/ 893898 h 3645"/>
                <a:gd name="T38" fmla="*/ 68009 w 2644"/>
                <a:gd name="T39" fmla="*/ 82588 h 3645"/>
                <a:gd name="T40" fmla="*/ 675520 w 2644"/>
                <a:gd name="T41" fmla="*/ 82588 h 3645"/>
                <a:gd name="T42" fmla="*/ 675520 w 2644"/>
                <a:gd name="T43" fmla="*/ 893898 h 3645"/>
                <a:gd name="T44" fmla="*/ 675520 w 2644"/>
                <a:gd name="T45" fmla="*/ 893898 h 3645"/>
                <a:gd name="T46" fmla="*/ 675520 w 2644"/>
                <a:gd name="T47" fmla="*/ 893898 h 3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6D4174"/>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893" tIns="60946" rIns="121893" bIns="60946" anchor="ctr"/>
            <a:lstStyle/>
            <a:p>
              <a:endParaRPr lang="es-MX" sz="900"/>
            </a:p>
          </p:txBody>
        </p:sp>
        <p:sp>
          <p:nvSpPr>
            <p:cNvPr id="37923" name="TextBox 151"/>
            <p:cNvSpPr txBox="1">
              <a:spLocks noChangeArrowheads="1"/>
            </p:cNvSpPr>
            <p:nvPr/>
          </p:nvSpPr>
          <p:spPr bwMode="auto">
            <a:xfrm>
              <a:off x="5880048" y="11540577"/>
              <a:ext cx="1363196" cy="6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400" b="1">
                  <a:latin typeface="Source Sans Pro" panose="020B0503030403020204" pitchFamily="34" charset="0"/>
                </a:rPr>
                <a:t>Tablet</a:t>
              </a:r>
            </a:p>
          </p:txBody>
        </p:sp>
      </p:grpSp>
      <p:grpSp>
        <p:nvGrpSpPr>
          <p:cNvPr id="37893" name="Group 9"/>
          <p:cNvGrpSpPr>
            <a:grpSpLocks/>
          </p:cNvGrpSpPr>
          <p:nvPr/>
        </p:nvGrpSpPr>
        <p:grpSpPr bwMode="auto">
          <a:xfrm>
            <a:off x="4084775" y="4047333"/>
            <a:ext cx="864256" cy="1719223"/>
            <a:chOff x="8166738" y="8718008"/>
            <a:chExt cx="1727789" cy="3438006"/>
          </a:xfrm>
        </p:grpSpPr>
        <p:sp>
          <p:nvSpPr>
            <p:cNvPr id="144" name="Oval 143"/>
            <p:cNvSpPr>
              <a:spLocks noChangeAspect="1"/>
            </p:cNvSpPr>
            <p:nvPr/>
          </p:nvSpPr>
          <p:spPr>
            <a:xfrm>
              <a:off x="8272780" y="8718008"/>
              <a:ext cx="1463063" cy="1461901"/>
            </a:xfrm>
            <a:prstGeom prst="ellipse">
              <a:avLst/>
            </a:prstGeom>
            <a:noFill/>
            <a:ln w="38100" cmpd="sng">
              <a:solidFill>
                <a:srgbClr val="6D4174"/>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latin typeface="Calibri Light"/>
              </a:endParaRPr>
            </a:p>
          </p:txBody>
        </p:sp>
        <p:sp>
          <p:nvSpPr>
            <p:cNvPr id="37917" name="Subtitle 2"/>
            <p:cNvSpPr txBox="1">
              <a:spLocks/>
            </p:cNvSpPr>
            <p:nvPr/>
          </p:nvSpPr>
          <p:spPr bwMode="auto">
            <a:xfrm>
              <a:off x="8190404" y="9015428"/>
              <a:ext cx="1704123" cy="81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2" tIns="60935" rIns="121872" bIns="60935">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s-MX" sz="1850">
                  <a:latin typeface="Source Sans Pro" panose="020B0503030403020204" pitchFamily="34" charset="0"/>
                </a:rPr>
                <a:t>64%</a:t>
              </a:r>
              <a:endParaRPr lang="en-US" altLang="es-MX" sz="1350">
                <a:latin typeface="Source Sans Pro" panose="020B0503030403020204" pitchFamily="34" charset="0"/>
              </a:endParaRPr>
            </a:p>
          </p:txBody>
        </p:sp>
        <p:sp>
          <p:nvSpPr>
            <p:cNvPr id="150" name="Freeform 96"/>
            <p:cNvSpPr>
              <a:spLocks noChangeArrowheads="1"/>
            </p:cNvSpPr>
            <p:nvPr/>
          </p:nvSpPr>
          <p:spPr bwMode="auto">
            <a:xfrm>
              <a:off x="8452092" y="10402130"/>
              <a:ext cx="1144110" cy="1047617"/>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rgbClr val="6D4174"/>
            </a:solidFill>
            <a:ln>
              <a:noFill/>
            </a:ln>
            <a:effectLst/>
          </p:spPr>
          <p:txBody>
            <a:bodyPr wrap="none" anchor="ctr"/>
            <a:lstStyle/>
            <a:p>
              <a:pPr defTabSz="914217">
                <a:defRPr/>
              </a:pPr>
              <a:endParaRPr lang="en-US" sz="900" dirty="0">
                <a:latin typeface="Calibri Light"/>
              </a:endParaRPr>
            </a:p>
          </p:txBody>
        </p:sp>
        <p:sp>
          <p:nvSpPr>
            <p:cNvPr id="37919" name="TextBox 152"/>
            <p:cNvSpPr txBox="1">
              <a:spLocks noChangeArrowheads="1"/>
            </p:cNvSpPr>
            <p:nvPr/>
          </p:nvSpPr>
          <p:spPr bwMode="auto">
            <a:xfrm>
              <a:off x="8166738" y="11540577"/>
              <a:ext cx="1669815" cy="6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400" b="1">
                  <a:latin typeface="Source Sans Pro" panose="020B0503030403020204" pitchFamily="34" charset="0"/>
                </a:rPr>
                <a:t>Desktop</a:t>
              </a:r>
            </a:p>
          </p:txBody>
        </p:sp>
      </p:grpSp>
      <p:grpSp>
        <p:nvGrpSpPr>
          <p:cNvPr id="91" name="Group 90"/>
          <p:cNvGrpSpPr/>
          <p:nvPr/>
        </p:nvGrpSpPr>
        <p:grpSpPr>
          <a:xfrm>
            <a:off x="6191296" y="2350520"/>
            <a:ext cx="5265105" cy="2889756"/>
            <a:chOff x="4115846" y="9116509"/>
            <a:chExt cx="4450190" cy="2442489"/>
          </a:xfrm>
          <a:solidFill>
            <a:srgbClr val="6D4174"/>
          </a:solidFill>
        </p:grpSpPr>
        <p:sp>
          <p:nvSpPr>
            <p:cNvPr id="108" name="Freeform 55"/>
            <p:cNvSpPr>
              <a:spLocks noChangeArrowheads="1"/>
            </p:cNvSpPr>
            <p:nvPr/>
          </p:nvSpPr>
          <p:spPr bwMode="auto">
            <a:xfrm>
              <a:off x="4257624" y="9440060"/>
              <a:ext cx="3870376" cy="1977253"/>
            </a:xfrm>
            <a:custGeom>
              <a:avLst/>
              <a:gdLst>
                <a:gd name="T0" fmla="*/ 0 w 8067"/>
                <a:gd name="T1" fmla="*/ 4121 h 4122"/>
                <a:gd name="T2" fmla="*/ 0 w 8067"/>
                <a:gd name="T3" fmla="*/ 4121 h 4122"/>
                <a:gd name="T4" fmla="*/ 6 w 8067"/>
                <a:gd name="T5" fmla="*/ 4096 h 4122"/>
                <a:gd name="T6" fmla="*/ 923 w 8067"/>
                <a:gd name="T7" fmla="*/ 1552 h 4122"/>
                <a:gd name="T8" fmla="*/ 923 w 8067"/>
                <a:gd name="T9" fmla="*/ 1546 h 4122"/>
                <a:gd name="T10" fmla="*/ 929 w 8067"/>
                <a:gd name="T11" fmla="*/ 1546 h 4122"/>
                <a:gd name="T12" fmla="*/ 4202 w 8067"/>
                <a:gd name="T13" fmla="*/ 0 h 4122"/>
                <a:gd name="T14" fmla="*/ 4202 w 8067"/>
                <a:gd name="T15" fmla="*/ 6 h 4122"/>
                <a:gd name="T16" fmla="*/ 7576 w 8067"/>
                <a:gd name="T17" fmla="*/ 1546 h 4122"/>
                <a:gd name="T18" fmla="*/ 7576 w 8067"/>
                <a:gd name="T19" fmla="*/ 1546 h 4122"/>
                <a:gd name="T20" fmla="*/ 8066 w 8067"/>
                <a:gd name="T21" fmla="*/ 2180 h 4122"/>
                <a:gd name="T22" fmla="*/ 8053 w 8067"/>
                <a:gd name="T23" fmla="*/ 2187 h 4122"/>
                <a:gd name="T24" fmla="*/ 5069 w 8067"/>
                <a:gd name="T25" fmla="*/ 4015 h 4122"/>
                <a:gd name="T26" fmla="*/ 5062 w 8067"/>
                <a:gd name="T27" fmla="*/ 4015 h 4122"/>
                <a:gd name="T28" fmla="*/ 1652 w 8067"/>
                <a:gd name="T29" fmla="*/ 3299 h 4122"/>
                <a:gd name="T30" fmla="*/ 0 w 8067"/>
                <a:gd name="T31" fmla="*/ 4121 h 4122"/>
                <a:gd name="T32" fmla="*/ 942 w 8067"/>
                <a:gd name="T33" fmla="*/ 1565 h 4122"/>
                <a:gd name="T34" fmla="*/ 942 w 8067"/>
                <a:gd name="T35" fmla="*/ 1565 h 4122"/>
                <a:gd name="T36" fmla="*/ 37 w 8067"/>
                <a:gd name="T37" fmla="*/ 4078 h 4122"/>
                <a:gd name="T38" fmla="*/ 1652 w 8067"/>
                <a:gd name="T39" fmla="*/ 3273 h 4122"/>
                <a:gd name="T40" fmla="*/ 1652 w 8067"/>
                <a:gd name="T41" fmla="*/ 3273 h 4122"/>
                <a:gd name="T42" fmla="*/ 5062 w 8067"/>
                <a:gd name="T43" fmla="*/ 3996 h 4122"/>
                <a:gd name="T44" fmla="*/ 8028 w 8067"/>
                <a:gd name="T45" fmla="*/ 2174 h 4122"/>
                <a:gd name="T46" fmla="*/ 7557 w 8067"/>
                <a:gd name="T47" fmla="*/ 1565 h 4122"/>
                <a:gd name="T48" fmla="*/ 4202 w 8067"/>
                <a:gd name="T49" fmla="*/ 25 h 4122"/>
                <a:gd name="T50" fmla="*/ 942 w 8067"/>
                <a:gd name="T51" fmla="*/ 1565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67" h="4122">
                  <a:moveTo>
                    <a:pt x="0" y="4121"/>
                  </a:moveTo>
                  <a:lnTo>
                    <a:pt x="0" y="4121"/>
                  </a:lnTo>
                  <a:cubicBezTo>
                    <a:pt x="6" y="4096"/>
                    <a:pt x="6" y="4096"/>
                    <a:pt x="6" y="4096"/>
                  </a:cubicBezTo>
                  <a:cubicBezTo>
                    <a:pt x="56" y="3908"/>
                    <a:pt x="885" y="1646"/>
                    <a:pt x="923" y="1552"/>
                  </a:cubicBezTo>
                  <a:cubicBezTo>
                    <a:pt x="923" y="1546"/>
                    <a:pt x="923" y="1546"/>
                    <a:pt x="923" y="1546"/>
                  </a:cubicBezTo>
                  <a:cubicBezTo>
                    <a:pt x="929" y="1546"/>
                    <a:pt x="929" y="1546"/>
                    <a:pt x="929" y="1546"/>
                  </a:cubicBezTo>
                  <a:cubicBezTo>
                    <a:pt x="4202" y="0"/>
                    <a:pt x="4202" y="0"/>
                    <a:pt x="4202" y="0"/>
                  </a:cubicBezTo>
                  <a:cubicBezTo>
                    <a:pt x="4202" y="6"/>
                    <a:pt x="4202" y="6"/>
                    <a:pt x="4202" y="6"/>
                  </a:cubicBezTo>
                  <a:cubicBezTo>
                    <a:pt x="7576" y="1546"/>
                    <a:pt x="7576" y="1546"/>
                    <a:pt x="7576" y="1546"/>
                  </a:cubicBezTo>
                  <a:lnTo>
                    <a:pt x="7576" y="1546"/>
                  </a:lnTo>
                  <a:cubicBezTo>
                    <a:pt x="8066" y="2180"/>
                    <a:pt x="8066" y="2180"/>
                    <a:pt x="8066" y="2180"/>
                  </a:cubicBezTo>
                  <a:cubicBezTo>
                    <a:pt x="8053" y="2187"/>
                    <a:pt x="8053" y="2187"/>
                    <a:pt x="8053" y="2187"/>
                  </a:cubicBezTo>
                  <a:cubicBezTo>
                    <a:pt x="5069" y="4015"/>
                    <a:pt x="5069" y="4015"/>
                    <a:pt x="5069" y="4015"/>
                  </a:cubicBezTo>
                  <a:cubicBezTo>
                    <a:pt x="5062" y="4015"/>
                    <a:pt x="5062" y="4015"/>
                    <a:pt x="5062" y="4015"/>
                  </a:cubicBezTo>
                  <a:cubicBezTo>
                    <a:pt x="1652" y="3299"/>
                    <a:pt x="1652" y="3299"/>
                    <a:pt x="1652" y="3299"/>
                  </a:cubicBezTo>
                  <a:lnTo>
                    <a:pt x="0" y="4121"/>
                  </a:lnTo>
                  <a:close/>
                  <a:moveTo>
                    <a:pt x="942" y="1565"/>
                  </a:moveTo>
                  <a:lnTo>
                    <a:pt x="942" y="1565"/>
                  </a:lnTo>
                  <a:cubicBezTo>
                    <a:pt x="898" y="1671"/>
                    <a:pt x="125" y="3776"/>
                    <a:pt x="37" y="4078"/>
                  </a:cubicBezTo>
                  <a:cubicBezTo>
                    <a:pt x="1652" y="3273"/>
                    <a:pt x="1652" y="3273"/>
                    <a:pt x="1652" y="3273"/>
                  </a:cubicBezTo>
                  <a:lnTo>
                    <a:pt x="1652" y="3273"/>
                  </a:lnTo>
                  <a:cubicBezTo>
                    <a:pt x="5062" y="3996"/>
                    <a:pt x="5062" y="3996"/>
                    <a:pt x="5062" y="3996"/>
                  </a:cubicBezTo>
                  <a:cubicBezTo>
                    <a:pt x="8028" y="2174"/>
                    <a:pt x="8028" y="2174"/>
                    <a:pt x="8028" y="2174"/>
                  </a:cubicBezTo>
                  <a:cubicBezTo>
                    <a:pt x="7557" y="1565"/>
                    <a:pt x="7557" y="1565"/>
                    <a:pt x="7557" y="1565"/>
                  </a:cubicBezTo>
                  <a:cubicBezTo>
                    <a:pt x="4202" y="25"/>
                    <a:pt x="4202" y="25"/>
                    <a:pt x="4202" y="25"/>
                  </a:cubicBezTo>
                  <a:lnTo>
                    <a:pt x="942" y="156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09" name="Freeform 56"/>
            <p:cNvSpPr>
              <a:spLocks noChangeArrowheads="1"/>
            </p:cNvSpPr>
            <p:nvPr/>
          </p:nvSpPr>
          <p:spPr bwMode="auto">
            <a:xfrm>
              <a:off x="4397288" y="9368160"/>
              <a:ext cx="3885188" cy="1994171"/>
            </a:xfrm>
            <a:custGeom>
              <a:avLst/>
              <a:gdLst>
                <a:gd name="T0" fmla="*/ 4773 w 8098"/>
                <a:gd name="T1" fmla="*/ 4159 h 4160"/>
                <a:gd name="T2" fmla="*/ 4767 w 8098"/>
                <a:gd name="T3" fmla="*/ 4153 h 4160"/>
                <a:gd name="T4" fmla="*/ 2852 w 8098"/>
                <a:gd name="T5" fmla="*/ 2677 h 4160"/>
                <a:gd name="T6" fmla="*/ 584 w 8098"/>
                <a:gd name="T7" fmla="*/ 2872 h 4160"/>
                <a:gd name="T8" fmla="*/ 584 w 8098"/>
                <a:gd name="T9" fmla="*/ 2859 h 4160"/>
                <a:gd name="T10" fmla="*/ 0 w 8098"/>
                <a:gd name="T11" fmla="*/ 1163 h 4160"/>
                <a:gd name="T12" fmla="*/ 18 w 8098"/>
                <a:gd name="T13" fmla="*/ 1163 h 4160"/>
                <a:gd name="T14" fmla="*/ 2217 w 8098"/>
                <a:gd name="T15" fmla="*/ 1452 h 4160"/>
                <a:gd name="T16" fmla="*/ 2462 w 8098"/>
                <a:gd name="T17" fmla="*/ 0 h 4160"/>
                <a:gd name="T18" fmla="*/ 2475 w 8098"/>
                <a:gd name="T19" fmla="*/ 13 h 4160"/>
                <a:gd name="T20" fmla="*/ 4252 w 8098"/>
                <a:gd name="T21" fmla="*/ 1213 h 4160"/>
                <a:gd name="T22" fmla="*/ 6664 w 8098"/>
                <a:gd name="T23" fmla="*/ 308 h 4160"/>
                <a:gd name="T24" fmla="*/ 6043 w 8098"/>
                <a:gd name="T25" fmla="*/ 2086 h 4160"/>
                <a:gd name="T26" fmla="*/ 8097 w 8098"/>
                <a:gd name="T27" fmla="*/ 3110 h 4160"/>
                <a:gd name="T28" fmla="*/ 5169 w 8098"/>
                <a:gd name="T29" fmla="*/ 3016 h 4160"/>
                <a:gd name="T30" fmla="*/ 4773 w 8098"/>
                <a:gd name="T31" fmla="*/ 4159 h 4160"/>
                <a:gd name="T32" fmla="*/ 2858 w 8098"/>
                <a:gd name="T33" fmla="*/ 2652 h 4160"/>
                <a:gd name="T34" fmla="*/ 2858 w 8098"/>
                <a:gd name="T35" fmla="*/ 2658 h 4160"/>
                <a:gd name="T36" fmla="*/ 4767 w 8098"/>
                <a:gd name="T37" fmla="*/ 4122 h 4160"/>
                <a:gd name="T38" fmla="*/ 5150 w 8098"/>
                <a:gd name="T39" fmla="*/ 2991 h 4160"/>
                <a:gd name="T40" fmla="*/ 5163 w 8098"/>
                <a:gd name="T41" fmla="*/ 2991 h 4160"/>
                <a:gd name="T42" fmla="*/ 7996 w 8098"/>
                <a:gd name="T43" fmla="*/ 3085 h 4160"/>
                <a:gd name="T44" fmla="*/ 6011 w 8098"/>
                <a:gd name="T45" fmla="*/ 2093 h 4160"/>
                <a:gd name="T46" fmla="*/ 6627 w 8098"/>
                <a:gd name="T47" fmla="*/ 346 h 4160"/>
                <a:gd name="T48" fmla="*/ 4246 w 8098"/>
                <a:gd name="T49" fmla="*/ 1238 h 4160"/>
                <a:gd name="T50" fmla="*/ 4239 w 8098"/>
                <a:gd name="T51" fmla="*/ 1232 h 4160"/>
                <a:gd name="T52" fmla="*/ 2475 w 8098"/>
                <a:gd name="T53" fmla="*/ 38 h 4160"/>
                <a:gd name="T54" fmla="*/ 2236 w 8098"/>
                <a:gd name="T55" fmla="*/ 1477 h 4160"/>
                <a:gd name="T56" fmla="*/ 31 w 8098"/>
                <a:gd name="T57" fmla="*/ 1188 h 4160"/>
                <a:gd name="T58" fmla="*/ 603 w 8098"/>
                <a:gd name="T59" fmla="*/ 2846 h 4160"/>
                <a:gd name="T60" fmla="*/ 2858 w 8098"/>
                <a:gd name="T61" fmla="*/ 2652 h 4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98" h="4160">
                  <a:moveTo>
                    <a:pt x="4773" y="4159"/>
                  </a:moveTo>
                  <a:lnTo>
                    <a:pt x="4767" y="4153"/>
                  </a:lnTo>
                  <a:lnTo>
                    <a:pt x="2852" y="2677"/>
                  </a:lnTo>
                  <a:lnTo>
                    <a:pt x="584" y="2872"/>
                  </a:lnTo>
                  <a:lnTo>
                    <a:pt x="584" y="2859"/>
                  </a:lnTo>
                  <a:lnTo>
                    <a:pt x="0" y="1163"/>
                  </a:lnTo>
                  <a:lnTo>
                    <a:pt x="18" y="1163"/>
                  </a:lnTo>
                  <a:lnTo>
                    <a:pt x="2217" y="1452"/>
                  </a:lnTo>
                  <a:lnTo>
                    <a:pt x="2462" y="0"/>
                  </a:lnTo>
                  <a:lnTo>
                    <a:pt x="2475" y="13"/>
                  </a:lnTo>
                  <a:lnTo>
                    <a:pt x="4252" y="1213"/>
                  </a:lnTo>
                  <a:lnTo>
                    <a:pt x="6664" y="308"/>
                  </a:lnTo>
                  <a:lnTo>
                    <a:pt x="6043" y="2086"/>
                  </a:lnTo>
                  <a:lnTo>
                    <a:pt x="8097" y="3110"/>
                  </a:lnTo>
                  <a:lnTo>
                    <a:pt x="5169" y="3016"/>
                  </a:lnTo>
                  <a:lnTo>
                    <a:pt x="4773" y="4159"/>
                  </a:lnTo>
                  <a:close/>
                  <a:moveTo>
                    <a:pt x="2858" y="2652"/>
                  </a:moveTo>
                  <a:lnTo>
                    <a:pt x="2858" y="2658"/>
                  </a:lnTo>
                  <a:lnTo>
                    <a:pt x="4767" y="4122"/>
                  </a:lnTo>
                  <a:lnTo>
                    <a:pt x="5150" y="2991"/>
                  </a:lnTo>
                  <a:lnTo>
                    <a:pt x="5163" y="2991"/>
                  </a:lnTo>
                  <a:lnTo>
                    <a:pt x="7996" y="3085"/>
                  </a:lnTo>
                  <a:lnTo>
                    <a:pt x="6011" y="2093"/>
                  </a:lnTo>
                  <a:lnTo>
                    <a:pt x="6627" y="346"/>
                  </a:lnTo>
                  <a:lnTo>
                    <a:pt x="4246" y="1238"/>
                  </a:lnTo>
                  <a:lnTo>
                    <a:pt x="4239" y="1232"/>
                  </a:lnTo>
                  <a:lnTo>
                    <a:pt x="2475" y="38"/>
                  </a:lnTo>
                  <a:lnTo>
                    <a:pt x="2236" y="1477"/>
                  </a:lnTo>
                  <a:lnTo>
                    <a:pt x="31" y="1188"/>
                  </a:lnTo>
                  <a:lnTo>
                    <a:pt x="603" y="2846"/>
                  </a:lnTo>
                  <a:lnTo>
                    <a:pt x="2858" y="2652"/>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10" name="Freeform 57"/>
            <p:cNvSpPr>
              <a:spLocks noChangeArrowheads="1"/>
            </p:cNvSpPr>
            <p:nvPr/>
          </p:nvSpPr>
          <p:spPr bwMode="auto">
            <a:xfrm>
              <a:off x="4244928" y="9273000"/>
              <a:ext cx="4321108" cy="2142199"/>
            </a:xfrm>
            <a:custGeom>
              <a:avLst/>
              <a:gdLst>
                <a:gd name="T0" fmla="*/ 0 w 9004"/>
                <a:gd name="T1" fmla="*/ 4467 h 4468"/>
                <a:gd name="T2" fmla="*/ 13 w 9004"/>
                <a:gd name="T3" fmla="*/ 4461 h 4468"/>
                <a:gd name="T4" fmla="*/ 321 w 9004"/>
                <a:gd name="T5" fmla="*/ 1370 h 4468"/>
                <a:gd name="T6" fmla="*/ 327 w 9004"/>
                <a:gd name="T7" fmla="*/ 1364 h 4468"/>
                <a:gd name="T8" fmla="*/ 2784 w 9004"/>
                <a:gd name="T9" fmla="*/ 214 h 4468"/>
                <a:gd name="T10" fmla="*/ 2784 w 9004"/>
                <a:gd name="T11" fmla="*/ 214 h 4468"/>
                <a:gd name="T12" fmla="*/ 6659 w 9004"/>
                <a:gd name="T13" fmla="*/ 490 h 4468"/>
                <a:gd name="T14" fmla="*/ 7476 w 9004"/>
                <a:gd name="T15" fmla="*/ 0 h 4468"/>
                <a:gd name="T16" fmla="*/ 7105 w 9004"/>
                <a:gd name="T17" fmla="*/ 641 h 4468"/>
                <a:gd name="T18" fmla="*/ 9003 w 9004"/>
                <a:gd name="T19" fmla="*/ 2338 h 4468"/>
                <a:gd name="T20" fmla="*/ 8996 w 9004"/>
                <a:gd name="T21" fmla="*/ 2344 h 4468"/>
                <a:gd name="T22" fmla="*/ 8368 w 9004"/>
                <a:gd name="T23" fmla="*/ 3311 h 4468"/>
                <a:gd name="T24" fmla="*/ 8362 w 9004"/>
                <a:gd name="T25" fmla="*/ 3311 h 4468"/>
                <a:gd name="T26" fmla="*/ 5088 w 9004"/>
                <a:gd name="T27" fmla="*/ 4367 h 4468"/>
                <a:gd name="T28" fmla="*/ 0 w 9004"/>
                <a:gd name="T29" fmla="*/ 4467 h 4468"/>
                <a:gd name="T30" fmla="*/ 340 w 9004"/>
                <a:gd name="T31" fmla="*/ 1383 h 4468"/>
                <a:gd name="T32" fmla="*/ 38 w 9004"/>
                <a:gd name="T33" fmla="*/ 4442 h 4468"/>
                <a:gd name="T34" fmla="*/ 3286 w 9004"/>
                <a:gd name="T35" fmla="*/ 2507 h 4468"/>
                <a:gd name="T36" fmla="*/ 1540 w 9004"/>
                <a:gd name="T37" fmla="*/ 848 h 4468"/>
                <a:gd name="T38" fmla="*/ 3802 w 9004"/>
                <a:gd name="T39" fmla="*/ 2193 h 4468"/>
                <a:gd name="T40" fmla="*/ 5044 w 9004"/>
                <a:gd name="T41" fmla="*/ 1452 h 4468"/>
                <a:gd name="T42" fmla="*/ 4787 w 9004"/>
                <a:gd name="T43" fmla="*/ 403 h 4468"/>
                <a:gd name="T44" fmla="*/ 4806 w 9004"/>
                <a:gd name="T45" fmla="*/ 396 h 4468"/>
                <a:gd name="T46" fmla="*/ 5063 w 9004"/>
                <a:gd name="T47" fmla="*/ 1445 h 4468"/>
                <a:gd name="T48" fmla="*/ 6628 w 9004"/>
                <a:gd name="T49" fmla="*/ 509 h 4468"/>
                <a:gd name="T50" fmla="*/ 2784 w 9004"/>
                <a:gd name="T51" fmla="*/ 233 h 4468"/>
                <a:gd name="T52" fmla="*/ 340 w 9004"/>
                <a:gd name="T53" fmla="*/ 1383 h 4468"/>
                <a:gd name="T54" fmla="*/ 3299 w 9004"/>
                <a:gd name="T55" fmla="*/ 2520 h 4468"/>
                <a:gd name="T56" fmla="*/ 82 w 9004"/>
                <a:gd name="T57" fmla="*/ 4442 h 4468"/>
                <a:gd name="T58" fmla="*/ 5088 w 9004"/>
                <a:gd name="T59" fmla="*/ 4348 h 4468"/>
                <a:gd name="T60" fmla="*/ 8355 w 9004"/>
                <a:gd name="T61" fmla="*/ 3293 h 4468"/>
                <a:gd name="T62" fmla="*/ 8971 w 9004"/>
                <a:gd name="T63" fmla="*/ 2338 h 4468"/>
                <a:gd name="T64" fmla="*/ 7093 w 9004"/>
                <a:gd name="T65" fmla="*/ 660 h 4468"/>
                <a:gd name="T66" fmla="*/ 5044 w 9004"/>
                <a:gd name="T67" fmla="*/ 4185 h 4468"/>
                <a:gd name="T68" fmla="*/ 5038 w 9004"/>
                <a:gd name="T69" fmla="*/ 4172 h 4468"/>
                <a:gd name="T70" fmla="*/ 3299 w 9004"/>
                <a:gd name="T71" fmla="*/ 2520 h 4468"/>
                <a:gd name="T72" fmla="*/ 3318 w 9004"/>
                <a:gd name="T73" fmla="*/ 2507 h 4468"/>
                <a:gd name="T74" fmla="*/ 5038 w 9004"/>
                <a:gd name="T75" fmla="*/ 4147 h 4468"/>
                <a:gd name="T76" fmla="*/ 7074 w 9004"/>
                <a:gd name="T77" fmla="*/ 647 h 4468"/>
                <a:gd name="T78" fmla="*/ 6948 w 9004"/>
                <a:gd name="T79" fmla="*/ 528 h 4468"/>
                <a:gd name="T80" fmla="*/ 6665 w 9004"/>
                <a:gd name="T81" fmla="*/ 509 h 4468"/>
                <a:gd name="T82" fmla="*/ 5070 w 9004"/>
                <a:gd name="T83" fmla="*/ 1464 h 4468"/>
                <a:gd name="T84" fmla="*/ 5491 w 9004"/>
                <a:gd name="T85" fmla="*/ 3223 h 4468"/>
                <a:gd name="T86" fmla="*/ 3802 w 9004"/>
                <a:gd name="T87" fmla="*/ 2218 h 4468"/>
                <a:gd name="T88" fmla="*/ 3318 w 9004"/>
                <a:gd name="T89" fmla="*/ 2507 h 4468"/>
                <a:gd name="T90" fmla="*/ 3827 w 9004"/>
                <a:gd name="T91" fmla="*/ 2205 h 4468"/>
                <a:gd name="T92" fmla="*/ 5459 w 9004"/>
                <a:gd name="T93" fmla="*/ 3179 h 4468"/>
                <a:gd name="T94" fmla="*/ 5044 w 9004"/>
                <a:gd name="T95" fmla="*/ 1477 h 4468"/>
                <a:gd name="T96" fmla="*/ 3827 w 9004"/>
                <a:gd name="T97" fmla="*/ 2205 h 4468"/>
                <a:gd name="T98" fmla="*/ 1697 w 9004"/>
                <a:gd name="T99" fmla="*/ 968 h 4468"/>
                <a:gd name="T100" fmla="*/ 3305 w 9004"/>
                <a:gd name="T101" fmla="*/ 2495 h 4468"/>
                <a:gd name="T102" fmla="*/ 3783 w 9004"/>
                <a:gd name="T103" fmla="*/ 2205 h 4468"/>
                <a:gd name="T104" fmla="*/ 1697 w 9004"/>
                <a:gd name="T105" fmla="*/ 968 h 4468"/>
                <a:gd name="T106" fmla="*/ 6697 w 9004"/>
                <a:gd name="T107" fmla="*/ 490 h 4468"/>
                <a:gd name="T108" fmla="*/ 6954 w 9004"/>
                <a:gd name="T109" fmla="*/ 509 h 4468"/>
                <a:gd name="T110" fmla="*/ 6961 w 9004"/>
                <a:gd name="T111" fmla="*/ 509 h 4468"/>
                <a:gd name="T112" fmla="*/ 7086 w 9004"/>
                <a:gd name="T113" fmla="*/ 629 h 4468"/>
                <a:gd name="T114" fmla="*/ 7419 w 9004"/>
                <a:gd name="T115" fmla="*/ 63 h 4468"/>
                <a:gd name="T116" fmla="*/ 6697 w 9004"/>
                <a:gd name="T117" fmla="*/ 490 h 4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04" h="4468">
                  <a:moveTo>
                    <a:pt x="0" y="4467"/>
                  </a:moveTo>
                  <a:lnTo>
                    <a:pt x="13" y="4461"/>
                  </a:lnTo>
                  <a:lnTo>
                    <a:pt x="321" y="1370"/>
                  </a:lnTo>
                  <a:lnTo>
                    <a:pt x="327" y="1364"/>
                  </a:lnTo>
                  <a:lnTo>
                    <a:pt x="2784" y="214"/>
                  </a:lnTo>
                  <a:lnTo>
                    <a:pt x="2784" y="214"/>
                  </a:lnTo>
                  <a:lnTo>
                    <a:pt x="6659" y="490"/>
                  </a:lnTo>
                  <a:lnTo>
                    <a:pt x="7476" y="0"/>
                  </a:lnTo>
                  <a:lnTo>
                    <a:pt x="7105" y="641"/>
                  </a:lnTo>
                  <a:lnTo>
                    <a:pt x="9003" y="2338"/>
                  </a:lnTo>
                  <a:lnTo>
                    <a:pt x="8996" y="2344"/>
                  </a:lnTo>
                  <a:lnTo>
                    <a:pt x="8368" y="3311"/>
                  </a:lnTo>
                  <a:lnTo>
                    <a:pt x="8362" y="3311"/>
                  </a:lnTo>
                  <a:lnTo>
                    <a:pt x="5088" y="4367"/>
                  </a:lnTo>
                  <a:lnTo>
                    <a:pt x="0" y="4467"/>
                  </a:lnTo>
                  <a:close/>
                  <a:moveTo>
                    <a:pt x="340" y="1383"/>
                  </a:moveTo>
                  <a:lnTo>
                    <a:pt x="38" y="4442"/>
                  </a:lnTo>
                  <a:lnTo>
                    <a:pt x="3286" y="2507"/>
                  </a:lnTo>
                  <a:lnTo>
                    <a:pt x="1540" y="848"/>
                  </a:lnTo>
                  <a:lnTo>
                    <a:pt x="3802" y="2193"/>
                  </a:lnTo>
                  <a:lnTo>
                    <a:pt x="5044" y="1452"/>
                  </a:lnTo>
                  <a:lnTo>
                    <a:pt x="4787" y="403"/>
                  </a:lnTo>
                  <a:lnTo>
                    <a:pt x="4806" y="396"/>
                  </a:lnTo>
                  <a:lnTo>
                    <a:pt x="5063" y="1445"/>
                  </a:lnTo>
                  <a:lnTo>
                    <a:pt x="6628" y="509"/>
                  </a:lnTo>
                  <a:lnTo>
                    <a:pt x="2784" y="233"/>
                  </a:lnTo>
                  <a:lnTo>
                    <a:pt x="340" y="1383"/>
                  </a:lnTo>
                  <a:close/>
                  <a:moveTo>
                    <a:pt x="3299" y="2520"/>
                  </a:moveTo>
                  <a:lnTo>
                    <a:pt x="82" y="4442"/>
                  </a:lnTo>
                  <a:lnTo>
                    <a:pt x="5088" y="4348"/>
                  </a:lnTo>
                  <a:lnTo>
                    <a:pt x="8355" y="3293"/>
                  </a:lnTo>
                  <a:lnTo>
                    <a:pt x="8971" y="2338"/>
                  </a:lnTo>
                  <a:lnTo>
                    <a:pt x="7093" y="660"/>
                  </a:lnTo>
                  <a:lnTo>
                    <a:pt x="5044" y="4185"/>
                  </a:lnTo>
                  <a:lnTo>
                    <a:pt x="5038" y="4172"/>
                  </a:lnTo>
                  <a:lnTo>
                    <a:pt x="3299" y="2520"/>
                  </a:lnTo>
                  <a:close/>
                  <a:moveTo>
                    <a:pt x="3318" y="2507"/>
                  </a:moveTo>
                  <a:lnTo>
                    <a:pt x="5038" y="4147"/>
                  </a:lnTo>
                  <a:lnTo>
                    <a:pt x="7074" y="647"/>
                  </a:lnTo>
                  <a:lnTo>
                    <a:pt x="6948" y="528"/>
                  </a:lnTo>
                  <a:lnTo>
                    <a:pt x="6665" y="509"/>
                  </a:lnTo>
                  <a:lnTo>
                    <a:pt x="5070" y="1464"/>
                  </a:lnTo>
                  <a:lnTo>
                    <a:pt x="5491" y="3223"/>
                  </a:lnTo>
                  <a:lnTo>
                    <a:pt x="3802" y="2218"/>
                  </a:lnTo>
                  <a:lnTo>
                    <a:pt x="3318" y="2507"/>
                  </a:lnTo>
                  <a:close/>
                  <a:moveTo>
                    <a:pt x="3827" y="2205"/>
                  </a:moveTo>
                  <a:lnTo>
                    <a:pt x="5459" y="3179"/>
                  </a:lnTo>
                  <a:lnTo>
                    <a:pt x="5044" y="1477"/>
                  </a:lnTo>
                  <a:lnTo>
                    <a:pt x="3827" y="2205"/>
                  </a:lnTo>
                  <a:close/>
                  <a:moveTo>
                    <a:pt x="1697" y="968"/>
                  </a:moveTo>
                  <a:lnTo>
                    <a:pt x="3305" y="2495"/>
                  </a:lnTo>
                  <a:lnTo>
                    <a:pt x="3783" y="2205"/>
                  </a:lnTo>
                  <a:lnTo>
                    <a:pt x="1697" y="968"/>
                  </a:lnTo>
                  <a:close/>
                  <a:moveTo>
                    <a:pt x="6697" y="490"/>
                  </a:moveTo>
                  <a:lnTo>
                    <a:pt x="6954" y="509"/>
                  </a:lnTo>
                  <a:lnTo>
                    <a:pt x="6961" y="509"/>
                  </a:lnTo>
                  <a:lnTo>
                    <a:pt x="7086" y="629"/>
                  </a:lnTo>
                  <a:lnTo>
                    <a:pt x="7419" y="63"/>
                  </a:lnTo>
                  <a:lnTo>
                    <a:pt x="6697" y="49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11" name="Freeform 58"/>
            <p:cNvSpPr>
              <a:spLocks noChangeArrowheads="1"/>
            </p:cNvSpPr>
            <p:nvPr/>
          </p:nvSpPr>
          <p:spPr bwMode="auto">
            <a:xfrm>
              <a:off x="5749487" y="10076588"/>
              <a:ext cx="696201" cy="695738"/>
            </a:xfrm>
            <a:custGeom>
              <a:avLst/>
              <a:gdLst>
                <a:gd name="T0" fmla="*/ 0 w 1452"/>
                <a:gd name="T1" fmla="*/ 729 h 1452"/>
                <a:gd name="T2" fmla="*/ 0 w 1452"/>
                <a:gd name="T3" fmla="*/ 729 h 1452"/>
                <a:gd name="T4" fmla="*/ 723 w 1452"/>
                <a:gd name="T5" fmla="*/ 0 h 1452"/>
                <a:gd name="T6" fmla="*/ 1451 w 1452"/>
                <a:gd name="T7" fmla="*/ 729 h 1452"/>
                <a:gd name="T8" fmla="*/ 723 w 1452"/>
                <a:gd name="T9" fmla="*/ 1451 h 1452"/>
                <a:gd name="T10" fmla="*/ 0 w 1452"/>
                <a:gd name="T11" fmla="*/ 729 h 1452"/>
              </a:gdLst>
              <a:ahLst/>
              <a:cxnLst>
                <a:cxn ang="0">
                  <a:pos x="T0" y="T1"/>
                </a:cxn>
                <a:cxn ang="0">
                  <a:pos x="T2" y="T3"/>
                </a:cxn>
                <a:cxn ang="0">
                  <a:pos x="T4" y="T5"/>
                </a:cxn>
                <a:cxn ang="0">
                  <a:pos x="T6" y="T7"/>
                </a:cxn>
                <a:cxn ang="0">
                  <a:pos x="T8" y="T9"/>
                </a:cxn>
                <a:cxn ang="0">
                  <a:pos x="T10" y="T11"/>
                </a:cxn>
              </a:cxnLst>
              <a:rect l="0" t="0" r="r" b="b"/>
              <a:pathLst>
                <a:path w="1452" h="1452">
                  <a:moveTo>
                    <a:pt x="0" y="729"/>
                  </a:moveTo>
                  <a:lnTo>
                    <a:pt x="0" y="729"/>
                  </a:lnTo>
                  <a:cubicBezTo>
                    <a:pt x="0" y="326"/>
                    <a:pt x="321" y="0"/>
                    <a:pt x="723" y="0"/>
                  </a:cubicBezTo>
                  <a:cubicBezTo>
                    <a:pt x="1124" y="0"/>
                    <a:pt x="1451" y="326"/>
                    <a:pt x="1451" y="729"/>
                  </a:cubicBezTo>
                  <a:cubicBezTo>
                    <a:pt x="1451" y="1131"/>
                    <a:pt x="1124" y="1451"/>
                    <a:pt x="723" y="1451"/>
                  </a:cubicBezTo>
                  <a:cubicBezTo>
                    <a:pt x="321" y="1451"/>
                    <a:pt x="0" y="1131"/>
                    <a:pt x="0" y="72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12" name="Freeform 59"/>
            <p:cNvSpPr>
              <a:spLocks noChangeArrowheads="1"/>
            </p:cNvSpPr>
            <p:nvPr/>
          </p:nvSpPr>
          <p:spPr bwMode="auto">
            <a:xfrm>
              <a:off x="5738905" y="10063900"/>
              <a:ext cx="721596" cy="721115"/>
            </a:xfrm>
            <a:custGeom>
              <a:avLst/>
              <a:gdLst>
                <a:gd name="T0" fmla="*/ 748 w 1502"/>
                <a:gd name="T1" fmla="*/ 1501 h 1502"/>
                <a:gd name="T2" fmla="*/ 748 w 1502"/>
                <a:gd name="T3" fmla="*/ 1501 h 1502"/>
                <a:gd name="T4" fmla="*/ 0 w 1502"/>
                <a:gd name="T5" fmla="*/ 754 h 1502"/>
                <a:gd name="T6" fmla="*/ 748 w 1502"/>
                <a:gd name="T7" fmla="*/ 0 h 1502"/>
                <a:gd name="T8" fmla="*/ 1501 w 1502"/>
                <a:gd name="T9" fmla="*/ 754 h 1502"/>
                <a:gd name="T10" fmla="*/ 748 w 1502"/>
                <a:gd name="T11" fmla="*/ 1501 h 1502"/>
                <a:gd name="T12" fmla="*/ 748 w 1502"/>
                <a:gd name="T13" fmla="*/ 44 h 1502"/>
                <a:gd name="T14" fmla="*/ 748 w 1502"/>
                <a:gd name="T15" fmla="*/ 44 h 1502"/>
                <a:gd name="T16" fmla="*/ 44 w 1502"/>
                <a:gd name="T17" fmla="*/ 754 h 1502"/>
                <a:gd name="T18" fmla="*/ 748 w 1502"/>
                <a:gd name="T19" fmla="*/ 1457 h 1502"/>
                <a:gd name="T20" fmla="*/ 1457 w 1502"/>
                <a:gd name="T21" fmla="*/ 754 h 1502"/>
                <a:gd name="T22" fmla="*/ 748 w 1502"/>
                <a:gd name="T23" fmla="*/ 44 h 1502"/>
                <a:gd name="T24" fmla="*/ 748 w 1502"/>
                <a:gd name="T25" fmla="*/ 1501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2" h="1502">
                  <a:moveTo>
                    <a:pt x="748" y="1501"/>
                  </a:moveTo>
                  <a:lnTo>
                    <a:pt x="748" y="1501"/>
                  </a:lnTo>
                  <a:cubicBezTo>
                    <a:pt x="340" y="1501"/>
                    <a:pt x="0" y="1162"/>
                    <a:pt x="0" y="754"/>
                  </a:cubicBezTo>
                  <a:cubicBezTo>
                    <a:pt x="0" y="339"/>
                    <a:pt x="340" y="0"/>
                    <a:pt x="748" y="0"/>
                  </a:cubicBezTo>
                  <a:cubicBezTo>
                    <a:pt x="1162" y="0"/>
                    <a:pt x="1501" y="339"/>
                    <a:pt x="1501" y="754"/>
                  </a:cubicBezTo>
                  <a:cubicBezTo>
                    <a:pt x="1501" y="1162"/>
                    <a:pt x="1162" y="1501"/>
                    <a:pt x="748" y="1501"/>
                  </a:cubicBezTo>
                  <a:lnTo>
                    <a:pt x="748" y="44"/>
                  </a:lnTo>
                  <a:lnTo>
                    <a:pt x="748" y="44"/>
                  </a:lnTo>
                  <a:cubicBezTo>
                    <a:pt x="358" y="44"/>
                    <a:pt x="44" y="364"/>
                    <a:pt x="44" y="754"/>
                  </a:cubicBezTo>
                  <a:cubicBezTo>
                    <a:pt x="44" y="1143"/>
                    <a:pt x="358" y="1457"/>
                    <a:pt x="748" y="1457"/>
                  </a:cubicBezTo>
                  <a:cubicBezTo>
                    <a:pt x="1137" y="1457"/>
                    <a:pt x="1457" y="1143"/>
                    <a:pt x="1457" y="754"/>
                  </a:cubicBezTo>
                  <a:cubicBezTo>
                    <a:pt x="1457" y="364"/>
                    <a:pt x="1137" y="44"/>
                    <a:pt x="748" y="44"/>
                  </a:cubicBezTo>
                  <a:lnTo>
                    <a:pt x="748" y="150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13" name="Freeform 60"/>
            <p:cNvSpPr>
              <a:spLocks noChangeArrowheads="1"/>
            </p:cNvSpPr>
            <p:nvPr/>
          </p:nvSpPr>
          <p:spPr bwMode="auto">
            <a:xfrm>
              <a:off x="4124310" y="11220644"/>
              <a:ext cx="311068" cy="310863"/>
            </a:xfrm>
            <a:custGeom>
              <a:avLst/>
              <a:gdLst>
                <a:gd name="T0" fmla="*/ 0 w 648"/>
                <a:gd name="T1" fmla="*/ 321 h 648"/>
                <a:gd name="T2" fmla="*/ 0 w 648"/>
                <a:gd name="T3" fmla="*/ 321 h 648"/>
                <a:gd name="T4" fmla="*/ 327 w 648"/>
                <a:gd name="T5" fmla="*/ 0 h 648"/>
                <a:gd name="T6" fmla="*/ 647 w 648"/>
                <a:gd name="T7" fmla="*/ 321 h 648"/>
                <a:gd name="T8" fmla="*/ 327 w 648"/>
                <a:gd name="T9" fmla="*/ 647 h 648"/>
                <a:gd name="T10" fmla="*/ 0 w 648"/>
                <a:gd name="T11" fmla="*/ 321 h 648"/>
              </a:gdLst>
              <a:ahLst/>
              <a:cxnLst>
                <a:cxn ang="0">
                  <a:pos x="T0" y="T1"/>
                </a:cxn>
                <a:cxn ang="0">
                  <a:pos x="T2" y="T3"/>
                </a:cxn>
                <a:cxn ang="0">
                  <a:pos x="T4" y="T5"/>
                </a:cxn>
                <a:cxn ang="0">
                  <a:pos x="T6" y="T7"/>
                </a:cxn>
                <a:cxn ang="0">
                  <a:pos x="T8" y="T9"/>
                </a:cxn>
                <a:cxn ang="0">
                  <a:pos x="T10" y="T11"/>
                </a:cxn>
              </a:cxnLst>
              <a:rect l="0" t="0" r="r" b="b"/>
              <a:pathLst>
                <a:path w="648" h="648">
                  <a:moveTo>
                    <a:pt x="0" y="321"/>
                  </a:moveTo>
                  <a:lnTo>
                    <a:pt x="0" y="321"/>
                  </a:lnTo>
                  <a:cubicBezTo>
                    <a:pt x="0" y="145"/>
                    <a:pt x="145" y="0"/>
                    <a:pt x="327" y="0"/>
                  </a:cubicBezTo>
                  <a:cubicBezTo>
                    <a:pt x="503" y="0"/>
                    <a:pt x="647" y="145"/>
                    <a:pt x="647" y="321"/>
                  </a:cubicBezTo>
                  <a:cubicBezTo>
                    <a:pt x="647" y="503"/>
                    <a:pt x="503" y="647"/>
                    <a:pt x="327" y="647"/>
                  </a:cubicBezTo>
                  <a:cubicBezTo>
                    <a:pt x="145" y="647"/>
                    <a:pt x="0" y="503"/>
                    <a:pt x="0" y="32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14" name="Freeform 61"/>
            <p:cNvSpPr>
              <a:spLocks noChangeArrowheads="1"/>
            </p:cNvSpPr>
            <p:nvPr/>
          </p:nvSpPr>
          <p:spPr bwMode="auto">
            <a:xfrm>
              <a:off x="4115846" y="11210071"/>
              <a:ext cx="332229" cy="332009"/>
            </a:xfrm>
            <a:custGeom>
              <a:avLst/>
              <a:gdLst>
                <a:gd name="T0" fmla="*/ 346 w 692"/>
                <a:gd name="T1" fmla="*/ 691 h 692"/>
                <a:gd name="T2" fmla="*/ 346 w 692"/>
                <a:gd name="T3" fmla="*/ 691 h 692"/>
                <a:gd name="T4" fmla="*/ 0 w 692"/>
                <a:gd name="T5" fmla="*/ 346 h 692"/>
                <a:gd name="T6" fmla="*/ 346 w 692"/>
                <a:gd name="T7" fmla="*/ 0 h 692"/>
                <a:gd name="T8" fmla="*/ 691 w 692"/>
                <a:gd name="T9" fmla="*/ 346 h 692"/>
                <a:gd name="T10" fmla="*/ 346 w 692"/>
                <a:gd name="T11" fmla="*/ 691 h 692"/>
                <a:gd name="T12" fmla="*/ 346 w 692"/>
                <a:gd name="T13" fmla="*/ 44 h 692"/>
                <a:gd name="T14" fmla="*/ 346 w 692"/>
                <a:gd name="T15" fmla="*/ 44 h 692"/>
                <a:gd name="T16" fmla="*/ 44 w 692"/>
                <a:gd name="T17" fmla="*/ 346 h 692"/>
                <a:gd name="T18" fmla="*/ 346 w 692"/>
                <a:gd name="T19" fmla="*/ 647 h 692"/>
                <a:gd name="T20" fmla="*/ 647 w 692"/>
                <a:gd name="T21" fmla="*/ 346 h 692"/>
                <a:gd name="T22" fmla="*/ 346 w 692"/>
                <a:gd name="T23" fmla="*/ 44 h 692"/>
                <a:gd name="T24" fmla="*/ 346 w 692"/>
                <a:gd name="T25" fmla="*/ 691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2" h="692">
                  <a:moveTo>
                    <a:pt x="346" y="691"/>
                  </a:moveTo>
                  <a:lnTo>
                    <a:pt x="346" y="691"/>
                  </a:lnTo>
                  <a:cubicBezTo>
                    <a:pt x="151" y="691"/>
                    <a:pt x="0" y="540"/>
                    <a:pt x="0" y="346"/>
                  </a:cubicBezTo>
                  <a:cubicBezTo>
                    <a:pt x="0" y="157"/>
                    <a:pt x="151" y="0"/>
                    <a:pt x="346" y="0"/>
                  </a:cubicBezTo>
                  <a:cubicBezTo>
                    <a:pt x="534" y="0"/>
                    <a:pt x="691" y="157"/>
                    <a:pt x="691" y="346"/>
                  </a:cubicBezTo>
                  <a:cubicBezTo>
                    <a:pt x="691" y="540"/>
                    <a:pt x="534" y="691"/>
                    <a:pt x="346" y="691"/>
                  </a:cubicBezTo>
                  <a:lnTo>
                    <a:pt x="346" y="44"/>
                  </a:lnTo>
                  <a:lnTo>
                    <a:pt x="346" y="44"/>
                  </a:lnTo>
                  <a:cubicBezTo>
                    <a:pt x="176" y="44"/>
                    <a:pt x="44" y="182"/>
                    <a:pt x="44" y="346"/>
                  </a:cubicBezTo>
                  <a:cubicBezTo>
                    <a:pt x="44" y="515"/>
                    <a:pt x="176" y="647"/>
                    <a:pt x="346" y="647"/>
                  </a:cubicBezTo>
                  <a:cubicBezTo>
                    <a:pt x="509" y="647"/>
                    <a:pt x="647" y="515"/>
                    <a:pt x="647" y="346"/>
                  </a:cubicBezTo>
                  <a:cubicBezTo>
                    <a:pt x="647" y="182"/>
                    <a:pt x="509" y="44"/>
                    <a:pt x="346" y="44"/>
                  </a:cubicBezTo>
                  <a:lnTo>
                    <a:pt x="346" y="691"/>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17" name="Freeform 62"/>
            <p:cNvSpPr>
              <a:spLocks noChangeArrowheads="1"/>
            </p:cNvSpPr>
            <p:nvPr/>
          </p:nvSpPr>
          <p:spPr bwMode="auto">
            <a:xfrm>
              <a:off x="4272438" y="9784757"/>
              <a:ext cx="330114" cy="329895"/>
            </a:xfrm>
            <a:custGeom>
              <a:avLst/>
              <a:gdLst>
                <a:gd name="T0" fmla="*/ 0 w 686"/>
                <a:gd name="T1" fmla="*/ 346 h 686"/>
                <a:gd name="T2" fmla="*/ 0 w 686"/>
                <a:gd name="T3" fmla="*/ 346 h 686"/>
                <a:gd name="T4" fmla="*/ 339 w 686"/>
                <a:gd name="T5" fmla="*/ 0 h 686"/>
                <a:gd name="T6" fmla="*/ 685 w 686"/>
                <a:gd name="T7" fmla="*/ 346 h 686"/>
                <a:gd name="T8" fmla="*/ 339 w 686"/>
                <a:gd name="T9" fmla="*/ 685 h 686"/>
                <a:gd name="T10" fmla="*/ 0 w 686"/>
                <a:gd name="T11" fmla="*/ 346 h 686"/>
              </a:gdLst>
              <a:ahLst/>
              <a:cxnLst>
                <a:cxn ang="0">
                  <a:pos x="T0" y="T1"/>
                </a:cxn>
                <a:cxn ang="0">
                  <a:pos x="T2" y="T3"/>
                </a:cxn>
                <a:cxn ang="0">
                  <a:pos x="T4" y="T5"/>
                </a:cxn>
                <a:cxn ang="0">
                  <a:pos x="T6" y="T7"/>
                </a:cxn>
                <a:cxn ang="0">
                  <a:pos x="T8" y="T9"/>
                </a:cxn>
                <a:cxn ang="0">
                  <a:pos x="T10" y="T11"/>
                </a:cxn>
              </a:cxnLst>
              <a:rect l="0" t="0" r="r" b="b"/>
              <a:pathLst>
                <a:path w="686" h="686">
                  <a:moveTo>
                    <a:pt x="0" y="346"/>
                  </a:moveTo>
                  <a:lnTo>
                    <a:pt x="0" y="346"/>
                  </a:lnTo>
                  <a:cubicBezTo>
                    <a:pt x="0" y="157"/>
                    <a:pt x="151" y="0"/>
                    <a:pt x="339" y="0"/>
                  </a:cubicBezTo>
                  <a:cubicBezTo>
                    <a:pt x="528" y="0"/>
                    <a:pt x="685" y="157"/>
                    <a:pt x="685" y="346"/>
                  </a:cubicBezTo>
                  <a:cubicBezTo>
                    <a:pt x="685" y="534"/>
                    <a:pt x="528" y="685"/>
                    <a:pt x="339" y="685"/>
                  </a:cubicBezTo>
                  <a:cubicBezTo>
                    <a:pt x="151" y="685"/>
                    <a:pt x="0" y="534"/>
                    <a:pt x="0" y="34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18" name="Freeform 63"/>
            <p:cNvSpPr>
              <a:spLocks noChangeArrowheads="1"/>
            </p:cNvSpPr>
            <p:nvPr/>
          </p:nvSpPr>
          <p:spPr bwMode="auto">
            <a:xfrm>
              <a:off x="4261857" y="9776299"/>
              <a:ext cx="351275" cy="351042"/>
            </a:xfrm>
            <a:custGeom>
              <a:avLst/>
              <a:gdLst>
                <a:gd name="T0" fmla="*/ 364 w 730"/>
                <a:gd name="T1" fmla="*/ 729 h 730"/>
                <a:gd name="T2" fmla="*/ 364 w 730"/>
                <a:gd name="T3" fmla="*/ 729 h 730"/>
                <a:gd name="T4" fmla="*/ 0 w 730"/>
                <a:gd name="T5" fmla="*/ 365 h 730"/>
                <a:gd name="T6" fmla="*/ 364 w 730"/>
                <a:gd name="T7" fmla="*/ 0 h 730"/>
                <a:gd name="T8" fmla="*/ 729 w 730"/>
                <a:gd name="T9" fmla="*/ 365 h 730"/>
                <a:gd name="T10" fmla="*/ 364 w 730"/>
                <a:gd name="T11" fmla="*/ 729 h 730"/>
                <a:gd name="T12" fmla="*/ 364 w 730"/>
                <a:gd name="T13" fmla="*/ 45 h 730"/>
                <a:gd name="T14" fmla="*/ 364 w 730"/>
                <a:gd name="T15" fmla="*/ 45 h 730"/>
                <a:gd name="T16" fmla="*/ 44 w 730"/>
                <a:gd name="T17" fmla="*/ 365 h 730"/>
                <a:gd name="T18" fmla="*/ 364 w 730"/>
                <a:gd name="T19" fmla="*/ 685 h 730"/>
                <a:gd name="T20" fmla="*/ 685 w 730"/>
                <a:gd name="T21" fmla="*/ 365 h 730"/>
                <a:gd name="T22" fmla="*/ 364 w 730"/>
                <a:gd name="T23" fmla="*/ 45 h 730"/>
                <a:gd name="T24" fmla="*/ 364 w 730"/>
                <a:gd name="T25" fmla="*/ 72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0" h="730">
                  <a:moveTo>
                    <a:pt x="364" y="729"/>
                  </a:moveTo>
                  <a:lnTo>
                    <a:pt x="364" y="729"/>
                  </a:lnTo>
                  <a:cubicBezTo>
                    <a:pt x="163" y="729"/>
                    <a:pt x="0" y="566"/>
                    <a:pt x="0" y="365"/>
                  </a:cubicBezTo>
                  <a:cubicBezTo>
                    <a:pt x="0" y="164"/>
                    <a:pt x="163" y="0"/>
                    <a:pt x="364" y="0"/>
                  </a:cubicBezTo>
                  <a:cubicBezTo>
                    <a:pt x="565" y="0"/>
                    <a:pt x="729" y="164"/>
                    <a:pt x="729" y="365"/>
                  </a:cubicBezTo>
                  <a:cubicBezTo>
                    <a:pt x="729" y="566"/>
                    <a:pt x="565" y="729"/>
                    <a:pt x="364" y="729"/>
                  </a:cubicBezTo>
                  <a:lnTo>
                    <a:pt x="364" y="45"/>
                  </a:lnTo>
                  <a:lnTo>
                    <a:pt x="364" y="45"/>
                  </a:lnTo>
                  <a:cubicBezTo>
                    <a:pt x="188" y="45"/>
                    <a:pt x="44" y="189"/>
                    <a:pt x="44" y="365"/>
                  </a:cubicBezTo>
                  <a:cubicBezTo>
                    <a:pt x="44" y="541"/>
                    <a:pt x="188" y="685"/>
                    <a:pt x="364" y="685"/>
                  </a:cubicBezTo>
                  <a:cubicBezTo>
                    <a:pt x="540" y="685"/>
                    <a:pt x="685" y="541"/>
                    <a:pt x="685" y="365"/>
                  </a:cubicBezTo>
                  <a:cubicBezTo>
                    <a:pt x="685" y="189"/>
                    <a:pt x="540" y="45"/>
                    <a:pt x="364" y="45"/>
                  </a:cubicBezTo>
                  <a:lnTo>
                    <a:pt x="364" y="72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19" name="Freeform 64"/>
            <p:cNvSpPr>
              <a:spLocks noChangeArrowheads="1"/>
            </p:cNvSpPr>
            <p:nvPr/>
          </p:nvSpPr>
          <p:spPr bwMode="auto">
            <a:xfrm>
              <a:off x="4903040" y="9602893"/>
              <a:ext cx="175637" cy="171291"/>
            </a:xfrm>
            <a:custGeom>
              <a:avLst/>
              <a:gdLst>
                <a:gd name="T0" fmla="*/ 0 w 366"/>
                <a:gd name="T1" fmla="*/ 183 h 359"/>
                <a:gd name="T2" fmla="*/ 0 w 366"/>
                <a:gd name="T3" fmla="*/ 183 h 359"/>
                <a:gd name="T4" fmla="*/ 182 w 366"/>
                <a:gd name="T5" fmla="*/ 0 h 359"/>
                <a:gd name="T6" fmla="*/ 365 w 366"/>
                <a:gd name="T7" fmla="*/ 183 h 359"/>
                <a:gd name="T8" fmla="*/ 182 w 366"/>
                <a:gd name="T9" fmla="*/ 358 h 359"/>
                <a:gd name="T10" fmla="*/ 0 w 366"/>
                <a:gd name="T11" fmla="*/ 183 h 359"/>
              </a:gdLst>
              <a:ahLst/>
              <a:cxnLst>
                <a:cxn ang="0">
                  <a:pos x="T0" y="T1"/>
                </a:cxn>
                <a:cxn ang="0">
                  <a:pos x="T2" y="T3"/>
                </a:cxn>
                <a:cxn ang="0">
                  <a:pos x="T4" y="T5"/>
                </a:cxn>
                <a:cxn ang="0">
                  <a:pos x="T6" y="T7"/>
                </a:cxn>
                <a:cxn ang="0">
                  <a:pos x="T8" y="T9"/>
                </a:cxn>
                <a:cxn ang="0">
                  <a:pos x="T10" y="T11"/>
                </a:cxn>
              </a:cxnLst>
              <a:rect l="0" t="0" r="r" b="b"/>
              <a:pathLst>
                <a:path w="366" h="359">
                  <a:moveTo>
                    <a:pt x="0" y="183"/>
                  </a:moveTo>
                  <a:lnTo>
                    <a:pt x="0" y="183"/>
                  </a:lnTo>
                  <a:cubicBezTo>
                    <a:pt x="0" y="82"/>
                    <a:pt x="82" y="0"/>
                    <a:pt x="182" y="0"/>
                  </a:cubicBezTo>
                  <a:cubicBezTo>
                    <a:pt x="283" y="0"/>
                    <a:pt x="365" y="82"/>
                    <a:pt x="365" y="183"/>
                  </a:cubicBezTo>
                  <a:cubicBezTo>
                    <a:pt x="365" y="283"/>
                    <a:pt x="283" y="358"/>
                    <a:pt x="182" y="358"/>
                  </a:cubicBezTo>
                  <a:cubicBezTo>
                    <a:pt x="82" y="358"/>
                    <a:pt x="0" y="283"/>
                    <a:pt x="0" y="18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20" name="Freeform 65"/>
            <p:cNvSpPr>
              <a:spLocks noChangeArrowheads="1"/>
            </p:cNvSpPr>
            <p:nvPr/>
          </p:nvSpPr>
          <p:spPr bwMode="auto">
            <a:xfrm>
              <a:off x="4894576" y="9592318"/>
              <a:ext cx="192566" cy="196669"/>
            </a:xfrm>
            <a:custGeom>
              <a:avLst/>
              <a:gdLst>
                <a:gd name="T0" fmla="*/ 201 w 403"/>
                <a:gd name="T1" fmla="*/ 409 h 410"/>
                <a:gd name="T2" fmla="*/ 201 w 403"/>
                <a:gd name="T3" fmla="*/ 409 h 410"/>
                <a:gd name="T4" fmla="*/ 0 w 403"/>
                <a:gd name="T5" fmla="*/ 208 h 410"/>
                <a:gd name="T6" fmla="*/ 201 w 403"/>
                <a:gd name="T7" fmla="*/ 0 h 410"/>
                <a:gd name="T8" fmla="*/ 402 w 403"/>
                <a:gd name="T9" fmla="*/ 208 h 410"/>
                <a:gd name="T10" fmla="*/ 201 w 403"/>
                <a:gd name="T11" fmla="*/ 409 h 410"/>
                <a:gd name="T12" fmla="*/ 201 w 403"/>
                <a:gd name="T13" fmla="*/ 44 h 410"/>
                <a:gd name="T14" fmla="*/ 201 w 403"/>
                <a:gd name="T15" fmla="*/ 44 h 410"/>
                <a:gd name="T16" fmla="*/ 44 w 403"/>
                <a:gd name="T17" fmla="*/ 208 h 410"/>
                <a:gd name="T18" fmla="*/ 201 w 403"/>
                <a:gd name="T19" fmla="*/ 365 h 410"/>
                <a:gd name="T20" fmla="*/ 358 w 403"/>
                <a:gd name="T21" fmla="*/ 208 h 410"/>
                <a:gd name="T22" fmla="*/ 201 w 403"/>
                <a:gd name="T23" fmla="*/ 44 h 410"/>
                <a:gd name="T24" fmla="*/ 201 w 403"/>
                <a:gd name="T25" fmla="*/ 40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410">
                  <a:moveTo>
                    <a:pt x="201" y="409"/>
                  </a:moveTo>
                  <a:lnTo>
                    <a:pt x="201" y="409"/>
                  </a:lnTo>
                  <a:cubicBezTo>
                    <a:pt x="88" y="409"/>
                    <a:pt x="0" y="315"/>
                    <a:pt x="0" y="208"/>
                  </a:cubicBezTo>
                  <a:cubicBezTo>
                    <a:pt x="0" y="95"/>
                    <a:pt x="88" y="0"/>
                    <a:pt x="201" y="0"/>
                  </a:cubicBezTo>
                  <a:cubicBezTo>
                    <a:pt x="314" y="0"/>
                    <a:pt x="402" y="95"/>
                    <a:pt x="402" y="208"/>
                  </a:cubicBezTo>
                  <a:cubicBezTo>
                    <a:pt x="402" y="315"/>
                    <a:pt x="314" y="409"/>
                    <a:pt x="201" y="409"/>
                  </a:cubicBezTo>
                  <a:lnTo>
                    <a:pt x="201" y="44"/>
                  </a:lnTo>
                  <a:lnTo>
                    <a:pt x="201" y="44"/>
                  </a:lnTo>
                  <a:cubicBezTo>
                    <a:pt x="113" y="44"/>
                    <a:pt x="44" y="120"/>
                    <a:pt x="44" y="208"/>
                  </a:cubicBezTo>
                  <a:cubicBezTo>
                    <a:pt x="44" y="296"/>
                    <a:pt x="113" y="365"/>
                    <a:pt x="201" y="365"/>
                  </a:cubicBezTo>
                  <a:cubicBezTo>
                    <a:pt x="289" y="365"/>
                    <a:pt x="358" y="296"/>
                    <a:pt x="358" y="208"/>
                  </a:cubicBezTo>
                  <a:cubicBezTo>
                    <a:pt x="358" y="120"/>
                    <a:pt x="289" y="44"/>
                    <a:pt x="201" y="44"/>
                  </a:cubicBezTo>
                  <a:lnTo>
                    <a:pt x="201" y="40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21" name="Freeform 66"/>
            <p:cNvSpPr>
              <a:spLocks noChangeArrowheads="1"/>
            </p:cNvSpPr>
            <p:nvPr/>
          </p:nvSpPr>
          <p:spPr bwMode="auto">
            <a:xfrm>
              <a:off x="7618016" y="9116509"/>
              <a:ext cx="351275" cy="353156"/>
            </a:xfrm>
            <a:custGeom>
              <a:avLst/>
              <a:gdLst>
                <a:gd name="T0" fmla="*/ 597 w 730"/>
                <a:gd name="T1" fmla="*/ 509 h 736"/>
                <a:gd name="T2" fmla="*/ 597 w 730"/>
                <a:gd name="T3" fmla="*/ 509 h 736"/>
                <a:gd name="T4" fmla="*/ 220 w 730"/>
                <a:gd name="T5" fmla="*/ 132 h 736"/>
                <a:gd name="T6" fmla="*/ 125 w 730"/>
                <a:gd name="T7" fmla="*/ 226 h 736"/>
                <a:gd name="T8" fmla="*/ 502 w 730"/>
                <a:gd name="T9" fmla="*/ 603 h 736"/>
                <a:gd name="T10" fmla="*/ 597 w 730"/>
                <a:gd name="T11" fmla="*/ 509 h 736"/>
              </a:gdLst>
              <a:ahLst/>
              <a:cxnLst>
                <a:cxn ang="0">
                  <a:pos x="T0" y="T1"/>
                </a:cxn>
                <a:cxn ang="0">
                  <a:pos x="T2" y="T3"/>
                </a:cxn>
                <a:cxn ang="0">
                  <a:pos x="T4" y="T5"/>
                </a:cxn>
                <a:cxn ang="0">
                  <a:pos x="T6" y="T7"/>
                </a:cxn>
                <a:cxn ang="0">
                  <a:pos x="T8" y="T9"/>
                </a:cxn>
                <a:cxn ang="0">
                  <a:pos x="T10" y="T11"/>
                </a:cxn>
              </a:cxnLst>
              <a:rect l="0" t="0" r="r" b="b"/>
              <a:pathLst>
                <a:path w="730" h="736">
                  <a:moveTo>
                    <a:pt x="597" y="509"/>
                  </a:moveTo>
                  <a:lnTo>
                    <a:pt x="597" y="509"/>
                  </a:lnTo>
                  <a:cubicBezTo>
                    <a:pt x="729" y="257"/>
                    <a:pt x="477" y="0"/>
                    <a:pt x="220" y="132"/>
                  </a:cubicBezTo>
                  <a:cubicBezTo>
                    <a:pt x="182" y="157"/>
                    <a:pt x="151" y="188"/>
                    <a:pt x="125" y="226"/>
                  </a:cubicBezTo>
                  <a:cubicBezTo>
                    <a:pt x="0" y="483"/>
                    <a:pt x="251" y="735"/>
                    <a:pt x="502" y="603"/>
                  </a:cubicBezTo>
                  <a:cubicBezTo>
                    <a:pt x="546" y="584"/>
                    <a:pt x="578" y="546"/>
                    <a:pt x="597" y="509"/>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32" name="Freeform 67"/>
            <p:cNvSpPr>
              <a:spLocks noChangeArrowheads="1"/>
            </p:cNvSpPr>
            <p:nvPr/>
          </p:nvSpPr>
          <p:spPr bwMode="auto">
            <a:xfrm>
              <a:off x="7645526" y="9152459"/>
              <a:ext cx="296256" cy="281257"/>
            </a:xfrm>
            <a:custGeom>
              <a:avLst/>
              <a:gdLst>
                <a:gd name="T0" fmla="*/ 308 w 617"/>
                <a:gd name="T1" fmla="*/ 584 h 585"/>
                <a:gd name="T2" fmla="*/ 308 w 617"/>
                <a:gd name="T3" fmla="*/ 584 h 585"/>
                <a:gd name="T4" fmla="*/ 308 w 617"/>
                <a:gd name="T5" fmla="*/ 584 h 585"/>
                <a:gd name="T6" fmla="*/ 57 w 617"/>
                <a:gd name="T7" fmla="*/ 446 h 585"/>
                <a:gd name="T8" fmla="*/ 51 w 617"/>
                <a:gd name="T9" fmla="*/ 144 h 585"/>
                <a:gd name="T10" fmla="*/ 157 w 617"/>
                <a:gd name="T11" fmla="*/ 38 h 585"/>
                <a:gd name="T12" fmla="*/ 308 w 617"/>
                <a:gd name="T13" fmla="*/ 0 h 585"/>
                <a:gd name="T14" fmla="*/ 560 w 617"/>
                <a:gd name="T15" fmla="*/ 138 h 585"/>
                <a:gd name="T16" fmla="*/ 560 w 617"/>
                <a:gd name="T17" fmla="*/ 446 h 585"/>
                <a:gd name="T18" fmla="*/ 459 w 617"/>
                <a:gd name="T19" fmla="*/ 547 h 585"/>
                <a:gd name="T20" fmla="*/ 308 w 617"/>
                <a:gd name="T21" fmla="*/ 584 h 585"/>
                <a:gd name="T22" fmla="*/ 308 w 617"/>
                <a:gd name="T23" fmla="*/ 44 h 585"/>
                <a:gd name="T24" fmla="*/ 308 w 617"/>
                <a:gd name="T25" fmla="*/ 44 h 585"/>
                <a:gd name="T26" fmla="*/ 176 w 617"/>
                <a:gd name="T27" fmla="*/ 76 h 585"/>
                <a:gd name="T28" fmla="*/ 95 w 617"/>
                <a:gd name="T29" fmla="*/ 163 h 585"/>
                <a:gd name="T30" fmla="*/ 95 w 617"/>
                <a:gd name="T31" fmla="*/ 421 h 585"/>
                <a:gd name="T32" fmla="*/ 308 w 617"/>
                <a:gd name="T33" fmla="*/ 540 h 585"/>
                <a:gd name="T34" fmla="*/ 308 w 617"/>
                <a:gd name="T35" fmla="*/ 540 h 585"/>
                <a:gd name="T36" fmla="*/ 440 w 617"/>
                <a:gd name="T37" fmla="*/ 509 h 585"/>
                <a:gd name="T38" fmla="*/ 522 w 617"/>
                <a:gd name="T39" fmla="*/ 421 h 585"/>
                <a:gd name="T40" fmla="*/ 522 w 617"/>
                <a:gd name="T41" fmla="*/ 163 h 585"/>
                <a:gd name="T42" fmla="*/ 308 w 617"/>
                <a:gd name="T43" fmla="*/ 44 h 585"/>
                <a:gd name="T44" fmla="*/ 308 w 617"/>
                <a:gd name="T45" fmla="*/ 58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7" h="585">
                  <a:moveTo>
                    <a:pt x="308" y="584"/>
                  </a:moveTo>
                  <a:lnTo>
                    <a:pt x="308" y="584"/>
                  </a:lnTo>
                  <a:lnTo>
                    <a:pt x="308" y="584"/>
                  </a:lnTo>
                  <a:cubicBezTo>
                    <a:pt x="201" y="584"/>
                    <a:pt x="113" y="534"/>
                    <a:pt x="57" y="446"/>
                  </a:cubicBezTo>
                  <a:cubicBezTo>
                    <a:pt x="0" y="352"/>
                    <a:pt x="0" y="245"/>
                    <a:pt x="51" y="144"/>
                  </a:cubicBezTo>
                  <a:cubicBezTo>
                    <a:pt x="76" y="101"/>
                    <a:pt x="113" y="63"/>
                    <a:pt x="157" y="38"/>
                  </a:cubicBezTo>
                  <a:cubicBezTo>
                    <a:pt x="208" y="13"/>
                    <a:pt x="258" y="0"/>
                    <a:pt x="308" y="0"/>
                  </a:cubicBezTo>
                  <a:cubicBezTo>
                    <a:pt x="409" y="0"/>
                    <a:pt x="503" y="50"/>
                    <a:pt x="560" y="138"/>
                  </a:cubicBezTo>
                  <a:cubicBezTo>
                    <a:pt x="610" y="233"/>
                    <a:pt x="616" y="339"/>
                    <a:pt x="560" y="446"/>
                  </a:cubicBezTo>
                  <a:cubicBezTo>
                    <a:pt x="541" y="490"/>
                    <a:pt x="503" y="528"/>
                    <a:pt x="459" y="547"/>
                  </a:cubicBezTo>
                  <a:cubicBezTo>
                    <a:pt x="409" y="572"/>
                    <a:pt x="359" y="584"/>
                    <a:pt x="308" y="584"/>
                  </a:cubicBezTo>
                  <a:lnTo>
                    <a:pt x="308" y="44"/>
                  </a:lnTo>
                  <a:lnTo>
                    <a:pt x="308" y="44"/>
                  </a:lnTo>
                  <a:cubicBezTo>
                    <a:pt x="264" y="44"/>
                    <a:pt x="220" y="57"/>
                    <a:pt x="176" y="76"/>
                  </a:cubicBezTo>
                  <a:cubicBezTo>
                    <a:pt x="139" y="94"/>
                    <a:pt x="113" y="126"/>
                    <a:pt x="95" y="163"/>
                  </a:cubicBezTo>
                  <a:cubicBezTo>
                    <a:pt x="44" y="251"/>
                    <a:pt x="51" y="346"/>
                    <a:pt x="95" y="421"/>
                  </a:cubicBezTo>
                  <a:cubicBezTo>
                    <a:pt x="139" y="496"/>
                    <a:pt x="220" y="540"/>
                    <a:pt x="308" y="540"/>
                  </a:cubicBezTo>
                  <a:lnTo>
                    <a:pt x="308" y="540"/>
                  </a:lnTo>
                  <a:cubicBezTo>
                    <a:pt x="352" y="540"/>
                    <a:pt x="396" y="528"/>
                    <a:pt x="440" y="509"/>
                  </a:cubicBezTo>
                  <a:cubicBezTo>
                    <a:pt x="472" y="490"/>
                    <a:pt x="503" y="459"/>
                    <a:pt x="522" y="421"/>
                  </a:cubicBezTo>
                  <a:cubicBezTo>
                    <a:pt x="566" y="333"/>
                    <a:pt x="566" y="239"/>
                    <a:pt x="522" y="163"/>
                  </a:cubicBezTo>
                  <a:cubicBezTo>
                    <a:pt x="472" y="88"/>
                    <a:pt x="396" y="44"/>
                    <a:pt x="308" y="44"/>
                  </a:cubicBezTo>
                  <a:lnTo>
                    <a:pt x="308" y="58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33" name="Freeform 68"/>
            <p:cNvSpPr>
              <a:spLocks noChangeArrowheads="1"/>
            </p:cNvSpPr>
            <p:nvPr/>
          </p:nvSpPr>
          <p:spPr bwMode="auto">
            <a:xfrm>
              <a:off x="6521868" y="11184695"/>
              <a:ext cx="366089" cy="365844"/>
            </a:xfrm>
            <a:custGeom>
              <a:avLst/>
              <a:gdLst>
                <a:gd name="T0" fmla="*/ 0 w 761"/>
                <a:gd name="T1" fmla="*/ 377 h 761"/>
                <a:gd name="T2" fmla="*/ 0 w 761"/>
                <a:gd name="T3" fmla="*/ 377 h 761"/>
                <a:gd name="T4" fmla="*/ 377 w 761"/>
                <a:gd name="T5" fmla="*/ 0 h 761"/>
                <a:gd name="T6" fmla="*/ 760 w 761"/>
                <a:gd name="T7" fmla="*/ 377 h 761"/>
                <a:gd name="T8" fmla="*/ 377 w 761"/>
                <a:gd name="T9" fmla="*/ 760 h 761"/>
                <a:gd name="T10" fmla="*/ 0 w 761"/>
                <a:gd name="T11" fmla="*/ 377 h 761"/>
              </a:gdLst>
              <a:ahLst/>
              <a:cxnLst>
                <a:cxn ang="0">
                  <a:pos x="T0" y="T1"/>
                </a:cxn>
                <a:cxn ang="0">
                  <a:pos x="T2" y="T3"/>
                </a:cxn>
                <a:cxn ang="0">
                  <a:pos x="T4" y="T5"/>
                </a:cxn>
                <a:cxn ang="0">
                  <a:pos x="T6" y="T7"/>
                </a:cxn>
                <a:cxn ang="0">
                  <a:pos x="T8" y="T9"/>
                </a:cxn>
                <a:cxn ang="0">
                  <a:pos x="T10" y="T11"/>
                </a:cxn>
              </a:cxnLst>
              <a:rect l="0" t="0" r="r" b="b"/>
              <a:pathLst>
                <a:path w="761" h="761">
                  <a:moveTo>
                    <a:pt x="0" y="377"/>
                  </a:moveTo>
                  <a:lnTo>
                    <a:pt x="0" y="377"/>
                  </a:lnTo>
                  <a:cubicBezTo>
                    <a:pt x="0" y="169"/>
                    <a:pt x="170" y="0"/>
                    <a:pt x="377" y="0"/>
                  </a:cubicBezTo>
                  <a:cubicBezTo>
                    <a:pt x="591" y="0"/>
                    <a:pt x="760" y="169"/>
                    <a:pt x="760" y="377"/>
                  </a:cubicBezTo>
                  <a:cubicBezTo>
                    <a:pt x="760" y="590"/>
                    <a:pt x="591" y="760"/>
                    <a:pt x="377" y="760"/>
                  </a:cubicBezTo>
                  <a:cubicBezTo>
                    <a:pt x="170" y="760"/>
                    <a:pt x="0" y="590"/>
                    <a:pt x="0" y="3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34" name="Freeform 69"/>
            <p:cNvSpPr>
              <a:spLocks noChangeArrowheads="1"/>
            </p:cNvSpPr>
            <p:nvPr/>
          </p:nvSpPr>
          <p:spPr bwMode="auto">
            <a:xfrm>
              <a:off x="6509172" y="11176236"/>
              <a:ext cx="387250" cy="382762"/>
            </a:xfrm>
            <a:custGeom>
              <a:avLst/>
              <a:gdLst>
                <a:gd name="T0" fmla="*/ 402 w 805"/>
                <a:gd name="T1" fmla="*/ 798 h 799"/>
                <a:gd name="T2" fmla="*/ 402 w 805"/>
                <a:gd name="T3" fmla="*/ 798 h 799"/>
                <a:gd name="T4" fmla="*/ 0 w 805"/>
                <a:gd name="T5" fmla="*/ 396 h 799"/>
                <a:gd name="T6" fmla="*/ 402 w 805"/>
                <a:gd name="T7" fmla="*/ 0 h 799"/>
                <a:gd name="T8" fmla="*/ 804 w 805"/>
                <a:gd name="T9" fmla="*/ 396 h 799"/>
                <a:gd name="T10" fmla="*/ 402 w 805"/>
                <a:gd name="T11" fmla="*/ 798 h 799"/>
                <a:gd name="T12" fmla="*/ 402 w 805"/>
                <a:gd name="T13" fmla="*/ 44 h 799"/>
                <a:gd name="T14" fmla="*/ 402 w 805"/>
                <a:gd name="T15" fmla="*/ 44 h 799"/>
                <a:gd name="T16" fmla="*/ 44 w 805"/>
                <a:gd name="T17" fmla="*/ 396 h 799"/>
                <a:gd name="T18" fmla="*/ 402 w 805"/>
                <a:gd name="T19" fmla="*/ 754 h 799"/>
                <a:gd name="T20" fmla="*/ 760 w 805"/>
                <a:gd name="T21" fmla="*/ 396 h 799"/>
                <a:gd name="T22" fmla="*/ 402 w 805"/>
                <a:gd name="T23" fmla="*/ 44 h 799"/>
                <a:gd name="T24" fmla="*/ 402 w 805"/>
                <a:gd name="T25" fmla="*/ 7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5" h="799">
                  <a:moveTo>
                    <a:pt x="402" y="798"/>
                  </a:moveTo>
                  <a:lnTo>
                    <a:pt x="402" y="798"/>
                  </a:lnTo>
                  <a:cubicBezTo>
                    <a:pt x="182" y="798"/>
                    <a:pt x="0" y="622"/>
                    <a:pt x="0" y="396"/>
                  </a:cubicBezTo>
                  <a:cubicBezTo>
                    <a:pt x="0" y="176"/>
                    <a:pt x="182" y="0"/>
                    <a:pt x="402" y="0"/>
                  </a:cubicBezTo>
                  <a:cubicBezTo>
                    <a:pt x="622" y="0"/>
                    <a:pt x="804" y="176"/>
                    <a:pt x="804" y="396"/>
                  </a:cubicBezTo>
                  <a:cubicBezTo>
                    <a:pt x="804" y="622"/>
                    <a:pt x="622" y="798"/>
                    <a:pt x="402" y="798"/>
                  </a:cubicBezTo>
                  <a:lnTo>
                    <a:pt x="402" y="44"/>
                  </a:lnTo>
                  <a:lnTo>
                    <a:pt x="402" y="44"/>
                  </a:lnTo>
                  <a:cubicBezTo>
                    <a:pt x="207" y="44"/>
                    <a:pt x="44" y="201"/>
                    <a:pt x="44" y="396"/>
                  </a:cubicBezTo>
                  <a:cubicBezTo>
                    <a:pt x="44" y="597"/>
                    <a:pt x="207" y="754"/>
                    <a:pt x="402" y="754"/>
                  </a:cubicBezTo>
                  <a:cubicBezTo>
                    <a:pt x="603" y="754"/>
                    <a:pt x="760" y="597"/>
                    <a:pt x="760" y="396"/>
                  </a:cubicBezTo>
                  <a:cubicBezTo>
                    <a:pt x="760" y="201"/>
                    <a:pt x="603" y="44"/>
                    <a:pt x="402" y="44"/>
                  </a:cubicBezTo>
                  <a:lnTo>
                    <a:pt x="402" y="79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35" name="Freeform 70"/>
            <p:cNvSpPr>
              <a:spLocks noChangeArrowheads="1"/>
            </p:cNvSpPr>
            <p:nvPr/>
          </p:nvSpPr>
          <p:spPr bwMode="auto">
            <a:xfrm>
              <a:off x="8155510" y="10755409"/>
              <a:ext cx="209496" cy="209357"/>
            </a:xfrm>
            <a:custGeom>
              <a:avLst/>
              <a:gdLst>
                <a:gd name="T0" fmla="*/ 0 w 435"/>
                <a:gd name="T1" fmla="*/ 214 h 435"/>
                <a:gd name="T2" fmla="*/ 0 w 435"/>
                <a:gd name="T3" fmla="*/ 214 h 435"/>
                <a:gd name="T4" fmla="*/ 220 w 435"/>
                <a:gd name="T5" fmla="*/ 0 h 435"/>
                <a:gd name="T6" fmla="*/ 434 w 435"/>
                <a:gd name="T7" fmla="*/ 214 h 435"/>
                <a:gd name="T8" fmla="*/ 220 w 435"/>
                <a:gd name="T9" fmla="*/ 434 h 435"/>
                <a:gd name="T10" fmla="*/ 0 w 435"/>
                <a:gd name="T11" fmla="*/ 214 h 435"/>
              </a:gdLst>
              <a:ahLst/>
              <a:cxnLst>
                <a:cxn ang="0">
                  <a:pos x="T0" y="T1"/>
                </a:cxn>
                <a:cxn ang="0">
                  <a:pos x="T2" y="T3"/>
                </a:cxn>
                <a:cxn ang="0">
                  <a:pos x="T4" y="T5"/>
                </a:cxn>
                <a:cxn ang="0">
                  <a:pos x="T6" y="T7"/>
                </a:cxn>
                <a:cxn ang="0">
                  <a:pos x="T8" y="T9"/>
                </a:cxn>
                <a:cxn ang="0">
                  <a:pos x="T10" y="T11"/>
                </a:cxn>
              </a:cxnLst>
              <a:rect l="0" t="0" r="r" b="b"/>
              <a:pathLst>
                <a:path w="435" h="435">
                  <a:moveTo>
                    <a:pt x="0" y="214"/>
                  </a:moveTo>
                  <a:lnTo>
                    <a:pt x="0" y="214"/>
                  </a:lnTo>
                  <a:cubicBezTo>
                    <a:pt x="0" y="95"/>
                    <a:pt x="101" y="0"/>
                    <a:pt x="220" y="0"/>
                  </a:cubicBezTo>
                  <a:cubicBezTo>
                    <a:pt x="339" y="0"/>
                    <a:pt x="434" y="95"/>
                    <a:pt x="434" y="214"/>
                  </a:cubicBezTo>
                  <a:cubicBezTo>
                    <a:pt x="434" y="333"/>
                    <a:pt x="339" y="434"/>
                    <a:pt x="220" y="434"/>
                  </a:cubicBezTo>
                  <a:cubicBezTo>
                    <a:pt x="101" y="434"/>
                    <a:pt x="0" y="333"/>
                    <a:pt x="0" y="21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36" name="Freeform 71"/>
            <p:cNvSpPr>
              <a:spLocks noChangeArrowheads="1"/>
            </p:cNvSpPr>
            <p:nvPr/>
          </p:nvSpPr>
          <p:spPr bwMode="auto">
            <a:xfrm>
              <a:off x="8147045" y="10742720"/>
              <a:ext cx="230657" cy="230504"/>
            </a:xfrm>
            <a:custGeom>
              <a:avLst/>
              <a:gdLst>
                <a:gd name="T0" fmla="*/ 239 w 479"/>
                <a:gd name="T1" fmla="*/ 478 h 479"/>
                <a:gd name="T2" fmla="*/ 239 w 479"/>
                <a:gd name="T3" fmla="*/ 478 h 479"/>
                <a:gd name="T4" fmla="*/ 0 w 479"/>
                <a:gd name="T5" fmla="*/ 239 h 479"/>
                <a:gd name="T6" fmla="*/ 239 w 479"/>
                <a:gd name="T7" fmla="*/ 0 h 479"/>
                <a:gd name="T8" fmla="*/ 478 w 479"/>
                <a:gd name="T9" fmla="*/ 239 h 479"/>
                <a:gd name="T10" fmla="*/ 239 w 479"/>
                <a:gd name="T11" fmla="*/ 478 h 479"/>
                <a:gd name="T12" fmla="*/ 239 w 479"/>
                <a:gd name="T13" fmla="*/ 44 h 479"/>
                <a:gd name="T14" fmla="*/ 239 w 479"/>
                <a:gd name="T15" fmla="*/ 44 h 479"/>
                <a:gd name="T16" fmla="*/ 44 w 479"/>
                <a:gd name="T17" fmla="*/ 239 h 479"/>
                <a:gd name="T18" fmla="*/ 239 w 479"/>
                <a:gd name="T19" fmla="*/ 434 h 479"/>
                <a:gd name="T20" fmla="*/ 434 w 479"/>
                <a:gd name="T21" fmla="*/ 239 h 479"/>
                <a:gd name="T22" fmla="*/ 239 w 479"/>
                <a:gd name="T23" fmla="*/ 44 h 479"/>
                <a:gd name="T24" fmla="*/ 239 w 479"/>
                <a:gd name="T25"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9" h="479">
                  <a:moveTo>
                    <a:pt x="239" y="478"/>
                  </a:moveTo>
                  <a:lnTo>
                    <a:pt x="239" y="478"/>
                  </a:lnTo>
                  <a:cubicBezTo>
                    <a:pt x="107" y="478"/>
                    <a:pt x="0" y="371"/>
                    <a:pt x="0" y="239"/>
                  </a:cubicBezTo>
                  <a:cubicBezTo>
                    <a:pt x="0" y="107"/>
                    <a:pt x="107" y="0"/>
                    <a:pt x="239" y="0"/>
                  </a:cubicBezTo>
                  <a:cubicBezTo>
                    <a:pt x="371" y="0"/>
                    <a:pt x="478" y="107"/>
                    <a:pt x="478" y="239"/>
                  </a:cubicBezTo>
                  <a:cubicBezTo>
                    <a:pt x="478" y="371"/>
                    <a:pt x="371" y="478"/>
                    <a:pt x="239" y="478"/>
                  </a:cubicBezTo>
                  <a:lnTo>
                    <a:pt x="239" y="44"/>
                  </a:lnTo>
                  <a:lnTo>
                    <a:pt x="239" y="44"/>
                  </a:lnTo>
                  <a:cubicBezTo>
                    <a:pt x="132" y="44"/>
                    <a:pt x="44" y="132"/>
                    <a:pt x="44" y="239"/>
                  </a:cubicBezTo>
                  <a:cubicBezTo>
                    <a:pt x="44" y="346"/>
                    <a:pt x="132" y="434"/>
                    <a:pt x="239" y="434"/>
                  </a:cubicBezTo>
                  <a:cubicBezTo>
                    <a:pt x="346" y="434"/>
                    <a:pt x="434" y="346"/>
                    <a:pt x="434" y="239"/>
                  </a:cubicBezTo>
                  <a:cubicBezTo>
                    <a:pt x="434" y="132"/>
                    <a:pt x="346" y="44"/>
                    <a:pt x="239" y="44"/>
                  </a:cubicBezTo>
                  <a:lnTo>
                    <a:pt x="239" y="47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37" name="Freeform 72"/>
            <p:cNvSpPr>
              <a:spLocks noChangeArrowheads="1"/>
            </p:cNvSpPr>
            <p:nvPr/>
          </p:nvSpPr>
          <p:spPr bwMode="auto">
            <a:xfrm>
              <a:off x="6312374" y="9843970"/>
              <a:ext cx="190450" cy="190324"/>
            </a:xfrm>
            <a:custGeom>
              <a:avLst/>
              <a:gdLst>
                <a:gd name="T0" fmla="*/ 0 w 397"/>
                <a:gd name="T1" fmla="*/ 201 h 397"/>
                <a:gd name="T2" fmla="*/ 0 w 397"/>
                <a:gd name="T3" fmla="*/ 201 h 397"/>
                <a:gd name="T4" fmla="*/ 201 w 397"/>
                <a:gd name="T5" fmla="*/ 0 h 397"/>
                <a:gd name="T6" fmla="*/ 396 w 397"/>
                <a:gd name="T7" fmla="*/ 201 h 397"/>
                <a:gd name="T8" fmla="*/ 201 w 397"/>
                <a:gd name="T9" fmla="*/ 396 h 397"/>
                <a:gd name="T10" fmla="*/ 0 w 397"/>
                <a:gd name="T11" fmla="*/ 201 h 397"/>
              </a:gdLst>
              <a:ahLst/>
              <a:cxnLst>
                <a:cxn ang="0">
                  <a:pos x="T0" y="T1"/>
                </a:cxn>
                <a:cxn ang="0">
                  <a:pos x="T2" y="T3"/>
                </a:cxn>
                <a:cxn ang="0">
                  <a:pos x="T4" y="T5"/>
                </a:cxn>
                <a:cxn ang="0">
                  <a:pos x="T6" y="T7"/>
                </a:cxn>
                <a:cxn ang="0">
                  <a:pos x="T8" y="T9"/>
                </a:cxn>
                <a:cxn ang="0">
                  <a:pos x="T10" y="T11"/>
                </a:cxn>
              </a:cxnLst>
              <a:rect l="0" t="0" r="r" b="b"/>
              <a:pathLst>
                <a:path w="397" h="397">
                  <a:moveTo>
                    <a:pt x="0" y="201"/>
                  </a:moveTo>
                  <a:lnTo>
                    <a:pt x="0" y="201"/>
                  </a:lnTo>
                  <a:cubicBezTo>
                    <a:pt x="0" y="88"/>
                    <a:pt x="88" y="0"/>
                    <a:pt x="201" y="0"/>
                  </a:cubicBezTo>
                  <a:cubicBezTo>
                    <a:pt x="308" y="0"/>
                    <a:pt x="396" y="88"/>
                    <a:pt x="396" y="201"/>
                  </a:cubicBezTo>
                  <a:cubicBezTo>
                    <a:pt x="396" y="308"/>
                    <a:pt x="308" y="396"/>
                    <a:pt x="201" y="396"/>
                  </a:cubicBezTo>
                  <a:cubicBezTo>
                    <a:pt x="88" y="396"/>
                    <a:pt x="0" y="308"/>
                    <a:pt x="0" y="20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38" name="Freeform 73"/>
            <p:cNvSpPr>
              <a:spLocks noChangeArrowheads="1"/>
            </p:cNvSpPr>
            <p:nvPr/>
          </p:nvSpPr>
          <p:spPr bwMode="auto">
            <a:xfrm>
              <a:off x="6303908" y="9835510"/>
              <a:ext cx="211612" cy="211471"/>
            </a:xfrm>
            <a:custGeom>
              <a:avLst/>
              <a:gdLst>
                <a:gd name="T0" fmla="*/ 220 w 441"/>
                <a:gd name="T1" fmla="*/ 440 h 441"/>
                <a:gd name="T2" fmla="*/ 220 w 441"/>
                <a:gd name="T3" fmla="*/ 440 h 441"/>
                <a:gd name="T4" fmla="*/ 0 w 441"/>
                <a:gd name="T5" fmla="*/ 220 h 441"/>
                <a:gd name="T6" fmla="*/ 220 w 441"/>
                <a:gd name="T7" fmla="*/ 0 h 441"/>
                <a:gd name="T8" fmla="*/ 440 w 441"/>
                <a:gd name="T9" fmla="*/ 220 h 441"/>
                <a:gd name="T10" fmla="*/ 220 w 441"/>
                <a:gd name="T11" fmla="*/ 440 h 441"/>
                <a:gd name="T12" fmla="*/ 220 w 441"/>
                <a:gd name="T13" fmla="*/ 44 h 441"/>
                <a:gd name="T14" fmla="*/ 220 w 441"/>
                <a:gd name="T15" fmla="*/ 44 h 441"/>
                <a:gd name="T16" fmla="*/ 44 w 441"/>
                <a:gd name="T17" fmla="*/ 220 h 441"/>
                <a:gd name="T18" fmla="*/ 220 w 441"/>
                <a:gd name="T19" fmla="*/ 396 h 441"/>
                <a:gd name="T20" fmla="*/ 396 w 441"/>
                <a:gd name="T21" fmla="*/ 220 h 441"/>
                <a:gd name="T22" fmla="*/ 220 w 441"/>
                <a:gd name="T23" fmla="*/ 44 h 441"/>
                <a:gd name="T24" fmla="*/ 220 w 441"/>
                <a:gd name="T25" fmla="*/ 44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1" h="441">
                  <a:moveTo>
                    <a:pt x="220" y="440"/>
                  </a:moveTo>
                  <a:lnTo>
                    <a:pt x="220" y="440"/>
                  </a:lnTo>
                  <a:cubicBezTo>
                    <a:pt x="95" y="440"/>
                    <a:pt x="0" y="339"/>
                    <a:pt x="0" y="220"/>
                  </a:cubicBezTo>
                  <a:cubicBezTo>
                    <a:pt x="0" y="101"/>
                    <a:pt x="95" y="0"/>
                    <a:pt x="220" y="0"/>
                  </a:cubicBezTo>
                  <a:cubicBezTo>
                    <a:pt x="340" y="0"/>
                    <a:pt x="440" y="101"/>
                    <a:pt x="440" y="220"/>
                  </a:cubicBezTo>
                  <a:cubicBezTo>
                    <a:pt x="440" y="339"/>
                    <a:pt x="340" y="440"/>
                    <a:pt x="220" y="440"/>
                  </a:cubicBezTo>
                  <a:lnTo>
                    <a:pt x="220" y="44"/>
                  </a:lnTo>
                  <a:lnTo>
                    <a:pt x="220" y="44"/>
                  </a:lnTo>
                  <a:cubicBezTo>
                    <a:pt x="120" y="44"/>
                    <a:pt x="44" y="120"/>
                    <a:pt x="44" y="220"/>
                  </a:cubicBezTo>
                  <a:cubicBezTo>
                    <a:pt x="44" y="314"/>
                    <a:pt x="120" y="396"/>
                    <a:pt x="220" y="396"/>
                  </a:cubicBezTo>
                  <a:cubicBezTo>
                    <a:pt x="315" y="396"/>
                    <a:pt x="396" y="314"/>
                    <a:pt x="396" y="220"/>
                  </a:cubicBezTo>
                  <a:cubicBezTo>
                    <a:pt x="396" y="120"/>
                    <a:pt x="315" y="44"/>
                    <a:pt x="220" y="44"/>
                  </a:cubicBezTo>
                  <a:lnTo>
                    <a:pt x="220" y="44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39" name="Freeform 74"/>
            <p:cNvSpPr>
              <a:spLocks noChangeArrowheads="1"/>
            </p:cNvSpPr>
            <p:nvPr/>
          </p:nvSpPr>
          <p:spPr bwMode="auto">
            <a:xfrm>
              <a:off x="6754641" y="10666590"/>
              <a:ext cx="296256" cy="296059"/>
            </a:xfrm>
            <a:custGeom>
              <a:avLst/>
              <a:gdLst>
                <a:gd name="T0" fmla="*/ 0 w 616"/>
                <a:gd name="T1" fmla="*/ 308 h 617"/>
                <a:gd name="T2" fmla="*/ 0 w 616"/>
                <a:gd name="T3" fmla="*/ 308 h 617"/>
                <a:gd name="T4" fmla="*/ 308 w 616"/>
                <a:gd name="T5" fmla="*/ 0 h 617"/>
                <a:gd name="T6" fmla="*/ 615 w 616"/>
                <a:gd name="T7" fmla="*/ 308 h 617"/>
                <a:gd name="T8" fmla="*/ 308 w 616"/>
                <a:gd name="T9" fmla="*/ 616 h 617"/>
                <a:gd name="T10" fmla="*/ 0 w 616"/>
                <a:gd name="T11" fmla="*/ 308 h 617"/>
              </a:gdLst>
              <a:ahLst/>
              <a:cxnLst>
                <a:cxn ang="0">
                  <a:pos x="T0" y="T1"/>
                </a:cxn>
                <a:cxn ang="0">
                  <a:pos x="T2" y="T3"/>
                </a:cxn>
                <a:cxn ang="0">
                  <a:pos x="T4" y="T5"/>
                </a:cxn>
                <a:cxn ang="0">
                  <a:pos x="T6" y="T7"/>
                </a:cxn>
                <a:cxn ang="0">
                  <a:pos x="T8" y="T9"/>
                </a:cxn>
                <a:cxn ang="0">
                  <a:pos x="T10" y="T11"/>
                </a:cxn>
              </a:cxnLst>
              <a:rect l="0" t="0" r="r" b="b"/>
              <a:pathLst>
                <a:path w="616" h="617">
                  <a:moveTo>
                    <a:pt x="0" y="308"/>
                  </a:moveTo>
                  <a:lnTo>
                    <a:pt x="0" y="308"/>
                  </a:lnTo>
                  <a:cubicBezTo>
                    <a:pt x="0" y="138"/>
                    <a:pt x="138" y="0"/>
                    <a:pt x="308" y="0"/>
                  </a:cubicBezTo>
                  <a:cubicBezTo>
                    <a:pt x="477" y="0"/>
                    <a:pt x="615" y="138"/>
                    <a:pt x="615" y="308"/>
                  </a:cubicBezTo>
                  <a:cubicBezTo>
                    <a:pt x="615" y="478"/>
                    <a:pt x="477" y="616"/>
                    <a:pt x="308" y="616"/>
                  </a:cubicBezTo>
                  <a:cubicBezTo>
                    <a:pt x="138" y="616"/>
                    <a:pt x="0" y="478"/>
                    <a:pt x="0" y="30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40" name="Freeform 75"/>
            <p:cNvSpPr>
              <a:spLocks noChangeArrowheads="1"/>
            </p:cNvSpPr>
            <p:nvPr/>
          </p:nvSpPr>
          <p:spPr bwMode="auto">
            <a:xfrm>
              <a:off x="6744061" y="10656018"/>
              <a:ext cx="317417" cy="317206"/>
            </a:xfrm>
            <a:custGeom>
              <a:avLst/>
              <a:gdLst>
                <a:gd name="T0" fmla="*/ 327 w 660"/>
                <a:gd name="T1" fmla="*/ 660 h 661"/>
                <a:gd name="T2" fmla="*/ 327 w 660"/>
                <a:gd name="T3" fmla="*/ 660 h 661"/>
                <a:gd name="T4" fmla="*/ 0 w 660"/>
                <a:gd name="T5" fmla="*/ 333 h 661"/>
                <a:gd name="T6" fmla="*/ 327 w 660"/>
                <a:gd name="T7" fmla="*/ 0 h 661"/>
                <a:gd name="T8" fmla="*/ 659 w 660"/>
                <a:gd name="T9" fmla="*/ 333 h 661"/>
                <a:gd name="T10" fmla="*/ 327 w 660"/>
                <a:gd name="T11" fmla="*/ 660 h 661"/>
                <a:gd name="T12" fmla="*/ 327 w 660"/>
                <a:gd name="T13" fmla="*/ 44 h 661"/>
                <a:gd name="T14" fmla="*/ 327 w 660"/>
                <a:gd name="T15" fmla="*/ 44 h 661"/>
                <a:gd name="T16" fmla="*/ 44 w 660"/>
                <a:gd name="T17" fmla="*/ 333 h 661"/>
                <a:gd name="T18" fmla="*/ 327 w 660"/>
                <a:gd name="T19" fmla="*/ 616 h 661"/>
                <a:gd name="T20" fmla="*/ 615 w 660"/>
                <a:gd name="T21" fmla="*/ 333 h 661"/>
                <a:gd name="T22" fmla="*/ 327 w 660"/>
                <a:gd name="T23" fmla="*/ 44 h 661"/>
                <a:gd name="T24" fmla="*/ 327 w 660"/>
                <a:gd name="T25"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0" h="661">
                  <a:moveTo>
                    <a:pt x="327" y="660"/>
                  </a:moveTo>
                  <a:lnTo>
                    <a:pt x="327" y="660"/>
                  </a:lnTo>
                  <a:cubicBezTo>
                    <a:pt x="144" y="660"/>
                    <a:pt x="0" y="515"/>
                    <a:pt x="0" y="333"/>
                  </a:cubicBezTo>
                  <a:cubicBezTo>
                    <a:pt x="0" y="151"/>
                    <a:pt x="144" y="0"/>
                    <a:pt x="327" y="0"/>
                  </a:cubicBezTo>
                  <a:cubicBezTo>
                    <a:pt x="509" y="0"/>
                    <a:pt x="659" y="151"/>
                    <a:pt x="659" y="333"/>
                  </a:cubicBezTo>
                  <a:cubicBezTo>
                    <a:pt x="659" y="515"/>
                    <a:pt x="509" y="660"/>
                    <a:pt x="327" y="660"/>
                  </a:cubicBezTo>
                  <a:lnTo>
                    <a:pt x="327" y="44"/>
                  </a:lnTo>
                  <a:lnTo>
                    <a:pt x="327" y="44"/>
                  </a:lnTo>
                  <a:cubicBezTo>
                    <a:pt x="170" y="44"/>
                    <a:pt x="44" y="176"/>
                    <a:pt x="44" y="333"/>
                  </a:cubicBezTo>
                  <a:cubicBezTo>
                    <a:pt x="44" y="490"/>
                    <a:pt x="170" y="616"/>
                    <a:pt x="327" y="616"/>
                  </a:cubicBezTo>
                  <a:cubicBezTo>
                    <a:pt x="484" y="616"/>
                    <a:pt x="615" y="490"/>
                    <a:pt x="615" y="333"/>
                  </a:cubicBezTo>
                  <a:cubicBezTo>
                    <a:pt x="615" y="176"/>
                    <a:pt x="484" y="44"/>
                    <a:pt x="327" y="44"/>
                  </a:cubicBezTo>
                  <a:lnTo>
                    <a:pt x="327" y="66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41" name="Freeform 76"/>
            <p:cNvSpPr>
              <a:spLocks noChangeArrowheads="1"/>
            </p:cNvSpPr>
            <p:nvPr/>
          </p:nvSpPr>
          <p:spPr bwMode="auto">
            <a:xfrm>
              <a:off x="5387631" y="9968736"/>
              <a:ext cx="173521" cy="171292"/>
            </a:xfrm>
            <a:custGeom>
              <a:avLst/>
              <a:gdLst>
                <a:gd name="T0" fmla="*/ 0 w 360"/>
                <a:gd name="T1" fmla="*/ 175 h 359"/>
                <a:gd name="T2" fmla="*/ 0 w 360"/>
                <a:gd name="T3" fmla="*/ 175 h 359"/>
                <a:gd name="T4" fmla="*/ 183 w 360"/>
                <a:gd name="T5" fmla="*/ 0 h 359"/>
                <a:gd name="T6" fmla="*/ 359 w 360"/>
                <a:gd name="T7" fmla="*/ 175 h 359"/>
                <a:gd name="T8" fmla="*/ 183 w 360"/>
                <a:gd name="T9" fmla="*/ 358 h 359"/>
                <a:gd name="T10" fmla="*/ 0 w 360"/>
                <a:gd name="T11" fmla="*/ 175 h 359"/>
              </a:gdLst>
              <a:ahLst/>
              <a:cxnLst>
                <a:cxn ang="0">
                  <a:pos x="T0" y="T1"/>
                </a:cxn>
                <a:cxn ang="0">
                  <a:pos x="T2" y="T3"/>
                </a:cxn>
                <a:cxn ang="0">
                  <a:pos x="T4" y="T5"/>
                </a:cxn>
                <a:cxn ang="0">
                  <a:pos x="T6" y="T7"/>
                </a:cxn>
                <a:cxn ang="0">
                  <a:pos x="T8" y="T9"/>
                </a:cxn>
                <a:cxn ang="0">
                  <a:pos x="T10" y="T11"/>
                </a:cxn>
              </a:cxnLst>
              <a:rect l="0" t="0" r="r" b="b"/>
              <a:pathLst>
                <a:path w="360" h="359">
                  <a:moveTo>
                    <a:pt x="0" y="175"/>
                  </a:moveTo>
                  <a:lnTo>
                    <a:pt x="0" y="175"/>
                  </a:lnTo>
                  <a:cubicBezTo>
                    <a:pt x="0" y="75"/>
                    <a:pt x="82" y="0"/>
                    <a:pt x="183" y="0"/>
                  </a:cubicBezTo>
                  <a:cubicBezTo>
                    <a:pt x="283" y="0"/>
                    <a:pt x="359" y="75"/>
                    <a:pt x="359" y="175"/>
                  </a:cubicBezTo>
                  <a:cubicBezTo>
                    <a:pt x="359" y="276"/>
                    <a:pt x="283" y="358"/>
                    <a:pt x="183" y="358"/>
                  </a:cubicBezTo>
                  <a:cubicBezTo>
                    <a:pt x="82" y="358"/>
                    <a:pt x="0" y="276"/>
                    <a:pt x="0" y="1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54" name="Freeform 77"/>
            <p:cNvSpPr>
              <a:spLocks noChangeArrowheads="1"/>
            </p:cNvSpPr>
            <p:nvPr/>
          </p:nvSpPr>
          <p:spPr bwMode="auto">
            <a:xfrm>
              <a:off x="5379166" y="9956048"/>
              <a:ext cx="192567" cy="194553"/>
            </a:xfrm>
            <a:custGeom>
              <a:avLst/>
              <a:gdLst>
                <a:gd name="T0" fmla="*/ 201 w 403"/>
                <a:gd name="T1" fmla="*/ 403 h 404"/>
                <a:gd name="T2" fmla="*/ 201 w 403"/>
                <a:gd name="T3" fmla="*/ 403 h 404"/>
                <a:gd name="T4" fmla="*/ 0 w 403"/>
                <a:gd name="T5" fmla="*/ 201 h 404"/>
                <a:gd name="T6" fmla="*/ 201 w 403"/>
                <a:gd name="T7" fmla="*/ 0 h 404"/>
                <a:gd name="T8" fmla="*/ 402 w 403"/>
                <a:gd name="T9" fmla="*/ 201 h 404"/>
                <a:gd name="T10" fmla="*/ 201 w 403"/>
                <a:gd name="T11" fmla="*/ 403 h 404"/>
                <a:gd name="T12" fmla="*/ 201 w 403"/>
                <a:gd name="T13" fmla="*/ 44 h 404"/>
                <a:gd name="T14" fmla="*/ 201 w 403"/>
                <a:gd name="T15" fmla="*/ 44 h 404"/>
                <a:gd name="T16" fmla="*/ 44 w 403"/>
                <a:gd name="T17" fmla="*/ 201 h 404"/>
                <a:gd name="T18" fmla="*/ 201 w 403"/>
                <a:gd name="T19" fmla="*/ 359 h 404"/>
                <a:gd name="T20" fmla="*/ 358 w 403"/>
                <a:gd name="T21" fmla="*/ 201 h 404"/>
                <a:gd name="T22" fmla="*/ 201 w 403"/>
                <a:gd name="T23" fmla="*/ 44 h 404"/>
                <a:gd name="T24" fmla="*/ 201 w 403"/>
                <a:gd name="T25" fmla="*/ 40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404">
                  <a:moveTo>
                    <a:pt x="201" y="403"/>
                  </a:moveTo>
                  <a:lnTo>
                    <a:pt x="201" y="403"/>
                  </a:lnTo>
                  <a:cubicBezTo>
                    <a:pt x="88" y="403"/>
                    <a:pt x="0" y="315"/>
                    <a:pt x="0" y="201"/>
                  </a:cubicBezTo>
                  <a:cubicBezTo>
                    <a:pt x="0" y="88"/>
                    <a:pt x="88" y="0"/>
                    <a:pt x="201" y="0"/>
                  </a:cubicBezTo>
                  <a:cubicBezTo>
                    <a:pt x="308" y="0"/>
                    <a:pt x="402" y="88"/>
                    <a:pt x="402" y="201"/>
                  </a:cubicBezTo>
                  <a:cubicBezTo>
                    <a:pt x="402" y="315"/>
                    <a:pt x="308" y="403"/>
                    <a:pt x="201" y="403"/>
                  </a:cubicBezTo>
                  <a:lnTo>
                    <a:pt x="201" y="44"/>
                  </a:lnTo>
                  <a:lnTo>
                    <a:pt x="201" y="44"/>
                  </a:lnTo>
                  <a:cubicBezTo>
                    <a:pt x="113" y="44"/>
                    <a:pt x="44" y="114"/>
                    <a:pt x="44" y="201"/>
                  </a:cubicBezTo>
                  <a:cubicBezTo>
                    <a:pt x="44" y="290"/>
                    <a:pt x="113" y="359"/>
                    <a:pt x="201" y="359"/>
                  </a:cubicBezTo>
                  <a:cubicBezTo>
                    <a:pt x="289" y="359"/>
                    <a:pt x="358" y="290"/>
                    <a:pt x="358" y="201"/>
                  </a:cubicBezTo>
                  <a:cubicBezTo>
                    <a:pt x="358" y="114"/>
                    <a:pt x="289" y="44"/>
                    <a:pt x="201" y="44"/>
                  </a:cubicBezTo>
                  <a:lnTo>
                    <a:pt x="201" y="40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59" name="Freeform 78"/>
            <p:cNvSpPr>
              <a:spLocks noChangeArrowheads="1"/>
            </p:cNvSpPr>
            <p:nvPr/>
          </p:nvSpPr>
          <p:spPr bwMode="auto">
            <a:xfrm>
              <a:off x="4939014" y="10892865"/>
              <a:ext cx="224308" cy="224159"/>
            </a:xfrm>
            <a:custGeom>
              <a:avLst/>
              <a:gdLst>
                <a:gd name="T0" fmla="*/ 0 w 466"/>
                <a:gd name="T1" fmla="*/ 233 h 466"/>
                <a:gd name="T2" fmla="*/ 0 w 466"/>
                <a:gd name="T3" fmla="*/ 233 h 466"/>
                <a:gd name="T4" fmla="*/ 233 w 466"/>
                <a:gd name="T5" fmla="*/ 0 h 466"/>
                <a:gd name="T6" fmla="*/ 465 w 466"/>
                <a:gd name="T7" fmla="*/ 233 h 466"/>
                <a:gd name="T8" fmla="*/ 233 w 466"/>
                <a:gd name="T9" fmla="*/ 465 h 466"/>
                <a:gd name="T10" fmla="*/ 0 w 466"/>
                <a:gd name="T11" fmla="*/ 233 h 466"/>
              </a:gdLst>
              <a:ahLst/>
              <a:cxnLst>
                <a:cxn ang="0">
                  <a:pos x="T0" y="T1"/>
                </a:cxn>
                <a:cxn ang="0">
                  <a:pos x="T2" y="T3"/>
                </a:cxn>
                <a:cxn ang="0">
                  <a:pos x="T4" y="T5"/>
                </a:cxn>
                <a:cxn ang="0">
                  <a:pos x="T6" y="T7"/>
                </a:cxn>
                <a:cxn ang="0">
                  <a:pos x="T8" y="T9"/>
                </a:cxn>
                <a:cxn ang="0">
                  <a:pos x="T10" y="T11"/>
                </a:cxn>
              </a:cxnLst>
              <a:rect l="0" t="0" r="r" b="b"/>
              <a:pathLst>
                <a:path w="466" h="466">
                  <a:moveTo>
                    <a:pt x="0" y="233"/>
                  </a:moveTo>
                  <a:lnTo>
                    <a:pt x="0" y="233"/>
                  </a:lnTo>
                  <a:cubicBezTo>
                    <a:pt x="0" y="101"/>
                    <a:pt x="101" y="0"/>
                    <a:pt x="233" y="0"/>
                  </a:cubicBezTo>
                  <a:cubicBezTo>
                    <a:pt x="365" y="0"/>
                    <a:pt x="465" y="101"/>
                    <a:pt x="465" y="233"/>
                  </a:cubicBezTo>
                  <a:cubicBezTo>
                    <a:pt x="465" y="365"/>
                    <a:pt x="365" y="465"/>
                    <a:pt x="233" y="465"/>
                  </a:cubicBezTo>
                  <a:cubicBezTo>
                    <a:pt x="101" y="465"/>
                    <a:pt x="0" y="365"/>
                    <a:pt x="0" y="23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60" name="Freeform 79"/>
            <p:cNvSpPr>
              <a:spLocks noChangeArrowheads="1"/>
            </p:cNvSpPr>
            <p:nvPr/>
          </p:nvSpPr>
          <p:spPr bwMode="auto">
            <a:xfrm>
              <a:off x="4926317" y="10880177"/>
              <a:ext cx="247586" cy="247420"/>
            </a:xfrm>
            <a:custGeom>
              <a:avLst/>
              <a:gdLst>
                <a:gd name="T0" fmla="*/ 258 w 517"/>
                <a:gd name="T1" fmla="*/ 516 h 517"/>
                <a:gd name="T2" fmla="*/ 258 w 517"/>
                <a:gd name="T3" fmla="*/ 516 h 517"/>
                <a:gd name="T4" fmla="*/ 0 w 517"/>
                <a:gd name="T5" fmla="*/ 258 h 517"/>
                <a:gd name="T6" fmla="*/ 258 w 517"/>
                <a:gd name="T7" fmla="*/ 0 h 517"/>
                <a:gd name="T8" fmla="*/ 516 w 517"/>
                <a:gd name="T9" fmla="*/ 258 h 517"/>
                <a:gd name="T10" fmla="*/ 258 w 517"/>
                <a:gd name="T11" fmla="*/ 516 h 517"/>
                <a:gd name="T12" fmla="*/ 258 w 517"/>
                <a:gd name="T13" fmla="*/ 44 h 517"/>
                <a:gd name="T14" fmla="*/ 258 w 517"/>
                <a:gd name="T15" fmla="*/ 44 h 517"/>
                <a:gd name="T16" fmla="*/ 44 w 517"/>
                <a:gd name="T17" fmla="*/ 258 h 517"/>
                <a:gd name="T18" fmla="*/ 258 w 517"/>
                <a:gd name="T19" fmla="*/ 472 h 517"/>
                <a:gd name="T20" fmla="*/ 472 w 517"/>
                <a:gd name="T21" fmla="*/ 258 h 517"/>
                <a:gd name="T22" fmla="*/ 258 w 517"/>
                <a:gd name="T23" fmla="*/ 44 h 517"/>
                <a:gd name="T24" fmla="*/ 258 w 517"/>
                <a:gd name="T25" fmla="*/ 5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7">
                  <a:moveTo>
                    <a:pt x="258" y="516"/>
                  </a:moveTo>
                  <a:lnTo>
                    <a:pt x="258" y="516"/>
                  </a:lnTo>
                  <a:cubicBezTo>
                    <a:pt x="120" y="516"/>
                    <a:pt x="0" y="396"/>
                    <a:pt x="0" y="258"/>
                  </a:cubicBezTo>
                  <a:cubicBezTo>
                    <a:pt x="0" y="113"/>
                    <a:pt x="120" y="0"/>
                    <a:pt x="258" y="0"/>
                  </a:cubicBezTo>
                  <a:cubicBezTo>
                    <a:pt x="402" y="0"/>
                    <a:pt x="516" y="113"/>
                    <a:pt x="516" y="258"/>
                  </a:cubicBezTo>
                  <a:cubicBezTo>
                    <a:pt x="516" y="396"/>
                    <a:pt x="402" y="516"/>
                    <a:pt x="258" y="516"/>
                  </a:cubicBezTo>
                  <a:lnTo>
                    <a:pt x="258" y="44"/>
                  </a:lnTo>
                  <a:lnTo>
                    <a:pt x="258" y="44"/>
                  </a:lnTo>
                  <a:cubicBezTo>
                    <a:pt x="139" y="44"/>
                    <a:pt x="44" y="139"/>
                    <a:pt x="44" y="258"/>
                  </a:cubicBezTo>
                  <a:cubicBezTo>
                    <a:pt x="44" y="377"/>
                    <a:pt x="139" y="472"/>
                    <a:pt x="258" y="472"/>
                  </a:cubicBezTo>
                  <a:cubicBezTo>
                    <a:pt x="377" y="472"/>
                    <a:pt x="472" y="377"/>
                    <a:pt x="472" y="258"/>
                  </a:cubicBezTo>
                  <a:cubicBezTo>
                    <a:pt x="472" y="139"/>
                    <a:pt x="377" y="44"/>
                    <a:pt x="258" y="44"/>
                  </a:cubicBezTo>
                  <a:lnTo>
                    <a:pt x="258" y="51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61" name="Freeform 80"/>
            <p:cNvSpPr>
              <a:spLocks noChangeArrowheads="1"/>
            </p:cNvSpPr>
            <p:nvPr/>
          </p:nvSpPr>
          <p:spPr bwMode="auto">
            <a:xfrm>
              <a:off x="7992569" y="10347270"/>
              <a:ext cx="292024" cy="293944"/>
            </a:xfrm>
            <a:custGeom>
              <a:avLst/>
              <a:gdLst>
                <a:gd name="T0" fmla="*/ 0 w 610"/>
                <a:gd name="T1" fmla="*/ 308 h 611"/>
                <a:gd name="T2" fmla="*/ 0 w 610"/>
                <a:gd name="T3" fmla="*/ 308 h 611"/>
                <a:gd name="T4" fmla="*/ 308 w 610"/>
                <a:gd name="T5" fmla="*/ 0 h 611"/>
                <a:gd name="T6" fmla="*/ 609 w 610"/>
                <a:gd name="T7" fmla="*/ 308 h 611"/>
                <a:gd name="T8" fmla="*/ 308 w 610"/>
                <a:gd name="T9" fmla="*/ 610 h 611"/>
                <a:gd name="T10" fmla="*/ 0 w 610"/>
                <a:gd name="T11" fmla="*/ 308 h 611"/>
              </a:gdLst>
              <a:ahLst/>
              <a:cxnLst>
                <a:cxn ang="0">
                  <a:pos x="T0" y="T1"/>
                </a:cxn>
                <a:cxn ang="0">
                  <a:pos x="T2" y="T3"/>
                </a:cxn>
                <a:cxn ang="0">
                  <a:pos x="T4" y="T5"/>
                </a:cxn>
                <a:cxn ang="0">
                  <a:pos x="T6" y="T7"/>
                </a:cxn>
                <a:cxn ang="0">
                  <a:pos x="T8" y="T9"/>
                </a:cxn>
                <a:cxn ang="0">
                  <a:pos x="T10" y="T11"/>
                </a:cxn>
              </a:cxnLst>
              <a:rect l="0" t="0" r="r" b="b"/>
              <a:pathLst>
                <a:path w="610" h="611">
                  <a:moveTo>
                    <a:pt x="0" y="308"/>
                  </a:moveTo>
                  <a:lnTo>
                    <a:pt x="0" y="308"/>
                  </a:lnTo>
                  <a:cubicBezTo>
                    <a:pt x="0" y="138"/>
                    <a:pt x="138" y="0"/>
                    <a:pt x="308" y="0"/>
                  </a:cubicBezTo>
                  <a:cubicBezTo>
                    <a:pt x="477" y="0"/>
                    <a:pt x="609" y="138"/>
                    <a:pt x="609" y="308"/>
                  </a:cubicBezTo>
                  <a:cubicBezTo>
                    <a:pt x="609" y="478"/>
                    <a:pt x="477" y="610"/>
                    <a:pt x="308" y="610"/>
                  </a:cubicBezTo>
                  <a:cubicBezTo>
                    <a:pt x="138" y="610"/>
                    <a:pt x="0" y="478"/>
                    <a:pt x="0" y="30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62" name="Freeform 81"/>
            <p:cNvSpPr>
              <a:spLocks noChangeArrowheads="1"/>
            </p:cNvSpPr>
            <p:nvPr/>
          </p:nvSpPr>
          <p:spPr bwMode="auto">
            <a:xfrm>
              <a:off x="7979873" y="10336696"/>
              <a:ext cx="317417" cy="317206"/>
            </a:xfrm>
            <a:custGeom>
              <a:avLst/>
              <a:gdLst>
                <a:gd name="T0" fmla="*/ 333 w 661"/>
                <a:gd name="T1" fmla="*/ 660 h 661"/>
                <a:gd name="T2" fmla="*/ 333 w 661"/>
                <a:gd name="T3" fmla="*/ 660 h 661"/>
                <a:gd name="T4" fmla="*/ 0 w 661"/>
                <a:gd name="T5" fmla="*/ 333 h 661"/>
                <a:gd name="T6" fmla="*/ 333 w 661"/>
                <a:gd name="T7" fmla="*/ 0 h 661"/>
                <a:gd name="T8" fmla="*/ 660 w 661"/>
                <a:gd name="T9" fmla="*/ 333 h 661"/>
                <a:gd name="T10" fmla="*/ 333 w 661"/>
                <a:gd name="T11" fmla="*/ 660 h 661"/>
                <a:gd name="T12" fmla="*/ 333 w 661"/>
                <a:gd name="T13" fmla="*/ 44 h 661"/>
                <a:gd name="T14" fmla="*/ 333 w 661"/>
                <a:gd name="T15" fmla="*/ 44 h 661"/>
                <a:gd name="T16" fmla="*/ 44 w 661"/>
                <a:gd name="T17" fmla="*/ 333 h 661"/>
                <a:gd name="T18" fmla="*/ 333 w 661"/>
                <a:gd name="T19" fmla="*/ 616 h 661"/>
                <a:gd name="T20" fmla="*/ 615 w 661"/>
                <a:gd name="T21" fmla="*/ 333 h 661"/>
                <a:gd name="T22" fmla="*/ 333 w 661"/>
                <a:gd name="T23" fmla="*/ 44 h 661"/>
                <a:gd name="T24" fmla="*/ 333 w 661"/>
                <a:gd name="T25" fmla="*/ 66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 h="661">
                  <a:moveTo>
                    <a:pt x="333" y="660"/>
                  </a:moveTo>
                  <a:lnTo>
                    <a:pt x="333" y="660"/>
                  </a:lnTo>
                  <a:cubicBezTo>
                    <a:pt x="150" y="660"/>
                    <a:pt x="0" y="509"/>
                    <a:pt x="0" y="333"/>
                  </a:cubicBezTo>
                  <a:cubicBezTo>
                    <a:pt x="0" y="151"/>
                    <a:pt x="150" y="0"/>
                    <a:pt x="333" y="0"/>
                  </a:cubicBezTo>
                  <a:cubicBezTo>
                    <a:pt x="509" y="0"/>
                    <a:pt x="660" y="151"/>
                    <a:pt x="660" y="333"/>
                  </a:cubicBezTo>
                  <a:cubicBezTo>
                    <a:pt x="660" y="509"/>
                    <a:pt x="509" y="660"/>
                    <a:pt x="333" y="660"/>
                  </a:cubicBezTo>
                  <a:lnTo>
                    <a:pt x="333" y="44"/>
                  </a:lnTo>
                  <a:lnTo>
                    <a:pt x="333" y="44"/>
                  </a:lnTo>
                  <a:cubicBezTo>
                    <a:pt x="176" y="44"/>
                    <a:pt x="44" y="176"/>
                    <a:pt x="44" y="333"/>
                  </a:cubicBezTo>
                  <a:cubicBezTo>
                    <a:pt x="44" y="490"/>
                    <a:pt x="176" y="616"/>
                    <a:pt x="333" y="616"/>
                  </a:cubicBezTo>
                  <a:cubicBezTo>
                    <a:pt x="490" y="616"/>
                    <a:pt x="615" y="490"/>
                    <a:pt x="615" y="333"/>
                  </a:cubicBezTo>
                  <a:cubicBezTo>
                    <a:pt x="615" y="176"/>
                    <a:pt x="490" y="44"/>
                    <a:pt x="333" y="44"/>
                  </a:cubicBezTo>
                  <a:lnTo>
                    <a:pt x="333" y="66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63" name="Freeform 82"/>
            <p:cNvSpPr>
              <a:spLocks noChangeArrowheads="1"/>
            </p:cNvSpPr>
            <p:nvPr/>
          </p:nvSpPr>
          <p:spPr bwMode="auto">
            <a:xfrm>
              <a:off x="7152470" y="10190782"/>
              <a:ext cx="332231" cy="327779"/>
            </a:xfrm>
            <a:custGeom>
              <a:avLst/>
              <a:gdLst>
                <a:gd name="T0" fmla="*/ 0 w 692"/>
                <a:gd name="T1" fmla="*/ 345 h 685"/>
                <a:gd name="T2" fmla="*/ 0 w 692"/>
                <a:gd name="T3" fmla="*/ 345 h 685"/>
                <a:gd name="T4" fmla="*/ 345 w 692"/>
                <a:gd name="T5" fmla="*/ 0 h 685"/>
                <a:gd name="T6" fmla="*/ 691 w 692"/>
                <a:gd name="T7" fmla="*/ 345 h 685"/>
                <a:gd name="T8" fmla="*/ 345 w 692"/>
                <a:gd name="T9" fmla="*/ 684 h 685"/>
                <a:gd name="T10" fmla="*/ 0 w 692"/>
                <a:gd name="T11" fmla="*/ 345 h 685"/>
              </a:gdLst>
              <a:ahLst/>
              <a:cxnLst>
                <a:cxn ang="0">
                  <a:pos x="T0" y="T1"/>
                </a:cxn>
                <a:cxn ang="0">
                  <a:pos x="T2" y="T3"/>
                </a:cxn>
                <a:cxn ang="0">
                  <a:pos x="T4" y="T5"/>
                </a:cxn>
                <a:cxn ang="0">
                  <a:pos x="T6" y="T7"/>
                </a:cxn>
                <a:cxn ang="0">
                  <a:pos x="T8" y="T9"/>
                </a:cxn>
                <a:cxn ang="0">
                  <a:pos x="T10" y="T11"/>
                </a:cxn>
              </a:cxnLst>
              <a:rect l="0" t="0" r="r" b="b"/>
              <a:pathLst>
                <a:path w="692" h="685">
                  <a:moveTo>
                    <a:pt x="0" y="345"/>
                  </a:moveTo>
                  <a:lnTo>
                    <a:pt x="0" y="345"/>
                  </a:lnTo>
                  <a:cubicBezTo>
                    <a:pt x="0" y="157"/>
                    <a:pt x="157" y="0"/>
                    <a:pt x="345" y="0"/>
                  </a:cubicBezTo>
                  <a:cubicBezTo>
                    <a:pt x="534" y="0"/>
                    <a:pt x="691" y="157"/>
                    <a:pt x="691" y="345"/>
                  </a:cubicBezTo>
                  <a:cubicBezTo>
                    <a:pt x="691" y="534"/>
                    <a:pt x="534" y="684"/>
                    <a:pt x="345" y="684"/>
                  </a:cubicBezTo>
                  <a:cubicBezTo>
                    <a:pt x="157" y="684"/>
                    <a:pt x="0" y="534"/>
                    <a:pt x="0" y="34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sp>
          <p:nvSpPr>
            <p:cNvPr id="164" name="Freeform 83"/>
            <p:cNvSpPr>
              <a:spLocks noChangeArrowheads="1"/>
            </p:cNvSpPr>
            <p:nvPr/>
          </p:nvSpPr>
          <p:spPr bwMode="auto">
            <a:xfrm>
              <a:off x="7141891" y="10182323"/>
              <a:ext cx="351275" cy="348926"/>
            </a:xfrm>
            <a:custGeom>
              <a:avLst/>
              <a:gdLst>
                <a:gd name="T0" fmla="*/ 364 w 730"/>
                <a:gd name="T1" fmla="*/ 728 h 729"/>
                <a:gd name="T2" fmla="*/ 364 w 730"/>
                <a:gd name="T3" fmla="*/ 728 h 729"/>
                <a:gd name="T4" fmla="*/ 0 w 730"/>
                <a:gd name="T5" fmla="*/ 364 h 729"/>
                <a:gd name="T6" fmla="*/ 364 w 730"/>
                <a:gd name="T7" fmla="*/ 0 h 729"/>
                <a:gd name="T8" fmla="*/ 729 w 730"/>
                <a:gd name="T9" fmla="*/ 364 h 729"/>
                <a:gd name="T10" fmla="*/ 364 w 730"/>
                <a:gd name="T11" fmla="*/ 728 h 729"/>
                <a:gd name="T12" fmla="*/ 364 w 730"/>
                <a:gd name="T13" fmla="*/ 44 h 729"/>
                <a:gd name="T14" fmla="*/ 364 w 730"/>
                <a:gd name="T15" fmla="*/ 44 h 729"/>
                <a:gd name="T16" fmla="*/ 44 w 730"/>
                <a:gd name="T17" fmla="*/ 364 h 729"/>
                <a:gd name="T18" fmla="*/ 364 w 730"/>
                <a:gd name="T19" fmla="*/ 684 h 729"/>
                <a:gd name="T20" fmla="*/ 685 w 730"/>
                <a:gd name="T21" fmla="*/ 364 h 729"/>
                <a:gd name="T22" fmla="*/ 364 w 730"/>
                <a:gd name="T23" fmla="*/ 44 h 729"/>
                <a:gd name="T24" fmla="*/ 364 w 730"/>
                <a:gd name="T25" fmla="*/ 728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0" h="729">
                  <a:moveTo>
                    <a:pt x="364" y="728"/>
                  </a:moveTo>
                  <a:lnTo>
                    <a:pt x="364" y="728"/>
                  </a:lnTo>
                  <a:cubicBezTo>
                    <a:pt x="163" y="728"/>
                    <a:pt x="0" y="565"/>
                    <a:pt x="0" y="364"/>
                  </a:cubicBezTo>
                  <a:cubicBezTo>
                    <a:pt x="0" y="163"/>
                    <a:pt x="163" y="0"/>
                    <a:pt x="364" y="0"/>
                  </a:cubicBezTo>
                  <a:cubicBezTo>
                    <a:pt x="566" y="0"/>
                    <a:pt x="729" y="163"/>
                    <a:pt x="729" y="364"/>
                  </a:cubicBezTo>
                  <a:cubicBezTo>
                    <a:pt x="729" y="565"/>
                    <a:pt x="566" y="728"/>
                    <a:pt x="364" y="728"/>
                  </a:cubicBezTo>
                  <a:lnTo>
                    <a:pt x="364" y="44"/>
                  </a:lnTo>
                  <a:lnTo>
                    <a:pt x="364" y="44"/>
                  </a:lnTo>
                  <a:cubicBezTo>
                    <a:pt x="189" y="44"/>
                    <a:pt x="44" y="188"/>
                    <a:pt x="44" y="364"/>
                  </a:cubicBezTo>
                  <a:cubicBezTo>
                    <a:pt x="44" y="540"/>
                    <a:pt x="189" y="684"/>
                    <a:pt x="364" y="684"/>
                  </a:cubicBezTo>
                  <a:cubicBezTo>
                    <a:pt x="540" y="684"/>
                    <a:pt x="685" y="540"/>
                    <a:pt x="685" y="364"/>
                  </a:cubicBezTo>
                  <a:cubicBezTo>
                    <a:pt x="685" y="188"/>
                    <a:pt x="540" y="44"/>
                    <a:pt x="364" y="44"/>
                  </a:cubicBezTo>
                  <a:lnTo>
                    <a:pt x="364" y="72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0927" tIns="30463" rIns="60927" bIns="30463" anchor="ctr"/>
            <a:lstStyle/>
            <a:p>
              <a:pPr defTabSz="914217">
                <a:defRPr/>
              </a:pPr>
              <a:endParaRPr lang="en-US" sz="900">
                <a:latin typeface="Calibri Light"/>
              </a:endParaRPr>
            </a:p>
          </p:txBody>
        </p:sp>
      </p:grpSp>
      <p:sp>
        <p:nvSpPr>
          <p:cNvPr id="37895" name="Freeform 175"/>
          <p:cNvSpPr>
            <a:spLocks noChangeAspect="1" noEditPoints="1"/>
          </p:cNvSpPr>
          <p:nvPr/>
        </p:nvSpPr>
        <p:spPr bwMode="auto">
          <a:xfrm>
            <a:off x="6465094" y="3225800"/>
            <a:ext cx="223838" cy="221457"/>
          </a:xfrm>
          <a:custGeom>
            <a:avLst/>
            <a:gdLst>
              <a:gd name="T0" fmla="*/ 428016 w 117"/>
              <a:gd name="T1" fmla="*/ 251774 h 116"/>
              <a:gd name="T2" fmla="*/ 428016 w 117"/>
              <a:gd name="T3" fmla="*/ 221256 h 116"/>
              <a:gd name="T4" fmla="*/ 225473 w 117"/>
              <a:gd name="T5" fmla="*/ 15259 h 116"/>
              <a:gd name="T6" fmla="*/ 191079 w 117"/>
              <a:gd name="T7" fmla="*/ 15259 h 116"/>
              <a:gd name="T8" fmla="*/ 126112 w 117"/>
              <a:gd name="T9" fmla="*/ 0 h 116"/>
              <a:gd name="T10" fmla="*/ 0 w 117"/>
              <a:gd name="T11" fmla="*/ 122072 h 116"/>
              <a:gd name="T12" fmla="*/ 19108 w 117"/>
              <a:gd name="T13" fmla="*/ 186923 h 116"/>
              <a:gd name="T14" fmla="*/ 19108 w 117"/>
              <a:gd name="T15" fmla="*/ 221256 h 116"/>
              <a:gd name="T16" fmla="*/ 225473 w 117"/>
              <a:gd name="T17" fmla="*/ 427253 h 116"/>
              <a:gd name="T18" fmla="*/ 256045 w 117"/>
              <a:gd name="T19" fmla="*/ 423438 h 116"/>
              <a:gd name="T20" fmla="*/ 321012 w 117"/>
              <a:gd name="T21" fmla="*/ 442512 h 116"/>
              <a:gd name="T22" fmla="*/ 447124 w 117"/>
              <a:gd name="T23" fmla="*/ 316625 h 116"/>
              <a:gd name="T24" fmla="*/ 428016 w 117"/>
              <a:gd name="T25" fmla="*/ 251774 h 116"/>
              <a:gd name="T26" fmla="*/ 321012 w 117"/>
              <a:gd name="T27" fmla="*/ 312810 h 116"/>
              <a:gd name="T28" fmla="*/ 282796 w 117"/>
              <a:gd name="T29" fmla="*/ 343328 h 116"/>
              <a:gd name="T30" fmla="*/ 225473 w 117"/>
              <a:gd name="T31" fmla="*/ 354773 h 116"/>
              <a:gd name="T32" fmla="*/ 156684 w 117"/>
              <a:gd name="T33" fmla="*/ 339514 h 116"/>
              <a:gd name="T34" fmla="*/ 126112 w 117"/>
              <a:gd name="T35" fmla="*/ 312810 h 116"/>
              <a:gd name="T36" fmla="*/ 114647 w 117"/>
              <a:gd name="T37" fmla="*/ 278477 h 116"/>
              <a:gd name="T38" fmla="*/ 118469 w 117"/>
              <a:gd name="T39" fmla="*/ 259404 h 116"/>
              <a:gd name="T40" fmla="*/ 137577 w 117"/>
              <a:gd name="T41" fmla="*/ 251774 h 116"/>
              <a:gd name="T42" fmla="*/ 152863 w 117"/>
              <a:gd name="T43" fmla="*/ 259404 h 116"/>
              <a:gd name="T44" fmla="*/ 164328 w 117"/>
              <a:gd name="T45" fmla="*/ 274663 h 116"/>
              <a:gd name="T46" fmla="*/ 175792 w 117"/>
              <a:gd name="T47" fmla="*/ 293736 h 116"/>
              <a:gd name="T48" fmla="*/ 194900 w 117"/>
              <a:gd name="T49" fmla="*/ 308995 h 116"/>
              <a:gd name="T50" fmla="*/ 221651 w 117"/>
              <a:gd name="T51" fmla="*/ 312810 h 116"/>
              <a:gd name="T52" fmla="*/ 263689 w 117"/>
              <a:gd name="T53" fmla="*/ 301366 h 116"/>
              <a:gd name="T54" fmla="*/ 278975 w 117"/>
              <a:gd name="T55" fmla="*/ 278477 h 116"/>
              <a:gd name="T56" fmla="*/ 267510 w 117"/>
              <a:gd name="T57" fmla="*/ 255589 h 116"/>
              <a:gd name="T58" fmla="*/ 248402 w 117"/>
              <a:gd name="T59" fmla="*/ 244145 h 116"/>
              <a:gd name="T60" fmla="*/ 214008 w 117"/>
              <a:gd name="T61" fmla="*/ 236515 h 116"/>
              <a:gd name="T62" fmla="*/ 160506 w 117"/>
              <a:gd name="T63" fmla="*/ 221256 h 116"/>
              <a:gd name="T64" fmla="*/ 129933 w 117"/>
              <a:gd name="T65" fmla="*/ 198367 h 116"/>
              <a:gd name="T66" fmla="*/ 118469 w 117"/>
              <a:gd name="T67" fmla="*/ 160220 h 116"/>
              <a:gd name="T68" fmla="*/ 129933 w 117"/>
              <a:gd name="T69" fmla="*/ 122072 h 116"/>
              <a:gd name="T70" fmla="*/ 168149 w 117"/>
              <a:gd name="T71" fmla="*/ 95369 h 116"/>
              <a:gd name="T72" fmla="*/ 221651 w 117"/>
              <a:gd name="T73" fmla="*/ 87739 h 116"/>
              <a:gd name="T74" fmla="*/ 267510 w 117"/>
              <a:gd name="T75" fmla="*/ 91554 h 116"/>
              <a:gd name="T76" fmla="*/ 298083 w 117"/>
              <a:gd name="T77" fmla="*/ 106813 h 116"/>
              <a:gd name="T78" fmla="*/ 317191 w 117"/>
              <a:gd name="T79" fmla="*/ 129702 h 116"/>
              <a:gd name="T80" fmla="*/ 321012 w 117"/>
              <a:gd name="T81" fmla="*/ 148776 h 116"/>
              <a:gd name="T82" fmla="*/ 313369 w 117"/>
              <a:gd name="T83" fmla="*/ 167849 h 116"/>
              <a:gd name="T84" fmla="*/ 298083 w 117"/>
              <a:gd name="T85" fmla="*/ 175479 h 116"/>
              <a:gd name="T86" fmla="*/ 282796 w 117"/>
              <a:gd name="T87" fmla="*/ 171664 h 116"/>
              <a:gd name="T88" fmla="*/ 271332 w 117"/>
              <a:gd name="T89" fmla="*/ 156405 h 116"/>
              <a:gd name="T90" fmla="*/ 252224 w 117"/>
              <a:gd name="T91" fmla="*/ 133517 h 116"/>
              <a:gd name="T92" fmla="*/ 217830 w 117"/>
              <a:gd name="T93" fmla="*/ 125887 h 116"/>
              <a:gd name="T94" fmla="*/ 183435 w 117"/>
              <a:gd name="T95" fmla="*/ 133517 h 116"/>
              <a:gd name="T96" fmla="*/ 171971 w 117"/>
              <a:gd name="T97" fmla="*/ 152590 h 116"/>
              <a:gd name="T98" fmla="*/ 175792 w 117"/>
              <a:gd name="T99" fmla="*/ 167849 h 116"/>
              <a:gd name="T100" fmla="*/ 187257 w 117"/>
              <a:gd name="T101" fmla="*/ 175479 h 116"/>
              <a:gd name="T102" fmla="*/ 202543 w 117"/>
              <a:gd name="T103" fmla="*/ 183108 h 116"/>
              <a:gd name="T104" fmla="*/ 229294 w 117"/>
              <a:gd name="T105" fmla="*/ 190738 h 116"/>
              <a:gd name="T106" fmla="*/ 275153 w 117"/>
              <a:gd name="T107" fmla="*/ 202182 h 116"/>
              <a:gd name="T108" fmla="*/ 305726 w 117"/>
              <a:gd name="T109" fmla="*/ 217441 h 116"/>
              <a:gd name="T110" fmla="*/ 328655 w 117"/>
              <a:gd name="T111" fmla="*/ 236515 h 116"/>
              <a:gd name="T112" fmla="*/ 336298 w 117"/>
              <a:gd name="T113" fmla="*/ 270848 h 116"/>
              <a:gd name="T114" fmla="*/ 321012 w 117"/>
              <a:gd name="T115" fmla="*/ 312810 h 1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7" h="116">
                <a:moveTo>
                  <a:pt x="112" y="66"/>
                </a:moveTo>
                <a:cubicBezTo>
                  <a:pt x="112" y="63"/>
                  <a:pt x="112" y="61"/>
                  <a:pt x="112" y="58"/>
                </a:cubicBezTo>
                <a:cubicBezTo>
                  <a:pt x="112" y="28"/>
                  <a:pt x="88" y="4"/>
                  <a:pt x="59" y="4"/>
                </a:cubicBezTo>
                <a:cubicBezTo>
                  <a:pt x="56" y="4"/>
                  <a:pt x="53" y="4"/>
                  <a:pt x="50" y="4"/>
                </a:cubicBezTo>
                <a:cubicBezTo>
                  <a:pt x="45" y="1"/>
                  <a:pt x="39" y="0"/>
                  <a:pt x="33" y="0"/>
                </a:cubicBezTo>
                <a:cubicBezTo>
                  <a:pt x="15" y="0"/>
                  <a:pt x="0" y="14"/>
                  <a:pt x="0" y="32"/>
                </a:cubicBezTo>
                <a:cubicBezTo>
                  <a:pt x="0" y="38"/>
                  <a:pt x="2" y="44"/>
                  <a:pt x="5" y="49"/>
                </a:cubicBezTo>
                <a:cubicBezTo>
                  <a:pt x="5" y="52"/>
                  <a:pt x="5" y="55"/>
                  <a:pt x="5" y="58"/>
                </a:cubicBezTo>
                <a:cubicBezTo>
                  <a:pt x="5" y="87"/>
                  <a:pt x="29" y="112"/>
                  <a:pt x="59" y="112"/>
                </a:cubicBezTo>
                <a:cubicBezTo>
                  <a:pt x="61" y="112"/>
                  <a:pt x="64" y="111"/>
                  <a:pt x="67" y="111"/>
                </a:cubicBezTo>
                <a:cubicBezTo>
                  <a:pt x="72" y="114"/>
                  <a:pt x="78" y="116"/>
                  <a:pt x="84" y="116"/>
                </a:cubicBezTo>
                <a:cubicBezTo>
                  <a:pt x="102" y="116"/>
                  <a:pt x="117" y="101"/>
                  <a:pt x="117" y="83"/>
                </a:cubicBezTo>
                <a:cubicBezTo>
                  <a:pt x="117" y="77"/>
                  <a:pt x="115" y="71"/>
                  <a:pt x="112" y="66"/>
                </a:cubicBezTo>
                <a:close/>
                <a:moveTo>
                  <a:pt x="84" y="82"/>
                </a:moveTo>
                <a:cubicBezTo>
                  <a:pt x="82" y="85"/>
                  <a:pt x="78" y="88"/>
                  <a:pt x="74" y="90"/>
                </a:cubicBezTo>
                <a:cubicBezTo>
                  <a:pt x="70" y="92"/>
                  <a:pt x="65" y="93"/>
                  <a:pt x="59" y="93"/>
                </a:cubicBezTo>
                <a:cubicBezTo>
                  <a:pt x="51" y="93"/>
                  <a:pt x="45" y="91"/>
                  <a:pt x="41" y="89"/>
                </a:cubicBezTo>
                <a:cubicBezTo>
                  <a:pt x="37" y="87"/>
                  <a:pt x="35" y="85"/>
                  <a:pt x="33" y="82"/>
                </a:cubicBezTo>
                <a:cubicBezTo>
                  <a:pt x="31" y="79"/>
                  <a:pt x="30" y="76"/>
                  <a:pt x="30" y="73"/>
                </a:cubicBezTo>
                <a:cubicBezTo>
                  <a:pt x="30" y="71"/>
                  <a:pt x="30" y="69"/>
                  <a:pt x="31" y="68"/>
                </a:cubicBezTo>
                <a:cubicBezTo>
                  <a:pt x="33" y="67"/>
                  <a:pt x="34" y="66"/>
                  <a:pt x="36" y="66"/>
                </a:cubicBezTo>
                <a:cubicBezTo>
                  <a:pt x="38" y="66"/>
                  <a:pt x="39" y="67"/>
                  <a:pt x="40" y="68"/>
                </a:cubicBezTo>
                <a:cubicBezTo>
                  <a:pt x="42" y="69"/>
                  <a:pt x="42" y="70"/>
                  <a:pt x="43" y="72"/>
                </a:cubicBezTo>
                <a:cubicBezTo>
                  <a:pt x="44" y="74"/>
                  <a:pt x="45" y="76"/>
                  <a:pt x="46" y="77"/>
                </a:cubicBezTo>
                <a:cubicBezTo>
                  <a:pt x="47" y="79"/>
                  <a:pt x="49" y="80"/>
                  <a:pt x="51" y="81"/>
                </a:cubicBezTo>
                <a:cubicBezTo>
                  <a:pt x="52" y="82"/>
                  <a:pt x="55" y="82"/>
                  <a:pt x="58" y="82"/>
                </a:cubicBezTo>
                <a:cubicBezTo>
                  <a:pt x="62" y="82"/>
                  <a:pt x="66" y="81"/>
                  <a:pt x="69" y="79"/>
                </a:cubicBezTo>
                <a:cubicBezTo>
                  <a:pt x="71" y="78"/>
                  <a:pt x="73" y="75"/>
                  <a:pt x="73" y="73"/>
                </a:cubicBezTo>
                <a:cubicBezTo>
                  <a:pt x="73" y="70"/>
                  <a:pt x="72" y="69"/>
                  <a:pt x="70" y="67"/>
                </a:cubicBezTo>
                <a:cubicBezTo>
                  <a:pt x="69" y="66"/>
                  <a:pt x="67" y="65"/>
                  <a:pt x="65" y="64"/>
                </a:cubicBezTo>
                <a:cubicBezTo>
                  <a:pt x="63" y="63"/>
                  <a:pt x="59" y="63"/>
                  <a:pt x="56" y="62"/>
                </a:cubicBezTo>
                <a:cubicBezTo>
                  <a:pt x="50" y="61"/>
                  <a:pt x="46" y="59"/>
                  <a:pt x="42" y="58"/>
                </a:cubicBezTo>
                <a:cubicBezTo>
                  <a:pt x="39" y="56"/>
                  <a:pt x="36" y="54"/>
                  <a:pt x="34" y="52"/>
                </a:cubicBezTo>
                <a:cubicBezTo>
                  <a:pt x="32" y="49"/>
                  <a:pt x="31" y="46"/>
                  <a:pt x="31" y="42"/>
                </a:cubicBezTo>
                <a:cubicBezTo>
                  <a:pt x="31" y="38"/>
                  <a:pt x="32" y="35"/>
                  <a:pt x="34" y="32"/>
                </a:cubicBezTo>
                <a:cubicBezTo>
                  <a:pt x="36" y="29"/>
                  <a:pt x="40" y="27"/>
                  <a:pt x="44" y="25"/>
                </a:cubicBezTo>
                <a:cubicBezTo>
                  <a:pt x="48" y="23"/>
                  <a:pt x="53" y="23"/>
                  <a:pt x="58" y="23"/>
                </a:cubicBezTo>
                <a:cubicBezTo>
                  <a:pt x="63" y="23"/>
                  <a:pt x="67" y="23"/>
                  <a:pt x="70" y="24"/>
                </a:cubicBezTo>
                <a:cubicBezTo>
                  <a:pt x="73" y="25"/>
                  <a:pt x="76" y="27"/>
                  <a:pt x="78" y="28"/>
                </a:cubicBezTo>
                <a:cubicBezTo>
                  <a:pt x="80" y="30"/>
                  <a:pt x="82" y="32"/>
                  <a:pt x="83" y="34"/>
                </a:cubicBezTo>
                <a:cubicBezTo>
                  <a:pt x="84" y="36"/>
                  <a:pt x="84" y="38"/>
                  <a:pt x="84" y="39"/>
                </a:cubicBezTo>
                <a:cubicBezTo>
                  <a:pt x="84" y="41"/>
                  <a:pt x="84" y="43"/>
                  <a:pt x="82" y="44"/>
                </a:cubicBezTo>
                <a:cubicBezTo>
                  <a:pt x="81" y="45"/>
                  <a:pt x="80" y="46"/>
                  <a:pt x="78" y="46"/>
                </a:cubicBezTo>
                <a:cubicBezTo>
                  <a:pt x="76" y="46"/>
                  <a:pt x="75" y="46"/>
                  <a:pt x="74" y="45"/>
                </a:cubicBezTo>
                <a:cubicBezTo>
                  <a:pt x="73" y="44"/>
                  <a:pt x="72" y="43"/>
                  <a:pt x="71" y="41"/>
                </a:cubicBezTo>
                <a:cubicBezTo>
                  <a:pt x="69" y="38"/>
                  <a:pt x="68" y="36"/>
                  <a:pt x="66" y="35"/>
                </a:cubicBezTo>
                <a:cubicBezTo>
                  <a:pt x="64" y="34"/>
                  <a:pt x="61" y="33"/>
                  <a:pt x="57" y="33"/>
                </a:cubicBezTo>
                <a:cubicBezTo>
                  <a:pt x="54" y="33"/>
                  <a:pt x="51" y="34"/>
                  <a:pt x="48" y="35"/>
                </a:cubicBezTo>
                <a:cubicBezTo>
                  <a:pt x="46" y="37"/>
                  <a:pt x="45" y="38"/>
                  <a:pt x="45" y="40"/>
                </a:cubicBezTo>
                <a:cubicBezTo>
                  <a:pt x="45" y="42"/>
                  <a:pt x="45" y="43"/>
                  <a:pt x="46" y="44"/>
                </a:cubicBezTo>
                <a:cubicBezTo>
                  <a:pt x="47" y="45"/>
                  <a:pt x="48" y="46"/>
                  <a:pt x="49" y="46"/>
                </a:cubicBezTo>
                <a:cubicBezTo>
                  <a:pt x="51" y="47"/>
                  <a:pt x="52" y="48"/>
                  <a:pt x="53" y="48"/>
                </a:cubicBezTo>
                <a:cubicBezTo>
                  <a:pt x="55" y="48"/>
                  <a:pt x="57" y="49"/>
                  <a:pt x="60" y="50"/>
                </a:cubicBezTo>
                <a:cubicBezTo>
                  <a:pt x="65" y="51"/>
                  <a:pt x="68" y="52"/>
                  <a:pt x="72" y="53"/>
                </a:cubicBezTo>
                <a:cubicBezTo>
                  <a:pt x="75" y="54"/>
                  <a:pt x="78" y="55"/>
                  <a:pt x="80" y="57"/>
                </a:cubicBezTo>
                <a:cubicBezTo>
                  <a:pt x="82" y="58"/>
                  <a:pt x="84" y="60"/>
                  <a:pt x="86" y="62"/>
                </a:cubicBezTo>
                <a:cubicBezTo>
                  <a:pt x="87" y="65"/>
                  <a:pt x="88" y="68"/>
                  <a:pt x="88" y="71"/>
                </a:cubicBezTo>
                <a:cubicBezTo>
                  <a:pt x="88" y="75"/>
                  <a:pt x="86" y="79"/>
                  <a:pt x="84" y="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37896" name="Freeform 181"/>
          <p:cNvSpPr>
            <a:spLocks noEditPoints="1"/>
          </p:cNvSpPr>
          <p:nvPr/>
        </p:nvSpPr>
        <p:spPr bwMode="auto">
          <a:xfrm>
            <a:off x="6270625" y="4918075"/>
            <a:ext cx="221457" cy="222250"/>
          </a:xfrm>
          <a:custGeom>
            <a:avLst/>
            <a:gdLst>
              <a:gd name="T0" fmla="*/ 0 w 189"/>
              <a:gd name="T1" fmla="*/ 0 h 189"/>
              <a:gd name="T2" fmla="*/ 58665 w 189"/>
              <a:gd name="T3" fmla="*/ 384940 h 189"/>
              <a:gd name="T4" fmla="*/ 220579 w 189"/>
              <a:gd name="T5" fmla="*/ 443620 h 189"/>
              <a:gd name="T6" fmla="*/ 387186 w 189"/>
              <a:gd name="T7" fmla="*/ 384940 h 189"/>
              <a:gd name="T8" fmla="*/ 443504 w 189"/>
              <a:gd name="T9" fmla="*/ 0 h 189"/>
              <a:gd name="T10" fmla="*/ 0 w 189"/>
              <a:gd name="T11" fmla="*/ 0 h 189"/>
              <a:gd name="T12" fmla="*/ 351987 w 189"/>
              <a:gd name="T13" fmla="*/ 112665 h 189"/>
              <a:gd name="T14" fmla="*/ 164261 w 189"/>
              <a:gd name="T15" fmla="*/ 112665 h 189"/>
              <a:gd name="T16" fmla="*/ 166607 w 189"/>
              <a:gd name="T17" fmla="*/ 166651 h 189"/>
              <a:gd name="T18" fmla="*/ 349641 w 189"/>
              <a:gd name="T19" fmla="*/ 166651 h 189"/>
              <a:gd name="T20" fmla="*/ 333215 w 189"/>
              <a:gd name="T21" fmla="*/ 333302 h 189"/>
              <a:gd name="T22" fmla="*/ 220579 w 189"/>
              <a:gd name="T23" fmla="*/ 359121 h 189"/>
              <a:gd name="T24" fmla="*/ 110289 w 189"/>
              <a:gd name="T25" fmla="*/ 333302 h 189"/>
              <a:gd name="T26" fmla="*/ 103250 w 189"/>
              <a:gd name="T27" fmla="*/ 248803 h 189"/>
              <a:gd name="T28" fmla="*/ 166607 w 189"/>
              <a:gd name="T29" fmla="*/ 248803 h 189"/>
              <a:gd name="T30" fmla="*/ 171300 w 189"/>
              <a:gd name="T31" fmla="*/ 291052 h 189"/>
              <a:gd name="T32" fmla="*/ 220579 w 189"/>
              <a:gd name="T33" fmla="*/ 302788 h 189"/>
              <a:gd name="T34" fmla="*/ 276897 w 189"/>
              <a:gd name="T35" fmla="*/ 291052 h 189"/>
              <a:gd name="T36" fmla="*/ 283936 w 189"/>
              <a:gd name="T37" fmla="*/ 222984 h 189"/>
              <a:gd name="T38" fmla="*/ 103250 w 189"/>
              <a:gd name="T39" fmla="*/ 222984 h 189"/>
              <a:gd name="T40" fmla="*/ 84477 w 189"/>
              <a:gd name="T41" fmla="*/ 56333 h 189"/>
              <a:gd name="T42" fmla="*/ 359027 w 189"/>
              <a:gd name="T43" fmla="*/ 56333 h 189"/>
              <a:gd name="T44" fmla="*/ 351987 w 189"/>
              <a:gd name="T45" fmla="*/ 112665 h 1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89">
                <a:moveTo>
                  <a:pt x="0" y="0"/>
                </a:moveTo>
                <a:lnTo>
                  <a:pt x="25" y="164"/>
                </a:lnTo>
                <a:lnTo>
                  <a:pt x="94" y="189"/>
                </a:lnTo>
                <a:lnTo>
                  <a:pt x="165" y="164"/>
                </a:lnTo>
                <a:lnTo>
                  <a:pt x="189" y="0"/>
                </a:lnTo>
                <a:lnTo>
                  <a:pt x="0" y="0"/>
                </a:lnTo>
                <a:close/>
                <a:moveTo>
                  <a:pt x="150" y="48"/>
                </a:moveTo>
                <a:lnTo>
                  <a:pt x="70" y="48"/>
                </a:lnTo>
                <a:lnTo>
                  <a:pt x="71" y="71"/>
                </a:lnTo>
                <a:lnTo>
                  <a:pt x="149" y="71"/>
                </a:lnTo>
                <a:lnTo>
                  <a:pt x="142" y="142"/>
                </a:lnTo>
                <a:lnTo>
                  <a:pt x="94" y="153"/>
                </a:lnTo>
                <a:lnTo>
                  <a:pt x="47" y="142"/>
                </a:lnTo>
                <a:lnTo>
                  <a:pt x="44" y="106"/>
                </a:lnTo>
                <a:lnTo>
                  <a:pt x="71" y="106"/>
                </a:lnTo>
                <a:lnTo>
                  <a:pt x="73" y="124"/>
                </a:lnTo>
                <a:lnTo>
                  <a:pt x="94" y="129"/>
                </a:lnTo>
                <a:lnTo>
                  <a:pt x="118" y="124"/>
                </a:lnTo>
                <a:lnTo>
                  <a:pt x="121" y="95"/>
                </a:lnTo>
                <a:lnTo>
                  <a:pt x="44" y="95"/>
                </a:lnTo>
                <a:lnTo>
                  <a:pt x="36" y="24"/>
                </a:lnTo>
                <a:lnTo>
                  <a:pt x="153" y="24"/>
                </a:lnTo>
                <a:lnTo>
                  <a:pt x="150"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37897" name="Freeform 177"/>
          <p:cNvSpPr>
            <a:spLocks noEditPoints="1"/>
          </p:cNvSpPr>
          <p:nvPr/>
        </p:nvSpPr>
        <p:spPr bwMode="auto">
          <a:xfrm>
            <a:off x="9391650" y="4267200"/>
            <a:ext cx="180975" cy="180975"/>
          </a:xfrm>
          <a:custGeom>
            <a:avLst/>
            <a:gdLst>
              <a:gd name="T0" fmla="*/ 333131 w 116"/>
              <a:gd name="T1" fmla="*/ 0 h 116"/>
              <a:gd name="T2" fmla="*/ 24907 w 116"/>
              <a:gd name="T3" fmla="*/ 0 h 116"/>
              <a:gd name="T4" fmla="*/ 0 w 116"/>
              <a:gd name="T5" fmla="*/ 28028 h 116"/>
              <a:gd name="T6" fmla="*/ 0 w 116"/>
              <a:gd name="T7" fmla="*/ 336332 h 116"/>
              <a:gd name="T8" fmla="*/ 24907 w 116"/>
              <a:gd name="T9" fmla="*/ 361246 h 116"/>
              <a:gd name="T10" fmla="*/ 333131 w 116"/>
              <a:gd name="T11" fmla="*/ 361246 h 116"/>
              <a:gd name="T12" fmla="*/ 361151 w 116"/>
              <a:gd name="T13" fmla="*/ 336332 h 116"/>
              <a:gd name="T14" fmla="*/ 361151 w 116"/>
              <a:gd name="T15" fmla="*/ 28028 h 116"/>
              <a:gd name="T16" fmla="*/ 333131 w 116"/>
              <a:gd name="T17" fmla="*/ 0 h 116"/>
              <a:gd name="T18" fmla="*/ 108968 w 116"/>
              <a:gd name="T19" fmla="*/ 305191 h 116"/>
              <a:gd name="T20" fmla="*/ 52927 w 116"/>
              <a:gd name="T21" fmla="*/ 305191 h 116"/>
              <a:gd name="T22" fmla="*/ 52927 w 116"/>
              <a:gd name="T23" fmla="*/ 140139 h 116"/>
              <a:gd name="T24" fmla="*/ 108968 w 116"/>
              <a:gd name="T25" fmla="*/ 140139 h 116"/>
              <a:gd name="T26" fmla="*/ 108968 w 116"/>
              <a:gd name="T27" fmla="*/ 305191 h 116"/>
              <a:gd name="T28" fmla="*/ 80948 w 116"/>
              <a:gd name="T29" fmla="*/ 118339 h 116"/>
              <a:gd name="T30" fmla="*/ 80948 w 116"/>
              <a:gd name="T31" fmla="*/ 118339 h 116"/>
              <a:gd name="T32" fmla="*/ 49814 w 116"/>
              <a:gd name="T33" fmla="*/ 90312 h 116"/>
              <a:gd name="T34" fmla="*/ 80948 w 116"/>
              <a:gd name="T35" fmla="*/ 62284 h 116"/>
              <a:gd name="T36" fmla="*/ 112081 w 116"/>
              <a:gd name="T37" fmla="*/ 90312 h 116"/>
              <a:gd name="T38" fmla="*/ 80948 w 116"/>
              <a:gd name="T39" fmla="*/ 118339 h 116"/>
              <a:gd name="T40" fmla="*/ 305110 w 116"/>
              <a:gd name="T41" fmla="*/ 305191 h 116"/>
              <a:gd name="T42" fmla="*/ 252183 w 116"/>
              <a:gd name="T43" fmla="*/ 305191 h 116"/>
              <a:gd name="T44" fmla="*/ 252183 w 116"/>
              <a:gd name="T45" fmla="*/ 214879 h 116"/>
              <a:gd name="T46" fmla="*/ 224163 w 116"/>
              <a:gd name="T47" fmla="*/ 180623 h 116"/>
              <a:gd name="T48" fmla="*/ 196142 w 116"/>
              <a:gd name="T49" fmla="*/ 199308 h 116"/>
              <a:gd name="T50" fmla="*/ 193029 w 116"/>
              <a:gd name="T51" fmla="*/ 211765 h 116"/>
              <a:gd name="T52" fmla="*/ 193029 w 116"/>
              <a:gd name="T53" fmla="*/ 305191 h 116"/>
              <a:gd name="T54" fmla="*/ 140102 w 116"/>
              <a:gd name="T55" fmla="*/ 305191 h 116"/>
              <a:gd name="T56" fmla="*/ 140102 w 116"/>
              <a:gd name="T57" fmla="*/ 140139 h 116"/>
              <a:gd name="T58" fmla="*/ 193029 w 116"/>
              <a:gd name="T59" fmla="*/ 140139 h 116"/>
              <a:gd name="T60" fmla="*/ 193029 w 116"/>
              <a:gd name="T61" fmla="*/ 165052 h 116"/>
              <a:gd name="T62" fmla="*/ 242843 w 116"/>
              <a:gd name="T63" fmla="*/ 137024 h 116"/>
              <a:gd name="T64" fmla="*/ 305110 w 116"/>
              <a:gd name="T65" fmla="*/ 208651 h 116"/>
              <a:gd name="T66" fmla="*/ 305110 w 116"/>
              <a:gd name="T67" fmla="*/ 305191 h 116"/>
              <a:gd name="T68" fmla="*/ 193029 w 116"/>
              <a:gd name="T69" fmla="*/ 165052 h 116"/>
              <a:gd name="T70" fmla="*/ 193029 w 116"/>
              <a:gd name="T71" fmla="*/ 165052 h 116"/>
              <a:gd name="T72" fmla="*/ 193029 w 116"/>
              <a:gd name="T73" fmla="*/ 165052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6" h="116">
                <a:moveTo>
                  <a:pt x="107" y="0"/>
                </a:moveTo>
                <a:cubicBezTo>
                  <a:pt x="8" y="0"/>
                  <a:pt x="8" y="0"/>
                  <a:pt x="8" y="0"/>
                </a:cubicBezTo>
                <a:cubicBezTo>
                  <a:pt x="4" y="0"/>
                  <a:pt x="0" y="4"/>
                  <a:pt x="0" y="9"/>
                </a:cubicBezTo>
                <a:cubicBezTo>
                  <a:pt x="0" y="108"/>
                  <a:pt x="0" y="108"/>
                  <a:pt x="0" y="108"/>
                </a:cubicBezTo>
                <a:cubicBezTo>
                  <a:pt x="0" y="113"/>
                  <a:pt x="4" y="116"/>
                  <a:pt x="8" y="116"/>
                </a:cubicBezTo>
                <a:cubicBezTo>
                  <a:pt x="107" y="116"/>
                  <a:pt x="107" y="116"/>
                  <a:pt x="107" y="116"/>
                </a:cubicBezTo>
                <a:cubicBezTo>
                  <a:pt x="112" y="116"/>
                  <a:pt x="116" y="113"/>
                  <a:pt x="116" y="108"/>
                </a:cubicBezTo>
                <a:cubicBezTo>
                  <a:pt x="116" y="9"/>
                  <a:pt x="116" y="9"/>
                  <a:pt x="116" y="9"/>
                </a:cubicBezTo>
                <a:cubicBezTo>
                  <a:pt x="116" y="4"/>
                  <a:pt x="112" y="0"/>
                  <a:pt x="107" y="0"/>
                </a:cubicBezTo>
                <a:close/>
                <a:moveTo>
                  <a:pt x="35" y="98"/>
                </a:moveTo>
                <a:cubicBezTo>
                  <a:pt x="17" y="98"/>
                  <a:pt x="17" y="98"/>
                  <a:pt x="17" y="98"/>
                </a:cubicBezTo>
                <a:cubicBezTo>
                  <a:pt x="17" y="45"/>
                  <a:pt x="17" y="45"/>
                  <a:pt x="17" y="45"/>
                </a:cubicBezTo>
                <a:cubicBezTo>
                  <a:pt x="35" y="45"/>
                  <a:pt x="35" y="45"/>
                  <a:pt x="35" y="45"/>
                </a:cubicBezTo>
                <a:lnTo>
                  <a:pt x="35" y="98"/>
                </a:lnTo>
                <a:close/>
                <a:moveTo>
                  <a:pt x="26" y="38"/>
                </a:moveTo>
                <a:cubicBezTo>
                  <a:pt x="26" y="38"/>
                  <a:pt x="26" y="38"/>
                  <a:pt x="26" y="38"/>
                </a:cubicBezTo>
                <a:cubicBezTo>
                  <a:pt x="20" y="38"/>
                  <a:pt x="16" y="34"/>
                  <a:pt x="16" y="29"/>
                </a:cubicBezTo>
                <a:cubicBezTo>
                  <a:pt x="16" y="24"/>
                  <a:pt x="20" y="20"/>
                  <a:pt x="26" y="20"/>
                </a:cubicBezTo>
                <a:cubicBezTo>
                  <a:pt x="32" y="20"/>
                  <a:pt x="36" y="24"/>
                  <a:pt x="36" y="29"/>
                </a:cubicBezTo>
                <a:cubicBezTo>
                  <a:pt x="36" y="34"/>
                  <a:pt x="32" y="38"/>
                  <a:pt x="26" y="38"/>
                </a:cubicBezTo>
                <a:close/>
                <a:moveTo>
                  <a:pt x="98" y="98"/>
                </a:moveTo>
                <a:cubicBezTo>
                  <a:pt x="81" y="98"/>
                  <a:pt x="81" y="98"/>
                  <a:pt x="81" y="98"/>
                </a:cubicBezTo>
                <a:cubicBezTo>
                  <a:pt x="81" y="69"/>
                  <a:pt x="81" y="69"/>
                  <a:pt x="81" y="69"/>
                </a:cubicBezTo>
                <a:cubicBezTo>
                  <a:pt x="81" y="62"/>
                  <a:pt x="78" y="58"/>
                  <a:pt x="72" y="58"/>
                </a:cubicBezTo>
                <a:cubicBezTo>
                  <a:pt x="67" y="58"/>
                  <a:pt x="64" y="61"/>
                  <a:pt x="63" y="64"/>
                </a:cubicBezTo>
                <a:cubicBezTo>
                  <a:pt x="62" y="65"/>
                  <a:pt x="62" y="67"/>
                  <a:pt x="62" y="68"/>
                </a:cubicBezTo>
                <a:cubicBezTo>
                  <a:pt x="62" y="98"/>
                  <a:pt x="62" y="98"/>
                  <a:pt x="62" y="98"/>
                </a:cubicBezTo>
                <a:cubicBezTo>
                  <a:pt x="45" y="98"/>
                  <a:pt x="45" y="98"/>
                  <a:pt x="45" y="98"/>
                </a:cubicBezTo>
                <a:cubicBezTo>
                  <a:pt x="45" y="98"/>
                  <a:pt x="45" y="50"/>
                  <a:pt x="45" y="45"/>
                </a:cubicBezTo>
                <a:cubicBezTo>
                  <a:pt x="62" y="45"/>
                  <a:pt x="62" y="45"/>
                  <a:pt x="62" y="45"/>
                </a:cubicBezTo>
                <a:cubicBezTo>
                  <a:pt x="62" y="53"/>
                  <a:pt x="62" y="53"/>
                  <a:pt x="62" y="53"/>
                </a:cubicBezTo>
                <a:cubicBezTo>
                  <a:pt x="64" y="49"/>
                  <a:pt x="69" y="44"/>
                  <a:pt x="78" y="44"/>
                </a:cubicBezTo>
                <a:cubicBezTo>
                  <a:pt x="90" y="44"/>
                  <a:pt x="98" y="51"/>
                  <a:pt x="98" y="67"/>
                </a:cubicBezTo>
                <a:lnTo>
                  <a:pt x="98" y="98"/>
                </a:lnTo>
                <a:close/>
                <a:moveTo>
                  <a:pt x="62" y="53"/>
                </a:moveTo>
                <a:cubicBezTo>
                  <a:pt x="62" y="53"/>
                  <a:pt x="62" y="53"/>
                  <a:pt x="62" y="53"/>
                </a:cubicBezTo>
                <a:cubicBezTo>
                  <a:pt x="62" y="53"/>
                  <a:pt x="62" y="53"/>
                  <a:pt x="62"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37898" name="Freeform 178"/>
          <p:cNvSpPr>
            <a:spLocks/>
          </p:cNvSpPr>
          <p:nvPr/>
        </p:nvSpPr>
        <p:spPr bwMode="auto">
          <a:xfrm>
            <a:off x="8319294" y="3697288"/>
            <a:ext cx="399256" cy="396082"/>
          </a:xfrm>
          <a:custGeom>
            <a:avLst/>
            <a:gdLst>
              <a:gd name="T0" fmla="*/ 799890 w 117"/>
              <a:gd name="T1" fmla="*/ 136489 h 116"/>
              <a:gd name="T2" fmla="*/ 663157 w 117"/>
              <a:gd name="T3" fmla="*/ 0 h 116"/>
              <a:gd name="T4" fmla="*/ 136733 w 117"/>
              <a:gd name="T5" fmla="*/ 0 h 116"/>
              <a:gd name="T6" fmla="*/ 0 w 117"/>
              <a:gd name="T7" fmla="*/ 136489 h 116"/>
              <a:gd name="T8" fmla="*/ 0 w 117"/>
              <a:gd name="T9" fmla="*/ 661971 h 116"/>
              <a:gd name="T10" fmla="*/ 136733 w 117"/>
              <a:gd name="T11" fmla="*/ 791635 h 116"/>
              <a:gd name="T12" fmla="*/ 396527 w 117"/>
              <a:gd name="T13" fmla="*/ 791635 h 116"/>
              <a:gd name="T14" fmla="*/ 396527 w 117"/>
              <a:gd name="T15" fmla="*/ 498184 h 116"/>
              <a:gd name="T16" fmla="*/ 300813 w 117"/>
              <a:gd name="T17" fmla="*/ 498184 h 116"/>
              <a:gd name="T18" fmla="*/ 300813 w 117"/>
              <a:gd name="T19" fmla="*/ 361695 h 116"/>
              <a:gd name="T20" fmla="*/ 396527 w 117"/>
              <a:gd name="T21" fmla="*/ 361695 h 116"/>
              <a:gd name="T22" fmla="*/ 396527 w 117"/>
              <a:gd name="T23" fmla="*/ 313924 h 116"/>
              <a:gd name="T24" fmla="*/ 546933 w 117"/>
              <a:gd name="T25" fmla="*/ 143313 h 116"/>
              <a:gd name="T26" fmla="*/ 656320 w 117"/>
              <a:gd name="T27" fmla="*/ 143313 h 116"/>
              <a:gd name="T28" fmla="*/ 656320 w 117"/>
              <a:gd name="T29" fmla="*/ 272978 h 116"/>
              <a:gd name="T30" fmla="*/ 546933 w 117"/>
              <a:gd name="T31" fmla="*/ 272978 h 116"/>
              <a:gd name="T32" fmla="*/ 526423 w 117"/>
              <a:gd name="T33" fmla="*/ 313924 h 116"/>
              <a:gd name="T34" fmla="*/ 526423 w 117"/>
              <a:gd name="T35" fmla="*/ 361695 h 116"/>
              <a:gd name="T36" fmla="*/ 656320 w 117"/>
              <a:gd name="T37" fmla="*/ 361695 h 116"/>
              <a:gd name="T38" fmla="*/ 656320 w 117"/>
              <a:gd name="T39" fmla="*/ 498184 h 116"/>
              <a:gd name="T40" fmla="*/ 526423 w 117"/>
              <a:gd name="T41" fmla="*/ 498184 h 116"/>
              <a:gd name="T42" fmla="*/ 526423 w 117"/>
              <a:gd name="T43" fmla="*/ 791635 h 116"/>
              <a:gd name="T44" fmla="*/ 663157 w 117"/>
              <a:gd name="T45" fmla="*/ 791635 h 116"/>
              <a:gd name="T46" fmla="*/ 799890 w 117"/>
              <a:gd name="T47" fmla="*/ 661971 h 116"/>
              <a:gd name="T48" fmla="*/ 799890 w 117"/>
              <a:gd name="T49" fmla="*/ 136489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116">
                <a:moveTo>
                  <a:pt x="117" y="20"/>
                </a:moveTo>
                <a:cubicBezTo>
                  <a:pt x="117" y="9"/>
                  <a:pt x="107" y="0"/>
                  <a:pt x="97" y="0"/>
                </a:cubicBezTo>
                <a:cubicBezTo>
                  <a:pt x="20" y="0"/>
                  <a:pt x="20" y="0"/>
                  <a:pt x="20" y="0"/>
                </a:cubicBezTo>
                <a:cubicBezTo>
                  <a:pt x="10" y="0"/>
                  <a:pt x="0" y="9"/>
                  <a:pt x="0" y="20"/>
                </a:cubicBezTo>
                <a:cubicBezTo>
                  <a:pt x="0" y="97"/>
                  <a:pt x="0" y="97"/>
                  <a:pt x="0" y="97"/>
                </a:cubicBezTo>
                <a:cubicBezTo>
                  <a:pt x="0" y="107"/>
                  <a:pt x="10" y="116"/>
                  <a:pt x="20" y="116"/>
                </a:cubicBezTo>
                <a:cubicBezTo>
                  <a:pt x="58" y="116"/>
                  <a:pt x="58" y="116"/>
                  <a:pt x="58" y="116"/>
                </a:cubicBezTo>
                <a:cubicBezTo>
                  <a:pt x="58" y="73"/>
                  <a:pt x="58" y="73"/>
                  <a:pt x="58" y="73"/>
                </a:cubicBezTo>
                <a:cubicBezTo>
                  <a:pt x="44" y="73"/>
                  <a:pt x="44" y="73"/>
                  <a:pt x="44" y="73"/>
                </a:cubicBezTo>
                <a:cubicBezTo>
                  <a:pt x="44" y="53"/>
                  <a:pt x="44" y="53"/>
                  <a:pt x="44" y="53"/>
                </a:cubicBezTo>
                <a:cubicBezTo>
                  <a:pt x="58" y="53"/>
                  <a:pt x="58" y="53"/>
                  <a:pt x="58" y="53"/>
                </a:cubicBezTo>
                <a:cubicBezTo>
                  <a:pt x="58" y="46"/>
                  <a:pt x="58" y="46"/>
                  <a:pt x="58" y="46"/>
                </a:cubicBezTo>
                <a:cubicBezTo>
                  <a:pt x="58" y="33"/>
                  <a:pt x="68" y="21"/>
                  <a:pt x="80" y="21"/>
                </a:cubicBezTo>
                <a:cubicBezTo>
                  <a:pt x="96" y="21"/>
                  <a:pt x="96" y="21"/>
                  <a:pt x="96" y="21"/>
                </a:cubicBezTo>
                <a:cubicBezTo>
                  <a:pt x="96" y="40"/>
                  <a:pt x="96" y="40"/>
                  <a:pt x="96" y="40"/>
                </a:cubicBezTo>
                <a:cubicBezTo>
                  <a:pt x="80" y="40"/>
                  <a:pt x="80" y="40"/>
                  <a:pt x="80" y="40"/>
                </a:cubicBezTo>
                <a:cubicBezTo>
                  <a:pt x="79" y="40"/>
                  <a:pt x="77" y="42"/>
                  <a:pt x="77" y="46"/>
                </a:cubicBezTo>
                <a:cubicBezTo>
                  <a:pt x="77" y="53"/>
                  <a:pt x="77" y="53"/>
                  <a:pt x="77" y="53"/>
                </a:cubicBezTo>
                <a:cubicBezTo>
                  <a:pt x="96" y="53"/>
                  <a:pt x="96" y="53"/>
                  <a:pt x="96" y="53"/>
                </a:cubicBezTo>
                <a:cubicBezTo>
                  <a:pt x="96" y="73"/>
                  <a:pt x="96" y="73"/>
                  <a:pt x="96" y="73"/>
                </a:cubicBezTo>
                <a:cubicBezTo>
                  <a:pt x="77" y="73"/>
                  <a:pt x="77" y="73"/>
                  <a:pt x="77" y="73"/>
                </a:cubicBezTo>
                <a:cubicBezTo>
                  <a:pt x="77" y="116"/>
                  <a:pt x="77" y="116"/>
                  <a:pt x="77" y="116"/>
                </a:cubicBezTo>
                <a:cubicBezTo>
                  <a:pt x="97" y="116"/>
                  <a:pt x="97" y="116"/>
                  <a:pt x="97" y="116"/>
                </a:cubicBezTo>
                <a:cubicBezTo>
                  <a:pt x="107" y="116"/>
                  <a:pt x="117" y="107"/>
                  <a:pt x="117" y="97"/>
                </a:cubicBezTo>
                <a:lnTo>
                  <a:pt x="117"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37899" name="Freeform 180"/>
          <p:cNvSpPr>
            <a:spLocks noEditPoints="1"/>
          </p:cNvSpPr>
          <p:nvPr/>
        </p:nvSpPr>
        <p:spPr bwMode="auto">
          <a:xfrm>
            <a:off x="9118600" y="4882357"/>
            <a:ext cx="261938" cy="261938"/>
          </a:xfrm>
          <a:custGeom>
            <a:avLst/>
            <a:gdLst>
              <a:gd name="T0" fmla="*/ 261630 w 116"/>
              <a:gd name="T1" fmla="*/ 0 h 116"/>
              <a:gd name="T2" fmla="*/ 0 w 116"/>
              <a:gd name="T3" fmla="*/ 261700 h 116"/>
              <a:gd name="T4" fmla="*/ 261630 w 116"/>
              <a:gd name="T5" fmla="*/ 523399 h 116"/>
              <a:gd name="T6" fmla="*/ 523261 w 116"/>
              <a:gd name="T7" fmla="*/ 261700 h 116"/>
              <a:gd name="T8" fmla="*/ 261630 w 116"/>
              <a:gd name="T9" fmla="*/ 0 h 116"/>
              <a:gd name="T10" fmla="*/ 424022 w 116"/>
              <a:gd name="T11" fmla="*/ 135362 h 116"/>
              <a:gd name="T12" fmla="*/ 464620 w 116"/>
              <a:gd name="T13" fmla="*/ 252675 h 116"/>
              <a:gd name="T14" fmla="*/ 383424 w 116"/>
              <a:gd name="T15" fmla="*/ 243651 h 116"/>
              <a:gd name="T16" fmla="*/ 383424 w 116"/>
              <a:gd name="T17" fmla="*/ 243651 h 116"/>
              <a:gd name="T18" fmla="*/ 383424 w 116"/>
              <a:gd name="T19" fmla="*/ 243651 h 116"/>
              <a:gd name="T20" fmla="*/ 324783 w 116"/>
              <a:gd name="T21" fmla="*/ 248163 h 116"/>
              <a:gd name="T22" fmla="*/ 311250 w 116"/>
              <a:gd name="T23" fmla="*/ 216579 h 116"/>
              <a:gd name="T24" fmla="*/ 424022 w 116"/>
              <a:gd name="T25" fmla="*/ 135362 h 116"/>
              <a:gd name="T26" fmla="*/ 261630 w 116"/>
              <a:gd name="T27" fmla="*/ 58657 h 116"/>
              <a:gd name="T28" fmla="*/ 387935 w 116"/>
              <a:gd name="T29" fmla="*/ 103777 h 116"/>
              <a:gd name="T30" fmla="*/ 288696 w 116"/>
              <a:gd name="T31" fmla="*/ 175970 h 116"/>
              <a:gd name="T32" fmla="*/ 216522 w 116"/>
              <a:gd name="T33" fmla="*/ 63169 h 116"/>
              <a:gd name="T34" fmla="*/ 261630 w 116"/>
              <a:gd name="T35" fmla="*/ 58657 h 116"/>
              <a:gd name="T36" fmla="*/ 171413 w 116"/>
              <a:gd name="T37" fmla="*/ 81217 h 116"/>
              <a:gd name="T38" fmla="*/ 243587 w 116"/>
              <a:gd name="T39" fmla="*/ 189507 h 116"/>
              <a:gd name="T40" fmla="*/ 81196 w 116"/>
              <a:gd name="T41" fmla="*/ 212067 h 116"/>
              <a:gd name="T42" fmla="*/ 81196 w 116"/>
              <a:gd name="T43" fmla="*/ 212067 h 116"/>
              <a:gd name="T44" fmla="*/ 81196 w 116"/>
              <a:gd name="T45" fmla="*/ 212067 h 116"/>
              <a:gd name="T46" fmla="*/ 63152 w 116"/>
              <a:gd name="T47" fmla="*/ 212067 h 116"/>
              <a:gd name="T48" fmla="*/ 171413 w 116"/>
              <a:gd name="T49" fmla="*/ 81217 h 116"/>
              <a:gd name="T50" fmla="*/ 58641 w 116"/>
              <a:gd name="T51" fmla="*/ 261700 h 116"/>
              <a:gd name="T52" fmla="*/ 58641 w 116"/>
              <a:gd name="T53" fmla="*/ 261700 h 116"/>
              <a:gd name="T54" fmla="*/ 81196 w 116"/>
              <a:gd name="T55" fmla="*/ 261700 h 116"/>
              <a:gd name="T56" fmla="*/ 81196 w 116"/>
              <a:gd name="T57" fmla="*/ 261700 h 116"/>
              <a:gd name="T58" fmla="*/ 266141 w 116"/>
              <a:gd name="T59" fmla="*/ 234627 h 116"/>
              <a:gd name="T60" fmla="*/ 275163 w 116"/>
              <a:gd name="T61" fmla="*/ 261700 h 116"/>
              <a:gd name="T62" fmla="*/ 162391 w 116"/>
              <a:gd name="T63" fmla="*/ 329380 h 116"/>
              <a:gd name="T64" fmla="*/ 103750 w 116"/>
              <a:gd name="T65" fmla="*/ 397061 h 116"/>
              <a:gd name="T66" fmla="*/ 58641 w 116"/>
              <a:gd name="T67" fmla="*/ 261700 h 116"/>
              <a:gd name="T68" fmla="*/ 261630 w 116"/>
              <a:gd name="T69" fmla="*/ 469254 h 116"/>
              <a:gd name="T70" fmla="*/ 139837 w 116"/>
              <a:gd name="T71" fmla="*/ 428646 h 116"/>
              <a:gd name="T72" fmla="*/ 189457 w 116"/>
              <a:gd name="T73" fmla="*/ 369989 h 116"/>
              <a:gd name="T74" fmla="*/ 293207 w 116"/>
              <a:gd name="T75" fmla="*/ 306820 h 116"/>
              <a:gd name="T76" fmla="*/ 333804 w 116"/>
              <a:gd name="T77" fmla="*/ 455718 h 116"/>
              <a:gd name="T78" fmla="*/ 261630 w 116"/>
              <a:gd name="T79" fmla="*/ 469254 h 116"/>
              <a:gd name="T80" fmla="*/ 378913 w 116"/>
              <a:gd name="T81" fmla="*/ 433158 h 116"/>
              <a:gd name="T82" fmla="*/ 338315 w 116"/>
              <a:gd name="T83" fmla="*/ 293284 h 116"/>
              <a:gd name="T84" fmla="*/ 383424 w 116"/>
              <a:gd name="T85" fmla="*/ 293284 h 116"/>
              <a:gd name="T86" fmla="*/ 383424 w 116"/>
              <a:gd name="T87" fmla="*/ 293284 h 116"/>
              <a:gd name="T88" fmla="*/ 383424 w 116"/>
              <a:gd name="T89" fmla="*/ 293284 h 116"/>
              <a:gd name="T90" fmla="*/ 383424 w 116"/>
              <a:gd name="T91" fmla="*/ 293284 h 116"/>
              <a:gd name="T92" fmla="*/ 464620 w 116"/>
              <a:gd name="T93" fmla="*/ 302308 h 116"/>
              <a:gd name="T94" fmla="*/ 378913 w 116"/>
              <a:gd name="T95" fmla="*/ 433158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94" y="30"/>
                </a:moveTo>
                <a:cubicBezTo>
                  <a:pt x="99" y="38"/>
                  <a:pt x="103" y="47"/>
                  <a:pt x="103" y="56"/>
                </a:cubicBezTo>
                <a:cubicBezTo>
                  <a:pt x="97" y="55"/>
                  <a:pt x="91" y="54"/>
                  <a:pt x="85" y="54"/>
                </a:cubicBezTo>
                <a:cubicBezTo>
                  <a:pt x="85" y="54"/>
                  <a:pt x="85" y="54"/>
                  <a:pt x="85" y="54"/>
                </a:cubicBezTo>
                <a:cubicBezTo>
                  <a:pt x="85" y="54"/>
                  <a:pt x="85" y="54"/>
                  <a:pt x="85" y="54"/>
                </a:cubicBezTo>
                <a:cubicBezTo>
                  <a:pt x="80" y="54"/>
                  <a:pt x="76" y="55"/>
                  <a:pt x="72" y="55"/>
                </a:cubicBezTo>
                <a:cubicBezTo>
                  <a:pt x="71" y="53"/>
                  <a:pt x="70" y="51"/>
                  <a:pt x="69" y="48"/>
                </a:cubicBezTo>
                <a:cubicBezTo>
                  <a:pt x="78" y="44"/>
                  <a:pt x="87" y="39"/>
                  <a:pt x="94" y="30"/>
                </a:cubicBezTo>
                <a:close/>
                <a:moveTo>
                  <a:pt x="58" y="13"/>
                </a:moveTo>
                <a:cubicBezTo>
                  <a:pt x="69" y="13"/>
                  <a:pt x="79" y="17"/>
                  <a:pt x="86" y="23"/>
                </a:cubicBezTo>
                <a:cubicBezTo>
                  <a:pt x="80" y="30"/>
                  <a:pt x="73" y="35"/>
                  <a:pt x="64" y="39"/>
                </a:cubicBezTo>
                <a:cubicBezTo>
                  <a:pt x="58" y="27"/>
                  <a:pt x="52" y="19"/>
                  <a:pt x="48" y="14"/>
                </a:cubicBezTo>
                <a:cubicBezTo>
                  <a:pt x="52" y="13"/>
                  <a:pt x="55" y="13"/>
                  <a:pt x="58" y="13"/>
                </a:cubicBezTo>
                <a:close/>
                <a:moveTo>
                  <a:pt x="38" y="18"/>
                </a:moveTo>
                <a:cubicBezTo>
                  <a:pt x="41" y="22"/>
                  <a:pt x="47" y="30"/>
                  <a:pt x="54" y="42"/>
                </a:cubicBezTo>
                <a:cubicBezTo>
                  <a:pt x="41" y="47"/>
                  <a:pt x="27" y="47"/>
                  <a:pt x="18" y="47"/>
                </a:cubicBezTo>
                <a:cubicBezTo>
                  <a:pt x="18" y="47"/>
                  <a:pt x="18" y="47"/>
                  <a:pt x="18" y="47"/>
                </a:cubicBezTo>
                <a:cubicBezTo>
                  <a:pt x="18" y="47"/>
                  <a:pt x="18" y="47"/>
                  <a:pt x="18" y="47"/>
                </a:cubicBezTo>
                <a:cubicBezTo>
                  <a:pt x="16" y="47"/>
                  <a:pt x="15" y="47"/>
                  <a:pt x="14" y="47"/>
                </a:cubicBezTo>
                <a:cubicBezTo>
                  <a:pt x="17" y="34"/>
                  <a:pt x="26" y="24"/>
                  <a:pt x="38" y="18"/>
                </a:cubicBezTo>
                <a:close/>
                <a:moveTo>
                  <a:pt x="13" y="58"/>
                </a:moveTo>
                <a:cubicBezTo>
                  <a:pt x="13" y="58"/>
                  <a:pt x="13" y="58"/>
                  <a:pt x="13" y="58"/>
                </a:cubicBezTo>
                <a:cubicBezTo>
                  <a:pt x="14" y="58"/>
                  <a:pt x="16" y="58"/>
                  <a:pt x="18" y="58"/>
                </a:cubicBezTo>
                <a:cubicBezTo>
                  <a:pt x="18" y="58"/>
                  <a:pt x="18" y="58"/>
                  <a:pt x="18" y="58"/>
                </a:cubicBezTo>
                <a:cubicBezTo>
                  <a:pt x="27" y="58"/>
                  <a:pt x="43" y="57"/>
                  <a:pt x="59" y="52"/>
                </a:cubicBezTo>
                <a:cubicBezTo>
                  <a:pt x="60" y="54"/>
                  <a:pt x="61" y="56"/>
                  <a:pt x="61" y="58"/>
                </a:cubicBezTo>
                <a:cubicBezTo>
                  <a:pt x="51" y="61"/>
                  <a:pt x="42" y="67"/>
                  <a:pt x="36" y="73"/>
                </a:cubicBezTo>
                <a:cubicBezTo>
                  <a:pt x="30" y="78"/>
                  <a:pt x="26" y="84"/>
                  <a:pt x="23" y="88"/>
                </a:cubicBezTo>
                <a:cubicBezTo>
                  <a:pt x="17" y="80"/>
                  <a:pt x="13" y="69"/>
                  <a:pt x="13" y="58"/>
                </a:cubicBezTo>
                <a:close/>
                <a:moveTo>
                  <a:pt x="58" y="104"/>
                </a:moveTo>
                <a:cubicBezTo>
                  <a:pt x="48" y="104"/>
                  <a:pt x="39" y="100"/>
                  <a:pt x="31" y="95"/>
                </a:cubicBezTo>
                <a:cubicBezTo>
                  <a:pt x="33" y="92"/>
                  <a:pt x="36" y="87"/>
                  <a:pt x="42" y="82"/>
                </a:cubicBezTo>
                <a:cubicBezTo>
                  <a:pt x="47" y="76"/>
                  <a:pt x="55" y="71"/>
                  <a:pt x="65" y="68"/>
                </a:cubicBezTo>
                <a:cubicBezTo>
                  <a:pt x="69" y="77"/>
                  <a:pt x="72" y="88"/>
                  <a:pt x="74" y="101"/>
                </a:cubicBezTo>
                <a:cubicBezTo>
                  <a:pt x="69" y="103"/>
                  <a:pt x="64" y="104"/>
                  <a:pt x="58" y="104"/>
                </a:cubicBezTo>
                <a:close/>
                <a:moveTo>
                  <a:pt x="84" y="96"/>
                </a:moveTo>
                <a:cubicBezTo>
                  <a:pt x="81" y="84"/>
                  <a:pt x="79" y="74"/>
                  <a:pt x="75" y="65"/>
                </a:cubicBezTo>
                <a:cubicBezTo>
                  <a:pt x="78" y="65"/>
                  <a:pt x="81" y="65"/>
                  <a:pt x="85" y="65"/>
                </a:cubicBezTo>
                <a:cubicBezTo>
                  <a:pt x="85" y="65"/>
                  <a:pt x="85" y="65"/>
                  <a:pt x="85" y="65"/>
                </a:cubicBezTo>
                <a:cubicBezTo>
                  <a:pt x="85" y="65"/>
                  <a:pt x="85" y="65"/>
                  <a:pt x="85" y="65"/>
                </a:cubicBezTo>
                <a:cubicBezTo>
                  <a:pt x="85" y="65"/>
                  <a:pt x="85" y="65"/>
                  <a:pt x="85" y="65"/>
                </a:cubicBezTo>
                <a:cubicBezTo>
                  <a:pt x="90" y="65"/>
                  <a:pt x="96" y="65"/>
                  <a:pt x="103" y="67"/>
                </a:cubicBezTo>
                <a:cubicBezTo>
                  <a:pt x="100" y="79"/>
                  <a:pt x="93" y="89"/>
                  <a:pt x="84"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37900" name="Freeform 40"/>
          <p:cNvSpPr>
            <a:spLocks/>
          </p:cNvSpPr>
          <p:nvPr/>
        </p:nvSpPr>
        <p:spPr bwMode="auto">
          <a:xfrm>
            <a:off x="10438607" y="2421732"/>
            <a:ext cx="181769" cy="227806"/>
          </a:xfrm>
          <a:custGeom>
            <a:avLst/>
            <a:gdLst>
              <a:gd name="T0" fmla="*/ 0 w 90"/>
              <a:gd name="T1" fmla="*/ 275835 h 112"/>
              <a:gd name="T2" fmla="*/ 36386 w 90"/>
              <a:gd name="T3" fmla="*/ 247440 h 112"/>
              <a:gd name="T4" fmla="*/ 84901 w 90"/>
              <a:gd name="T5" fmla="*/ 251496 h 112"/>
              <a:gd name="T6" fmla="*/ 84901 w 90"/>
              <a:gd name="T7" fmla="*/ 251496 h 112"/>
              <a:gd name="T8" fmla="*/ 44472 w 90"/>
              <a:gd name="T9" fmla="*/ 247440 h 112"/>
              <a:gd name="T10" fmla="*/ 20214 w 90"/>
              <a:gd name="T11" fmla="*/ 214989 h 112"/>
              <a:gd name="T12" fmla="*/ 52558 w 90"/>
              <a:gd name="T13" fmla="*/ 186594 h 112"/>
              <a:gd name="T14" fmla="*/ 177887 w 90"/>
              <a:gd name="T15" fmla="*/ 198763 h 112"/>
              <a:gd name="T16" fmla="*/ 194059 w 90"/>
              <a:gd name="T17" fmla="*/ 198763 h 112"/>
              <a:gd name="T18" fmla="*/ 190016 w 90"/>
              <a:gd name="T19" fmla="*/ 93297 h 112"/>
              <a:gd name="T20" fmla="*/ 258745 w 90"/>
              <a:gd name="T21" fmla="*/ 36508 h 112"/>
              <a:gd name="T22" fmla="*/ 262788 w 90"/>
              <a:gd name="T23" fmla="*/ 125748 h 112"/>
              <a:gd name="T24" fmla="*/ 327474 w 90"/>
              <a:gd name="T25" fmla="*/ 255553 h 112"/>
              <a:gd name="T26" fmla="*/ 363860 w 90"/>
              <a:gd name="T27" fmla="*/ 275835 h 112"/>
              <a:gd name="T28" fmla="*/ 363860 w 90"/>
              <a:gd name="T29" fmla="*/ 434034 h 112"/>
              <a:gd name="T30" fmla="*/ 218316 w 90"/>
              <a:gd name="T31" fmla="*/ 454316 h 112"/>
              <a:gd name="T32" fmla="*/ 125330 w 90"/>
              <a:gd name="T33" fmla="*/ 446203 h 112"/>
              <a:gd name="T34" fmla="*/ 44472 w 90"/>
              <a:gd name="T35" fmla="*/ 438090 h 112"/>
              <a:gd name="T36" fmla="*/ 24257 w 90"/>
              <a:gd name="T37" fmla="*/ 401583 h 112"/>
              <a:gd name="T38" fmla="*/ 44472 w 90"/>
              <a:gd name="T39" fmla="*/ 373188 h 112"/>
              <a:gd name="T40" fmla="*/ 32343 w 90"/>
              <a:gd name="T41" fmla="*/ 373188 h 112"/>
              <a:gd name="T42" fmla="*/ 8086 w 90"/>
              <a:gd name="T43" fmla="*/ 340737 h 112"/>
              <a:gd name="T44" fmla="*/ 32343 w 90"/>
              <a:gd name="T45" fmla="*/ 312342 h 112"/>
              <a:gd name="T46" fmla="*/ 28300 w 90"/>
              <a:gd name="T47" fmla="*/ 312342 h 112"/>
              <a:gd name="T48" fmla="*/ 0 w 90"/>
              <a:gd name="T49" fmla="*/ 275835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112">
                <a:moveTo>
                  <a:pt x="0" y="68"/>
                </a:moveTo>
                <a:cubicBezTo>
                  <a:pt x="1" y="64"/>
                  <a:pt x="5" y="61"/>
                  <a:pt x="9" y="61"/>
                </a:cubicBezTo>
                <a:cubicBezTo>
                  <a:pt x="21" y="62"/>
                  <a:pt x="21" y="62"/>
                  <a:pt x="21" y="62"/>
                </a:cubicBezTo>
                <a:cubicBezTo>
                  <a:pt x="21" y="62"/>
                  <a:pt x="21" y="62"/>
                  <a:pt x="21" y="62"/>
                </a:cubicBezTo>
                <a:cubicBezTo>
                  <a:pt x="11" y="61"/>
                  <a:pt x="11" y="61"/>
                  <a:pt x="11" y="61"/>
                </a:cubicBezTo>
                <a:cubicBezTo>
                  <a:pt x="8" y="61"/>
                  <a:pt x="5" y="57"/>
                  <a:pt x="5" y="53"/>
                </a:cubicBezTo>
                <a:cubicBezTo>
                  <a:pt x="6" y="48"/>
                  <a:pt x="9" y="45"/>
                  <a:pt x="13" y="46"/>
                </a:cubicBezTo>
                <a:cubicBezTo>
                  <a:pt x="44" y="49"/>
                  <a:pt x="44" y="49"/>
                  <a:pt x="44" y="49"/>
                </a:cubicBezTo>
                <a:cubicBezTo>
                  <a:pt x="48" y="49"/>
                  <a:pt x="48" y="49"/>
                  <a:pt x="48" y="49"/>
                </a:cubicBezTo>
                <a:cubicBezTo>
                  <a:pt x="48" y="49"/>
                  <a:pt x="42" y="46"/>
                  <a:pt x="47" y="23"/>
                </a:cubicBezTo>
                <a:cubicBezTo>
                  <a:pt x="52" y="0"/>
                  <a:pt x="64" y="9"/>
                  <a:pt x="64" y="9"/>
                </a:cubicBezTo>
                <a:cubicBezTo>
                  <a:pt x="64" y="9"/>
                  <a:pt x="65" y="28"/>
                  <a:pt x="65" y="31"/>
                </a:cubicBezTo>
                <a:cubicBezTo>
                  <a:pt x="66" y="34"/>
                  <a:pt x="81" y="63"/>
                  <a:pt x="81" y="63"/>
                </a:cubicBezTo>
                <a:cubicBezTo>
                  <a:pt x="81" y="65"/>
                  <a:pt x="90" y="66"/>
                  <a:pt x="90" y="68"/>
                </a:cubicBezTo>
                <a:cubicBezTo>
                  <a:pt x="90" y="81"/>
                  <a:pt x="90" y="93"/>
                  <a:pt x="90" y="107"/>
                </a:cubicBezTo>
                <a:cubicBezTo>
                  <a:pt x="80" y="104"/>
                  <a:pt x="75" y="112"/>
                  <a:pt x="54" y="112"/>
                </a:cubicBezTo>
                <a:cubicBezTo>
                  <a:pt x="47" y="112"/>
                  <a:pt x="38" y="111"/>
                  <a:pt x="31" y="110"/>
                </a:cubicBezTo>
                <a:cubicBezTo>
                  <a:pt x="11" y="108"/>
                  <a:pt x="11" y="108"/>
                  <a:pt x="11" y="108"/>
                </a:cubicBezTo>
                <a:cubicBezTo>
                  <a:pt x="8" y="107"/>
                  <a:pt x="6" y="104"/>
                  <a:pt x="6" y="99"/>
                </a:cubicBezTo>
                <a:cubicBezTo>
                  <a:pt x="7" y="96"/>
                  <a:pt x="8" y="93"/>
                  <a:pt x="11" y="92"/>
                </a:cubicBezTo>
                <a:cubicBezTo>
                  <a:pt x="8" y="92"/>
                  <a:pt x="8" y="92"/>
                  <a:pt x="8" y="92"/>
                </a:cubicBezTo>
                <a:cubicBezTo>
                  <a:pt x="5" y="92"/>
                  <a:pt x="2" y="88"/>
                  <a:pt x="2" y="84"/>
                </a:cubicBezTo>
                <a:cubicBezTo>
                  <a:pt x="3" y="80"/>
                  <a:pt x="5" y="77"/>
                  <a:pt x="8" y="77"/>
                </a:cubicBezTo>
                <a:cubicBezTo>
                  <a:pt x="7" y="77"/>
                  <a:pt x="7" y="77"/>
                  <a:pt x="7" y="77"/>
                </a:cubicBezTo>
                <a:cubicBezTo>
                  <a:pt x="3" y="76"/>
                  <a:pt x="0" y="73"/>
                  <a:pt x="0" y="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37901" name="Freeform 70"/>
          <p:cNvSpPr>
            <a:spLocks noEditPoints="1"/>
          </p:cNvSpPr>
          <p:nvPr/>
        </p:nvSpPr>
        <p:spPr bwMode="auto">
          <a:xfrm>
            <a:off x="7209632" y="4482307"/>
            <a:ext cx="165100" cy="173038"/>
          </a:xfrm>
          <a:custGeom>
            <a:avLst/>
            <a:gdLst>
              <a:gd name="T0" fmla="*/ 90957 w 109"/>
              <a:gd name="T1" fmla="*/ 333461 h 114"/>
              <a:gd name="T2" fmla="*/ 9096 w 109"/>
              <a:gd name="T3" fmla="*/ 254643 h 114"/>
              <a:gd name="T4" fmla="*/ 6064 w 109"/>
              <a:gd name="T5" fmla="*/ 136416 h 114"/>
              <a:gd name="T6" fmla="*/ 48510 w 109"/>
              <a:gd name="T7" fmla="*/ 54566 h 114"/>
              <a:gd name="T8" fmla="*/ 127339 w 109"/>
              <a:gd name="T9" fmla="*/ 6063 h 114"/>
              <a:gd name="T10" fmla="*/ 239519 w 109"/>
              <a:gd name="T11" fmla="*/ 9094 h 114"/>
              <a:gd name="T12" fmla="*/ 318348 w 109"/>
              <a:gd name="T13" fmla="*/ 87912 h 114"/>
              <a:gd name="T14" fmla="*/ 327444 w 109"/>
              <a:gd name="T15" fmla="*/ 194014 h 114"/>
              <a:gd name="T16" fmla="*/ 288030 w 109"/>
              <a:gd name="T17" fmla="*/ 251612 h 114"/>
              <a:gd name="T18" fmla="*/ 242551 w 109"/>
              <a:gd name="T19" fmla="*/ 257675 h 114"/>
              <a:gd name="T20" fmla="*/ 221328 w 109"/>
              <a:gd name="T21" fmla="*/ 245549 h 114"/>
              <a:gd name="T22" fmla="*/ 215264 w 109"/>
              <a:gd name="T23" fmla="*/ 230391 h 114"/>
              <a:gd name="T24" fmla="*/ 200105 w 109"/>
              <a:gd name="T25" fmla="*/ 233423 h 114"/>
              <a:gd name="T26" fmla="*/ 181913 w 109"/>
              <a:gd name="T27" fmla="*/ 251612 h 114"/>
              <a:gd name="T28" fmla="*/ 151594 w 109"/>
              <a:gd name="T29" fmla="*/ 260706 h 114"/>
              <a:gd name="T30" fmla="*/ 100052 w 109"/>
              <a:gd name="T31" fmla="*/ 239486 h 114"/>
              <a:gd name="T32" fmla="*/ 81861 w 109"/>
              <a:gd name="T33" fmla="*/ 178856 h 114"/>
              <a:gd name="T34" fmla="*/ 106116 w 109"/>
              <a:gd name="T35" fmla="*/ 109133 h 114"/>
              <a:gd name="T36" fmla="*/ 172818 w 109"/>
              <a:gd name="T37" fmla="*/ 84881 h 114"/>
              <a:gd name="T38" fmla="*/ 212232 w 109"/>
              <a:gd name="T39" fmla="*/ 87912 h 114"/>
              <a:gd name="T40" fmla="*/ 239519 w 109"/>
              <a:gd name="T41" fmla="*/ 93975 h 114"/>
              <a:gd name="T42" fmla="*/ 236487 w 109"/>
              <a:gd name="T43" fmla="*/ 190982 h 114"/>
              <a:gd name="T44" fmla="*/ 236487 w 109"/>
              <a:gd name="T45" fmla="*/ 212203 h 114"/>
              <a:gd name="T46" fmla="*/ 251647 w 109"/>
              <a:gd name="T47" fmla="*/ 233423 h 114"/>
              <a:gd name="T48" fmla="*/ 278934 w 109"/>
              <a:gd name="T49" fmla="*/ 227360 h 114"/>
              <a:gd name="T50" fmla="*/ 294093 w 109"/>
              <a:gd name="T51" fmla="*/ 181888 h 114"/>
              <a:gd name="T52" fmla="*/ 288030 w 109"/>
              <a:gd name="T53" fmla="*/ 100038 h 114"/>
              <a:gd name="T54" fmla="*/ 224360 w 109"/>
              <a:gd name="T55" fmla="*/ 36378 h 114"/>
              <a:gd name="T56" fmla="*/ 115212 w 109"/>
              <a:gd name="T57" fmla="*/ 39409 h 114"/>
              <a:gd name="T58" fmla="*/ 42446 w 109"/>
              <a:gd name="T59" fmla="*/ 121259 h 114"/>
              <a:gd name="T60" fmla="*/ 42446 w 109"/>
              <a:gd name="T61" fmla="*/ 239486 h 114"/>
              <a:gd name="T62" fmla="*/ 106116 w 109"/>
              <a:gd name="T63" fmla="*/ 309209 h 114"/>
              <a:gd name="T64" fmla="*/ 187977 w 109"/>
              <a:gd name="T65" fmla="*/ 315272 h 114"/>
              <a:gd name="T66" fmla="*/ 239519 w 109"/>
              <a:gd name="T67" fmla="*/ 306178 h 114"/>
              <a:gd name="T68" fmla="*/ 254679 w 109"/>
              <a:gd name="T69" fmla="*/ 327398 h 114"/>
              <a:gd name="T70" fmla="*/ 160690 w 109"/>
              <a:gd name="T71" fmla="*/ 345587 h 114"/>
              <a:gd name="T72" fmla="*/ 148563 w 109"/>
              <a:gd name="T73" fmla="*/ 115196 h 114"/>
              <a:gd name="T74" fmla="*/ 121276 w 109"/>
              <a:gd name="T75" fmla="*/ 154605 h 114"/>
              <a:gd name="T76" fmla="*/ 130371 w 109"/>
              <a:gd name="T77" fmla="*/ 221297 h 114"/>
              <a:gd name="T78" fmla="*/ 175850 w 109"/>
              <a:gd name="T79" fmla="*/ 227360 h 114"/>
              <a:gd name="T80" fmla="*/ 197073 w 109"/>
              <a:gd name="T81" fmla="*/ 194014 h 114"/>
              <a:gd name="T82" fmla="*/ 203137 w 109"/>
              <a:gd name="T83" fmla="*/ 112164 h 114"/>
              <a:gd name="T84" fmla="*/ 187977 w 109"/>
              <a:gd name="T85" fmla="*/ 109133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14">
                <a:moveTo>
                  <a:pt x="53" y="114"/>
                </a:moveTo>
                <a:cubicBezTo>
                  <a:pt x="45" y="114"/>
                  <a:pt x="37" y="113"/>
                  <a:pt x="30" y="110"/>
                </a:cubicBezTo>
                <a:cubicBezTo>
                  <a:pt x="24" y="108"/>
                  <a:pt x="18" y="104"/>
                  <a:pt x="14" y="100"/>
                </a:cubicBezTo>
                <a:cubicBezTo>
                  <a:pt x="9" y="96"/>
                  <a:pt x="6" y="90"/>
                  <a:pt x="3" y="84"/>
                </a:cubicBezTo>
                <a:cubicBezTo>
                  <a:pt x="1" y="77"/>
                  <a:pt x="0" y="70"/>
                  <a:pt x="0" y="61"/>
                </a:cubicBezTo>
                <a:cubicBezTo>
                  <a:pt x="0" y="56"/>
                  <a:pt x="0" y="50"/>
                  <a:pt x="2" y="45"/>
                </a:cubicBezTo>
                <a:cubicBezTo>
                  <a:pt x="3" y="39"/>
                  <a:pt x="5" y="34"/>
                  <a:pt x="7" y="30"/>
                </a:cubicBezTo>
                <a:cubicBezTo>
                  <a:pt x="10" y="25"/>
                  <a:pt x="12" y="21"/>
                  <a:pt x="16" y="18"/>
                </a:cubicBezTo>
                <a:cubicBezTo>
                  <a:pt x="19" y="14"/>
                  <a:pt x="23" y="11"/>
                  <a:pt x="28" y="8"/>
                </a:cubicBezTo>
                <a:cubicBezTo>
                  <a:pt x="32" y="5"/>
                  <a:pt x="37" y="3"/>
                  <a:pt x="42" y="2"/>
                </a:cubicBezTo>
                <a:cubicBezTo>
                  <a:pt x="47" y="1"/>
                  <a:pt x="53" y="0"/>
                  <a:pt x="59" y="0"/>
                </a:cubicBezTo>
                <a:cubicBezTo>
                  <a:pt x="66" y="0"/>
                  <a:pt x="73" y="1"/>
                  <a:pt x="79" y="3"/>
                </a:cubicBezTo>
                <a:cubicBezTo>
                  <a:pt x="85" y="6"/>
                  <a:pt x="91" y="9"/>
                  <a:pt x="95" y="13"/>
                </a:cubicBezTo>
                <a:cubicBezTo>
                  <a:pt x="99" y="18"/>
                  <a:pt x="103" y="23"/>
                  <a:pt x="105" y="29"/>
                </a:cubicBezTo>
                <a:cubicBezTo>
                  <a:pt x="108" y="35"/>
                  <a:pt x="109" y="43"/>
                  <a:pt x="109" y="50"/>
                </a:cubicBezTo>
                <a:cubicBezTo>
                  <a:pt x="109" y="55"/>
                  <a:pt x="109" y="59"/>
                  <a:pt x="108" y="64"/>
                </a:cubicBezTo>
                <a:cubicBezTo>
                  <a:pt x="107" y="68"/>
                  <a:pt x="105" y="72"/>
                  <a:pt x="103" y="75"/>
                </a:cubicBezTo>
                <a:cubicBezTo>
                  <a:pt x="101" y="78"/>
                  <a:pt x="98" y="81"/>
                  <a:pt x="95" y="83"/>
                </a:cubicBezTo>
                <a:cubicBezTo>
                  <a:pt x="92" y="85"/>
                  <a:pt x="89" y="86"/>
                  <a:pt x="85" y="86"/>
                </a:cubicBezTo>
                <a:cubicBezTo>
                  <a:pt x="83" y="86"/>
                  <a:pt x="82" y="86"/>
                  <a:pt x="80" y="85"/>
                </a:cubicBezTo>
                <a:cubicBezTo>
                  <a:pt x="79" y="85"/>
                  <a:pt x="77" y="84"/>
                  <a:pt x="76" y="83"/>
                </a:cubicBezTo>
                <a:cubicBezTo>
                  <a:pt x="75" y="83"/>
                  <a:pt x="74" y="82"/>
                  <a:pt x="73" y="81"/>
                </a:cubicBezTo>
                <a:cubicBezTo>
                  <a:pt x="72" y="80"/>
                  <a:pt x="72" y="79"/>
                  <a:pt x="71" y="78"/>
                </a:cubicBezTo>
                <a:cubicBezTo>
                  <a:pt x="71" y="76"/>
                  <a:pt x="71" y="76"/>
                  <a:pt x="71" y="76"/>
                </a:cubicBezTo>
                <a:cubicBezTo>
                  <a:pt x="68" y="76"/>
                  <a:pt x="68" y="76"/>
                  <a:pt x="68" y="76"/>
                </a:cubicBezTo>
                <a:cubicBezTo>
                  <a:pt x="66" y="77"/>
                  <a:pt x="66" y="77"/>
                  <a:pt x="66" y="77"/>
                </a:cubicBezTo>
                <a:cubicBezTo>
                  <a:pt x="65" y="78"/>
                  <a:pt x="64" y="80"/>
                  <a:pt x="63" y="81"/>
                </a:cubicBezTo>
                <a:cubicBezTo>
                  <a:pt x="62" y="82"/>
                  <a:pt x="61" y="82"/>
                  <a:pt x="60" y="83"/>
                </a:cubicBezTo>
                <a:cubicBezTo>
                  <a:pt x="58" y="84"/>
                  <a:pt x="57" y="85"/>
                  <a:pt x="55" y="85"/>
                </a:cubicBezTo>
                <a:cubicBezTo>
                  <a:pt x="54" y="86"/>
                  <a:pt x="52" y="86"/>
                  <a:pt x="50" y="86"/>
                </a:cubicBezTo>
                <a:cubicBezTo>
                  <a:pt x="46" y="86"/>
                  <a:pt x="43" y="85"/>
                  <a:pt x="40" y="84"/>
                </a:cubicBezTo>
                <a:cubicBezTo>
                  <a:pt x="37" y="83"/>
                  <a:pt x="35" y="81"/>
                  <a:pt x="33" y="79"/>
                </a:cubicBezTo>
                <a:cubicBezTo>
                  <a:pt x="31" y="76"/>
                  <a:pt x="30" y="74"/>
                  <a:pt x="29" y="70"/>
                </a:cubicBezTo>
                <a:cubicBezTo>
                  <a:pt x="28" y="67"/>
                  <a:pt x="27" y="63"/>
                  <a:pt x="27" y="59"/>
                </a:cubicBezTo>
                <a:cubicBezTo>
                  <a:pt x="27" y="55"/>
                  <a:pt x="28" y="50"/>
                  <a:pt x="29" y="46"/>
                </a:cubicBezTo>
                <a:cubicBezTo>
                  <a:pt x="31" y="42"/>
                  <a:pt x="33" y="39"/>
                  <a:pt x="35" y="36"/>
                </a:cubicBezTo>
                <a:cubicBezTo>
                  <a:pt x="38" y="34"/>
                  <a:pt x="41" y="31"/>
                  <a:pt x="45" y="30"/>
                </a:cubicBezTo>
                <a:cubicBezTo>
                  <a:pt x="48" y="28"/>
                  <a:pt x="53" y="28"/>
                  <a:pt x="57" y="28"/>
                </a:cubicBezTo>
                <a:cubicBezTo>
                  <a:pt x="59" y="28"/>
                  <a:pt x="62" y="28"/>
                  <a:pt x="64" y="28"/>
                </a:cubicBezTo>
                <a:cubicBezTo>
                  <a:pt x="66" y="28"/>
                  <a:pt x="68" y="28"/>
                  <a:pt x="70" y="29"/>
                </a:cubicBezTo>
                <a:cubicBezTo>
                  <a:pt x="72" y="29"/>
                  <a:pt x="74" y="30"/>
                  <a:pt x="76" y="30"/>
                </a:cubicBezTo>
                <a:cubicBezTo>
                  <a:pt x="77" y="30"/>
                  <a:pt x="78" y="31"/>
                  <a:pt x="79" y="31"/>
                </a:cubicBezTo>
                <a:cubicBezTo>
                  <a:pt x="78" y="60"/>
                  <a:pt x="78" y="60"/>
                  <a:pt x="78" y="60"/>
                </a:cubicBezTo>
                <a:cubicBezTo>
                  <a:pt x="78" y="61"/>
                  <a:pt x="78" y="62"/>
                  <a:pt x="78" y="63"/>
                </a:cubicBezTo>
                <a:cubicBezTo>
                  <a:pt x="78" y="65"/>
                  <a:pt x="78" y="65"/>
                  <a:pt x="78" y="65"/>
                </a:cubicBezTo>
                <a:cubicBezTo>
                  <a:pt x="78" y="67"/>
                  <a:pt x="78" y="69"/>
                  <a:pt x="78" y="70"/>
                </a:cubicBezTo>
                <a:cubicBezTo>
                  <a:pt x="79" y="72"/>
                  <a:pt x="79" y="73"/>
                  <a:pt x="80" y="74"/>
                </a:cubicBezTo>
                <a:cubicBezTo>
                  <a:pt x="80" y="75"/>
                  <a:pt x="81" y="76"/>
                  <a:pt x="83" y="77"/>
                </a:cubicBezTo>
                <a:cubicBezTo>
                  <a:pt x="83" y="77"/>
                  <a:pt x="84" y="77"/>
                  <a:pt x="86" y="77"/>
                </a:cubicBezTo>
                <a:cubicBezTo>
                  <a:pt x="88" y="77"/>
                  <a:pt x="90" y="76"/>
                  <a:pt x="92" y="75"/>
                </a:cubicBezTo>
                <a:cubicBezTo>
                  <a:pt x="93" y="73"/>
                  <a:pt x="94" y="71"/>
                  <a:pt x="95" y="68"/>
                </a:cubicBezTo>
                <a:cubicBezTo>
                  <a:pt x="96" y="66"/>
                  <a:pt x="97" y="63"/>
                  <a:pt x="97" y="60"/>
                </a:cubicBezTo>
                <a:cubicBezTo>
                  <a:pt x="98" y="57"/>
                  <a:pt x="98" y="54"/>
                  <a:pt x="98" y="50"/>
                </a:cubicBezTo>
                <a:cubicBezTo>
                  <a:pt x="98" y="44"/>
                  <a:pt x="97" y="38"/>
                  <a:pt x="95" y="33"/>
                </a:cubicBezTo>
                <a:cubicBezTo>
                  <a:pt x="93" y="28"/>
                  <a:pt x="90" y="23"/>
                  <a:pt x="87" y="20"/>
                </a:cubicBezTo>
                <a:cubicBezTo>
                  <a:pt x="83" y="16"/>
                  <a:pt x="79" y="13"/>
                  <a:pt x="74" y="12"/>
                </a:cubicBezTo>
                <a:cubicBezTo>
                  <a:pt x="70" y="10"/>
                  <a:pt x="64" y="9"/>
                  <a:pt x="59" y="9"/>
                </a:cubicBezTo>
                <a:cubicBezTo>
                  <a:pt x="51" y="9"/>
                  <a:pt x="44" y="10"/>
                  <a:pt x="38" y="13"/>
                </a:cubicBezTo>
                <a:cubicBezTo>
                  <a:pt x="32" y="15"/>
                  <a:pt x="27" y="19"/>
                  <a:pt x="23" y="24"/>
                </a:cubicBezTo>
                <a:cubicBezTo>
                  <a:pt x="19" y="28"/>
                  <a:pt x="16" y="34"/>
                  <a:pt x="14" y="40"/>
                </a:cubicBezTo>
                <a:cubicBezTo>
                  <a:pt x="12" y="46"/>
                  <a:pt x="11" y="53"/>
                  <a:pt x="11" y="61"/>
                </a:cubicBezTo>
                <a:cubicBezTo>
                  <a:pt x="11" y="68"/>
                  <a:pt x="12" y="74"/>
                  <a:pt x="14" y="79"/>
                </a:cubicBezTo>
                <a:cubicBezTo>
                  <a:pt x="16" y="85"/>
                  <a:pt x="18" y="90"/>
                  <a:pt x="22" y="93"/>
                </a:cubicBezTo>
                <a:cubicBezTo>
                  <a:pt x="26" y="97"/>
                  <a:pt x="30" y="100"/>
                  <a:pt x="35" y="102"/>
                </a:cubicBezTo>
                <a:cubicBezTo>
                  <a:pt x="40" y="104"/>
                  <a:pt x="46" y="105"/>
                  <a:pt x="53" y="105"/>
                </a:cubicBezTo>
                <a:cubicBezTo>
                  <a:pt x="56" y="105"/>
                  <a:pt x="59" y="105"/>
                  <a:pt x="62" y="104"/>
                </a:cubicBezTo>
                <a:cubicBezTo>
                  <a:pt x="64" y="104"/>
                  <a:pt x="67" y="103"/>
                  <a:pt x="70" y="103"/>
                </a:cubicBezTo>
                <a:cubicBezTo>
                  <a:pt x="73" y="102"/>
                  <a:pt x="76" y="101"/>
                  <a:pt x="79" y="101"/>
                </a:cubicBezTo>
                <a:cubicBezTo>
                  <a:pt x="80" y="100"/>
                  <a:pt x="82" y="100"/>
                  <a:pt x="84" y="99"/>
                </a:cubicBezTo>
                <a:cubicBezTo>
                  <a:pt x="84" y="108"/>
                  <a:pt x="84" y="108"/>
                  <a:pt x="84" y="108"/>
                </a:cubicBezTo>
                <a:cubicBezTo>
                  <a:pt x="80" y="110"/>
                  <a:pt x="75" y="111"/>
                  <a:pt x="70" y="112"/>
                </a:cubicBezTo>
                <a:cubicBezTo>
                  <a:pt x="65" y="113"/>
                  <a:pt x="59" y="114"/>
                  <a:pt x="53" y="114"/>
                </a:cubicBezTo>
                <a:close/>
                <a:moveTo>
                  <a:pt x="57" y="36"/>
                </a:moveTo>
                <a:cubicBezTo>
                  <a:pt x="54" y="36"/>
                  <a:pt x="51" y="37"/>
                  <a:pt x="49" y="38"/>
                </a:cubicBezTo>
                <a:cubicBezTo>
                  <a:pt x="47" y="40"/>
                  <a:pt x="45" y="41"/>
                  <a:pt x="43" y="44"/>
                </a:cubicBezTo>
                <a:cubicBezTo>
                  <a:pt x="42" y="46"/>
                  <a:pt x="41" y="48"/>
                  <a:pt x="40" y="51"/>
                </a:cubicBezTo>
                <a:cubicBezTo>
                  <a:pt x="40" y="54"/>
                  <a:pt x="39" y="57"/>
                  <a:pt x="39" y="60"/>
                </a:cubicBezTo>
                <a:cubicBezTo>
                  <a:pt x="39" y="66"/>
                  <a:pt x="40" y="70"/>
                  <a:pt x="43" y="73"/>
                </a:cubicBezTo>
                <a:cubicBezTo>
                  <a:pt x="45" y="76"/>
                  <a:pt x="48" y="77"/>
                  <a:pt x="52" y="77"/>
                </a:cubicBezTo>
                <a:cubicBezTo>
                  <a:pt x="54" y="77"/>
                  <a:pt x="56" y="77"/>
                  <a:pt x="58" y="75"/>
                </a:cubicBezTo>
                <a:cubicBezTo>
                  <a:pt x="60" y="74"/>
                  <a:pt x="62" y="73"/>
                  <a:pt x="63" y="71"/>
                </a:cubicBezTo>
                <a:cubicBezTo>
                  <a:pt x="64" y="69"/>
                  <a:pt x="65" y="66"/>
                  <a:pt x="65" y="64"/>
                </a:cubicBezTo>
                <a:cubicBezTo>
                  <a:pt x="66" y="61"/>
                  <a:pt x="66" y="58"/>
                  <a:pt x="66" y="55"/>
                </a:cubicBezTo>
                <a:cubicBezTo>
                  <a:pt x="67" y="37"/>
                  <a:pt x="67" y="37"/>
                  <a:pt x="67" y="37"/>
                </a:cubicBezTo>
                <a:cubicBezTo>
                  <a:pt x="65" y="37"/>
                  <a:pt x="65" y="37"/>
                  <a:pt x="65" y="37"/>
                </a:cubicBezTo>
                <a:cubicBezTo>
                  <a:pt x="64" y="37"/>
                  <a:pt x="63" y="36"/>
                  <a:pt x="62" y="36"/>
                </a:cubicBezTo>
                <a:cubicBezTo>
                  <a:pt x="60" y="36"/>
                  <a:pt x="59" y="36"/>
                  <a:pt x="57" y="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37904" name="Freeform 37"/>
          <p:cNvSpPr>
            <a:spLocks/>
          </p:cNvSpPr>
          <p:nvPr/>
        </p:nvSpPr>
        <p:spPr bwMode="auto">
          <a:xfrm>
            <a:off x="7150100" y="2986882"/>
            <a:ext cx="156369" cy="142081"/>
          </a:xfrm>
          <a:custGeom>
            <a:avLst/>
            <a:gdLst>
              <a:gd name="T0" fmla="*/ 229272 w 113"/>
              <a:gd name="T1" fmla="*/ 13748 h 103"/>
              <a:gd name="T2" fmla="*/ 127066 w 113"/>
              <a:gd name="T3" fmla="*/ 19248 h 103"/>
              <a:gd name="T4" fmla="*/ 22098 w 113"/>
              <a:gd name="T5" fmla="*/ 38496 h 103"/>
              <a:gd name="T6" fmla="*/ 8287 w 113"/>
              <a:gd name="T7" fmla="*/ 38496 h 103"/>
              <a:gd name="T8" fmla="*/ 2762 w 113"/>
              <a:gd name="T9" fmla="*/ 54994 h 103"/>
              <a:gd name="T10" fmla="*/ 140878 w 113"/>
              <a:gd name="T11" fmla="*/ 277719 h 103"/>
              <a:gd name="T12" fmla="*/ 151927 w 113"/>
              <a:gd name="T13" fmla="*/ 283218 h 103"/>
              <a:gd name="T14" fmla="*/ 160214 w 113"/>
              <a:gd name="T15" fmla="*/ 280468 h 103"/>
              <a:gd name="T16" fmla="*/ 162976 w 113"/>
              <a:gd name="T17" fmla="*/ 263970 h 103"/>
              <a:gd name="T18" fmla="*/ 102205 w 113"/>
              <a:gd name="T19" fmla="*/ 164981 h 103"/>
              <a:gd name="T20" fmla="*/ 207173 w 113"/>
              <a:gd name="T21" fmla="*/ 148483 h 103"/>
              <a:gd name="T22" fmla="*/ 312141 w 113"/>
              <a:gd name="T23" fmla="*/ 140234 h 103"/>
              <a:gd name="T24" fmla="*/ 229272 w 113"/>
              <a:gd name="T25" fmla="*/ 13748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 h="103">
                <a:moveTo>
                  <a:pt x="83" y="5"/>
                </a:moveTo>
                <a:cubicBezTo>
                  <a:pt x="83" y="5"/>
                  <a:pt x="65" y="14"/>
                  <a:pt x="46" y="7"/>
                </a:cubicBezTo>
                <a:cubicBezTo>
                  <a:pt x="26" y="0"/>
                  <a:pt x="16" y="3"/>
                  <a:pt x="8" y="14"/>
                </a:cubicBezTo>
                <a:cubicBezTo>
                  <a:pt x="6" y="13"/>
                  <a:pt x="4" y="13"/>
                  <a:pt x="3" y="14"/>
                </a:cubicBezTo>
                <a:cubicBezTo>
                  <a:pt x="1" y="15"/>
                  <a:pt x="0" y="18"/>
                  <a:pt x="1" y="20"/>
                </a:cubicBezTo>
                <a:cubicBezTo>
                  <a:pt x="51" y="101"/>
                  <a:pt x="51" y="101"/>
                  <a:pt x="51" y="101"/>
                </a:cubicBezTo>
                <a:cubicBezTo>
                  <a:pt x="52" y="102"/>
                  <a:pt x="53" y="103"/>
                  <a:pt x="55" y="103"/>
                </a:cubicBezTo>
                <a:cubicBezTo>
                  <a:pt x="56" y="103"/>
                  <a:pt x="57" y="103"/>
                  <a:pt x="58" y="102"/>
                </a:cubicBezTo>
                <a:cubicBezTo>
                  <a:pt x="60" y="101"/>
                  <a:pt x="61" y="98"/>
                  <a:pt x="59" y="96"/>
                </a:cubicBezTo>
                <a:cubicBezTo>
                  <a:pt x="37" y="60"/>
                  <a:pt x="37" y="60"/>
                  <a:pt x="37" y="60"/>
                </a:cubicBezTo>
                <a:cubicBezTo>
                  <a:pt x="46" y="49"/>
                  <a:pt x="55" y="46"/>
                  <a:pt x="75" y="54"/>
                </a:cubicBezTo>
                <a:cubicBezTo>
                  <a:pt x="94" y="60"/>
                  <a:pt x="113" y="51"/>
                  <a:pt x="113" y="51"/>
                </a:cubicBezTo>
                <a:lnTo>
                  <a:pt x="83"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grpSp>
        <p:nvGrpSpPr>
          <p:cNvPr id="185" name="Group 184"/>
          <p:cNvGrpSpPr/>
          <p:nvPr/>
        </p:nvGrpSpPr>
        <p:grpSpPr>
          <a:xfrm>
            <a:off x="8832068" y="3266271"/>
            <a:ext cx="133234" cy="95306"/>
            <a:chOff x="2046288" y="1965325"/>
            <a:chExt cx="295275" cy="300038"/>
          </a:xfrm>
          <a:solidFill>
            <a:schemeClr val="bg1"/>
          </a:solidFill>
        </p:grpSpPr>
        <p:sp>
          <p:nvSpPr>
            <p:cNvPr id="186" name="Freeform 58"/>
            <p:cNvSpPr>
              <a:spLocks/>
            </p:cNvSpPr>
            <p:nvPr/>
          </p:nvSpPr>
          <p:spPr bwMode="auto">
            <a:xfrm>
              <a:off x="2157413" y="1965325"/>
              <a:ext cx="184150" cy="182563"/>
            </a:xfrm>
            <a:custGeom>
              <a:avLst/>
              <a:gdLst/>
              <a:ahLst/>
              <a:cxnLst>
                <a:cxn ang="0">
                  <a:pos x="67" y="4"/>
                </a:cxn>
                <a:cxn ang="0">
                  <a:pos x="57" y="5"/>
                </a:cxn>
                <a:cxn ang="0">
                  <a:pos x="22" y="40"/>
                </a:cxn>
                <a:cxn ang="0">
                  <a:pos x="0" y="52"/>
                </a:cxn>
                <a:cxn ang="0">
                  <a:pos x="19" y="71"/>
                </a:cxn>
                <a:cxn ang="0">
                  <a:pos x="32" y="49"/>
                </a:cxn>
                <a:cxn ang="0">
                  <a:pos x="66" y="15"/>
                </a:cxn>
                <a:cxn ang="0">
                  <a:pos x="67" y="4"/>
                </a:cxn>
              </a:cxnLst>
              <a:rect l="0" t="0" r="r" b="b"/>
              <a:pathLst>
                <a:path w="72" h="71">
                  <a:moveTo>
                    <a:pt x="67" y="4"/>
                  </a:moveTo>
                  <a:cubicBezTo>
                    <a:pt x="62" y="0"/>
                    <a:pt x="57" y="5"/>
                    <a:pt x="57" y="5"/>
                  </a:cubicBezTo>
                  <a:cubicBezTo>
                    <a:pt x="57" y="5"/>
                    <a:pt x="28" y="34"/>
                    <a:pt x="22" y="40"/>
                  </a:cubicBezTo>
                  <a:cubicBezTo>
                    <a:pt x="16" y="45"/>
                    <a:pt x="0" y="52"/>
                    <a:pt x="0" y="52"/>
                  </a:cubicBezTo>
                  <a:cubicBezTo>
                    <a:pt x="19" y="71"/>
                    <a:pt x="19" y="71"/>
                    <a:pt x="19" y="71"/>
                  </a:cubicBezTo>
                  <a:cubicBezTo>
                    <a:pt x="19" y="71"/>
                    <a:pt x="26" y="55"/>
                    <a:pt x="32" y="49"/>
                  </a:cubicBezTo>
                  <a:cubicBezTo>
                    <a:pt x="37" y="43"/>
                    <a:pt x="66" y="15"/>
                    <a:pt x="66" y="15"/>
                  </a:cubicBezTo>
                  <a:cubicBezTo>
                    <a:pt x="66" y="15"/>
                    <a:pt x="72" y="9"/>
                    <a:pt x="67" y="4"/>
                  </a:cubicBezTo>
                  <a:close/>
                </a:path>
              </a:pathLst>
            </a:custGeom>
            <a:grpFill/>
            <a:ln w="9525">
              <a:noFill/>
              <a:round/>
              <a:headEnd/>
              <a:tailEnd/>
            </a:ln>
          </p:spPr>
          <p:txBody>
            <a:bodyPr/>
            <a:lstStyle/>
            <a:p>
              <a:pPr defTabSz="914217">
                <a:defRPr/>
              </a:pPr>
              <a:endParaRPr lang="en-US" sz="900">
                <a:latin typeface="Calibri Light"/>
              </a:endParaRPr>
            </a:p>
          </p:txBody>
        </p:sp>
        <p:sp>
          <p:nvSpPr>
            <p:cNvPr id="187" name="Freeform 59"/>
            <p:cNvSpPr>
              <a:spLocks noEditPoints="1"/>
            </p:cNvSpPr>
            <p:nvPr/>
          </p:nvSpPr>
          <p:spPr bwMode="auto">
            <a:xfrm>
              <a:off x="2046288" y="2114550"/>
              <a:ext cx="144463" cy="150813"/>
            </a:xfrm>
            <a:custGeom>
              <a:avLst/>
              <a:gdLst/>
              <a:ahLst/>
              <a:cxnLst>
                <a:cxn ang="0">
                  <a:pos x="22" y="13"/>
                </a:cxn>
                <a:cxn ang="0">
                  <a:pos x="0" y="49"/>
                </a:cxn>
                <a:cxn ang="0">
                  <a:pos x="56" y="19"/>
                </a:cxn>
                <a:cxn ang="0">
                  <a:pos x="37" y="0"/>
                </a:cxn>
                <a:cxn ang="0">
                  <a:pos x="22" y="13"/>
                </a:cxn>
                <a:cxn ang="0">
                  <a:pos x="16" y="43"/>
                </a:cxn>
                <a:cxn ang="0">
                  <a:pos x="36" y="8"/>
                </a:cxn>
                <a:cxn ang="0">
                  <a:pos x="16" y="43"/>
                </a:cxn>
              </a:cxnLst>
              <a:rect l="0" t="0" r="r" b="b"/>
              <a:pathLst>
                <a:path w="56" h="59">
                  <a:moveTo>
                    <a:pt x="22" y="13"/>
                  </a:moveTo>
                  <a:cubicBezTo>
                    <a:pt x="13" y="34"/>
                    <a:pt x="14" y="46"/>
                    <a:pt x="0" y="49"/>
                  </a:cubicBezTo>
                  <a:cubicBezTo>
                    <a:pt x="56" y="59"/>
                    <a:pt x="56" y="19"/>
                    <a:pt x="56" y="19"/>
                  </a:cubicBezTo>
                  <a:cubicBezTo>
                    <a:pt x="37" y="0"/>
                    <a:pt x="37" y="0"/>
                    <a:pt x="37" y="0"/>
                  </a:cubicBezTo>
                  <a:cubicBezTo>
                    <a:pt x="37" y="0"/>
                    <a:pt x="26" y="3"/>
                    <a:pt x="22" y="13"/>
                  </a:cubicBezTo>
                  <a:close/>
                  <a:moveTo>
                    <a:pt x="16" y="43"/>
                  </a:moveTo>
                  <a:cubicBezTo>
                    <a:pt x="21" y="38"/>
                    <a:pt x="27" y="14"/>
                    <a:pt x="36" y="8"/>
                  </a:cubicBezTo>
                  <a:cubicBezTo>
                    <a:pt x="42" y="12"/>
                    <a:pt x="36" y="31"/>
                    <a:pt x="16" y="43"/>
                  </a:cubicBezTo>
                  <a:close/>
                </a:path>
              </a:pathLst>
            </a:custGeom>
            <a:grpFill/>
            <a:ln w="9525">
              <a:noFill/>
              <a:round/>
              <a:headEnd/>
              <a:tailEnd/>
            </a:ln>
          </p:spPr>
          <p:txBody>
            <a:bodyPr/>
            <a:lstStyle/>
            <a:p>
              <a:pPr defTabSz="914217">
                <a:defRPr/>
              </a:pPr>
              <a:endParaRPr lang="en-US" sz="900">
                <a:latin typeface="Calibri Light"/>
              </a:endParaRPr>
            </a:p>
          </p:txBody>
        </p:sp>
      </p:grpSp>
      <p:sp>
        <p:nvSpPr>
          <p:cNvPr id="37906" name="Freeform 172"/>
          <p:cNvSpPr>
            <a:spLocks noEditPoints="1"/>
          </p:cNvSpPr>
          <p:nvPr/>
        </p:nvSpPr>
        <p:spPr bwMode="auto">
          <a:xfrm>
            <a:off x="11029950" y="4324350"/>
            <a:ext cx="108744" cy="158750"/>
          </a:xfrm>
          <a:custGeom>
            <a:avLst/>
            <a:gdLst>
              <a:gd name="T0" fmla="*/ 108409 w 80"/>
              <a:gd name="T1" fmla="*/ 0 h 117"/>
              <a:gd name="T2" fmla="*/ 0 w 80"/>
              <a:gd name="T3" fmla="*/ 100483 h 117"/>
              <a:gd name="T4" fmla="*/ 108409 w 80"/>
              <a:gd name="T5" fmla="*/ 317745 h 117"/>
              <a:gd name="T6" fmla="*/ 216818 w 80"/>
              <a:gd name="T7" fmla="*/ 100483 h 117"/>
              <a:gd name="T8" fmla="*/ 108409 w 80"/>
              <a:gd name="T9" fmla="*/ 0 h 117"/>
              <a:gd name="T10" fmla="*/ 108409 w 80"/>
              <a:gd name="T11" fmla="*/ 133073 h 117"/>
              <a:gd name="T12" fmla="*/ 73176 w 80"/>
              <a:gd name="T13" fmla="*/ 100483 h 117"/>
              <a:gd name="T14" fmla="*/ 108409 w 80"/>
              <a:gd name="T15" fmla="*/ 65178 h 117"/>
              <a:gd name="T16" fmla="*/ 143642 w 80"/>
              <a:gd name="T17" fmla="*/ 100483 h 117"/>
              <a:gd name="T18" fmla="*/ 108409 w 80"/>
              <a:gd name="T19" fmla="*/ 13307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17">
                <a:moveTo>
                  <a:pt x="40" y="0"/>
                </a:moveTo>
                <a:cubicBezTo>
                  <a:pt x="24" y="0"/>
                  <a:pt x="0" y="8"/>
                  <a:pt x="0" y="37"/>
                </a:cubicBezTo>
                <a:cubicBezTo>
                  <a:pt x="0" y="51"/>
                  <a:pt x="32" y="102"/>
                  <a:pt x="40" y="117"/>
                </a:cubicBezTo>
                <a:cubicBezTo>
                  <a:pt x="48" y="102"/>
                  <a:pt x="80" y="51"/>
                  <a:pt x="80" y="37"/>
                </a:cubicBezTo>
                <a:cubicBezTo>
                  <a:pt x="80" y="8"/>
                  <a:pt x="56" y="0"/>
                  <a:pt x="40" y="0"/>
                </a:cubicBezTo>
                <a:close/>
                <a:moveTo>
                  <a:pt x="40" y="49"/>
                </a:moveTo>
                <a:cubicBezTo>
                  <a:pt x="33" y="49"/>
                  <a:pt x="27" y="44"/>
                  <a:pt x="27" y="37"/>
                </a:cubicBezTo>
                <a:cubicBezTo>
                  <a:pt x="27" y="30"/>
                  <a:pt x="33" y="24"/>
                  <a:pt x="40" y="24"/>
                </a:cubicBezTo>
                <a:cubicBezTo>
                  <a:pt x="47" y="24"/>
                  <a:pt x="53" y="30"/>
                  <a:pt x="53" y="37"/>
                </a:cubicBezTo>
                <a:cubicBezTo>
                  <a:pt x="53" y="44"/>
                  <a:pt x="47" y="49"/>
                  <a:pt x="40"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37907" name="Freeform 173"/>
          <p:cNvSpPr>
            <a:spLocks noChangeAspect="1"/>
          </p:cNvSpPr>
          <p:nvPr/>
        </p:nvSpPr>
        <p:spPr bwMode="auto">
          <a:xfrm>
            <a:off x="7708107" y="3384550"/>
            <a:ext cx="173038" cy="144463"/>
          </a:xfrm>
          <a:custGeom>
            <a:avLst/>
            <a:gdLst>
              <a:gd name="T0" fmla="*/ 307281 w 116"/>
              <a:gd name="T1" fmla="*/ 107171 h 97"/>
              <a:gd name="T2" fmla="*/ 343081 w 116"/>
              <a:gd name="T3" fmla="*/ 83355 h 97"/>
              <a:gd name="T4" fmla="*/ 304298 w 116"/>
              <a:gd name="T5" fmla="*/ 89309 h 97"/>
              <a:gd name="T6" fmla="*/ 301314 w 116"/>
              <a:gd name="T7" fmla="*/ 80378 h 97"/>
              <a:gd name="T8" fmla="*/ 226732 w 116"/>
              <a:gd name="T9" fmla="*/ 23816 h 97"/>
              <a:gd name="T10" fmla="*/ 235682 w 116"/>
              <a:gd name="T11" fmla="*/ 20839 h 97"/>
              <a:gd name="T12" fmla="*/ 256565 w 116"/>
              <a:gd name="T13" fmla="*/ 8931 h 97"/>
              <a:gd name="T14" fmla="*/ 223748 w 116"/>
              <a:gd name="T15" fmla="*/ 14885 h 97"/>
              <a:gd name="T16" fmla="*/ 241648 w 116"/>
              <a:gd name="T17" fmla="*/ 0 h 97"/>
              <a:gd name="T18" fmla="*/ 214798 w 116"/>
              <a:gd name="T19" fmla="*/ 14885 h 97"/>
              <a:gd name="T20" fmla="*/ 220765 w 116"/>
              <a:gd name="T21" fmla="*/ 2977 h 97"/>
              <a:gd name="T22" fmla="*/ 167065 w 116"/>
              <a:gd name="T23" fmla="*/ 86332 h 97"/>
              <a:gd name="T24" fmla="*/ 140216 w 116"/>
              <a:gd name="T25" fmla="*/ 65493 h 97"/>
              <a:gd name="T26" fmla="*/ 50716 w 116"/>
              <a:gd name="T27" fmla="*/ 26793 h 97"/>
              <a:gd name="T28" fmla="*/ 80549 w 116"/>
              <a:gd name="T29" fmla="*/ 71447 h 97"/>
              <a:gd name="T30" fmla="*/ 59666 w 116"/>
              <a:gd name="T31" fmla="*/ 74424 h 97"/>
              <a:gd name="T32" fmla="*/ 98449 w 116"/>
              <a:gd name="T33" fmla="*/ 107171 h 97"/>
              <a:gd name="T34" fmla="*/ 74583 w 116"/>
              <a:gd name="T35" fmla="*/ 116102 h 97"/>
              <a:gd name="T36" fmla="*/ 116349 w 116"/>
              <a:gd name="T37" fmla="*/ 136941 h 97"/>
              <a:gd name="T38" fmla="*/ 128282 w 116"/>
              <a:gd name="T39" fmla="*/ 166710 h 97"/>
              <a:gd name="T40" fmla="*/ 0 w 116"/>
              <a:gd name="T41" fmla="*/ 169687 h 97"/>
              <a:gd name="T42" fmla="*/ 304298 w 116"/>
              <a:gd name="T43" fmla="*/ 128010 h 97"/>
              <a:gd name="T44" fmla="*/ 346064 w 116"/>
              <a:gd name="T45" fmla="*/ 110148 h 97"/>
              <a:gd name="T46" fmla="*/ 307281 w 116"/>
              <a:gd name="T47" fmla="*/ 107171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6" h="97">
                <a:moveTo>
                  <a:pt x="103" y="36"/>
                </a:moveTo>
                <a:cubicBezTo>
                  <a:pt x="109" y="35"/>
                  <a:pt x="114" y="33"/>
                  <a:pt x="115" y="28"/>
                </a:cubicBezTo>
                <a:cubicBezTo>
                  <a:pt x="113" y="30"/>
                  <a:pt x="106" y="32"/>
                  <a:pt x="102" y="30"/>
                </a:cubicBezTo>
                <a:cubicBezTo>
                  <a:pt x="102" y="29"/>
                  <a:pt x="101" y="28"/>
                  <a:pt x="101" y="27"/>
                </a:cubicBezTo>
                <a:cubicBezTo>
                  <a:pt x="98" y="16"/>
                  <a:pt x="88" y="7"/>
                  <a:pt x="76" y="8"/>
                </a:cubicBezTo>
                <a:cubicBezTo>
                  <a:pt x="77" y="8"/>
                  <a:pt x="78" y="7"/>
                  <a:pt x="79" y="7"/>
                </a:cubicBezTo>
                <a:cubicBezTo>
                  <a:pt x="80" y="7"/>
                  <a:pt x="88" y="5"/>
                  <a:pt x="86" y="3"/>
                </a:cubicBezTo>
                <a:cubicBezTo>
                  <a:pt x="85" y="1"/>
                  <a:pt x="77" y="5"/>
                  <a:pt x="75" y="5"/>
                </a:cubicBezTo>
                <a:cubicBezTo>
                  <a:pt x="77" y="4"/>
                  <a:pt x="81" y="3"/>
                  <a:pt x="81" y="0"/>
                </a:cubicBezTo>
                <a:cubicBezTo>
                  <a:pt x="78" y="1"/>
                  <a:pt x="75" y="2"/>
                  <a:pt x="72" y="5"/>
                </a:cubicBezTo>
                <a:cubicBezTo>
                  <a:pt x="73" y="4"/>
                  <a:pt x="74" y="3"/>
                  <a:pt x="74" y="1"/>
                </a:cubicBezTo>
                <a:cubicBezTo>
                  <a:pt x="65" y="7"/>
                  <a:pt x="60" y="18"/>
                  <a:pt x="56" y="29"/>
                </a:cubicBezTo>
                <a:cubicBezTo>
                  <a:pt x="52" y="26"/>
                  <a:pt x="50" y="24"/>
                  <a:pt x="47" y="22"/>
                </a:cubicBezTo>
                <a:cubicBezTo>
                  <a:pt x="40" y="18"/>
                  <a:pt x="31" y="14"/>
                  <a:pt x="17" y="9"/>
                </a:cubicBezTo>
                <a:cubicBezTo>
                  <a:pt x="17" y="14"/>
                  <a:pt x="19" y="20"/>
                  <a:pt x="27" y="24"/>
                </a:cubicBezTo>
                <a:cubicBezTo>
                  <a:pt x="25" y="24"/>
                  <a:pt x="22" y="24"/>
                  <a:pt x="20" y="25"/>
                </a:cubicBezTo>
                <a:cubicBezTo>
                  <a:pt x="21" y="30"/>
                  <a:pt x="24" y="34"/>
                  <a:pt x="33" y="36"/>
                </a:cubicBezTo>
                <a:cubicBezTo>
                  <a:pt x="29" y="36"/>
                  <a:pt x="27" y="37"/>
                  <a:pt x="25" y="39"/>
                </a:cubicBezTo>
                <a:cubicBezTo>
                  <a:pt x="27" y="43"/>
                  <a:pt x="31" y="47"/>
                  <a:pt x="39" y="46"/>
                </a:cubicBezTo>
                <a:cubicBezTo>
                  <a:pt x="30" y="50"/>
                  <a:pt x="36" y="57"/>
                  <a:pt x="43" y="56"/>
                </a:cubicBezTo>
                <a:cubicBezTo>
                  <a:pt x="31" y="69"/>
                  <a:pt x="11" y="68"/>
                  <a:pt x="0" y="57"/>
                </a:cubicBezTo>
                <a:cubicBezTo>
                  <a:pt x="29" y="97"/>
                  <a:pt x="93" y="81"/>
                  <a:pt x="102" y="43"/>
                </a:cubicBezTo>
                <a:cubicBezTo>
                  <a:pt x="109" y="43"/>
                  <a:pt x="113" y="40"/>
                  <a:pt x="116" y="37"/>
                </a:cubicBezTo>
                <a:cubicBezTo>
                  <a:pt x="112" y="38"/>
                  <a:pt x="106" y="37"/>
                  <a:pt x="103" y="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5" name="TextBox 74">
            <a:extLst>
              <a:ext uri="{FF2B5EF4-FFF2-40B4-BE49-F238E27FC236}">
                <a16:creationId xmlns:a16="http://schemas.microsoft.com/office/drawing/2014/main" id="{DD561C4C-7B58-4A2E-8627-56EB5BB40108}"/>
              </a:ext>
            </a:extLst>
          </p:cNvPr>
          <p:cNvSpPr txBox="1"/>
          <p:nvPr/>
        </p:nvSpPr>
        <p:spPr>
          <a:xfrm>
            <a:off x="765263" y="2332911"/>
            <a:ext cx="5298210" cy="1477328"/>
          </a:xfrm>
          <a:prstGeom prst="rect">
            <a:avLst/>
          </a:prstGeom>
          <a:noFill/>
        </p:spPr>
        <p:txBody>
          <a:bodyPr wrap="square" rtlCol="0">
            <a:spAutoFit/>
          </a:bodyPr>
          <a:lstStyle/>
          <a:p>
            <a:pPr algn="just"/>
            <a:r>
              <a:rPr lang="en-US" dirty="0">
                <a:solidFill>
                  <a:schemeClr val="bg1"/>
                </a:solidFill>
              </a:rPr>
              <a:t>Lorem ipsum dolor sit amet, consectetur adipiscing elit. Vivamus tempor, purus non sagittis finibus, augue nunc tincidunt mi, suscipit dapibus felis dui in augue. Pellentesque habitant morbi tristique senectus et netus et malesuada</a:t>
            </a:r>
            <a:endParaRPr lang="en-US" dirty="0"/>
          </a:p>
        </p:txBody>
      </p:sp>
      <p:sp>
        <p:nvSpPr>
          <p:cNvPr id="81" name="Rectangle 183">
            <a:extLst>
              <a:ext uri="{FF2B5EF4-FFF2-40B4-BE49-F238E27FC236}">
                <a16:creationId xmlns:a16="http://schemas.microsoft.com/office/drawing/2014/main" id="{43FD5174-57A6-4D91-84B1-6AD30C5DC1DB}"/>
              </a:ext>
            </a:extLst>
          </p:cNvPr>
          <p:cNvSpPr>
            <a:spLocks noChangeArrowheads="1"/>
          </p:cNvSpPr>
          <p:nvPr/>
        </p:nvSpPr>
        <p:spPr bwMode="auto">
          <a:xfrm>
            <a:off x="905645" y="509728"/>
            <a:ext cx="46618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4000" dirty="0">
                <a:solidFill>
                  <a:schemeClr val="bg1"/>
                </a:solidFill>
                <a:latin typeface="Montserrat Medium" panose="00000600000000000000" pitchFamily="50" charset="0"/>
              </a:rPr>
              <a:t>Digital</a:t>
            </a:r>
            <a:r>
              <a:rPr lang="en-US" altLang="es-MX" sz="4000" dirty="0">
                <a:solidFill>
                  <a:srgbClr val="9D6EA4"/>
                </a:solidFill>
                <a:latin typeface="Montserrat Medium" panose="00000600000000000000" pitchFamily="50" charset="0"/>
              </a:rPr>
              <a:t> </a:t>
            </a:r>
            <a:r>
              <a:rPr lang="en-US" altLang="es-MX" sz="4000" dirty="0">
                <a:solidFill>
                  <a:srgbClr val="6D4174"/>
                </a:solidFill>
                <a:latin typeface="Montserrat Medium" panose="00000600000000000000" pitchFamily="50" charset="0"/>
              </a:rPr>
              <a:t>Marketing</a:t>
            </a:r>
          </a:p>
        </p:txBody>
      </p:sp>
      <p:sp>
        <p:nvSpPr>
          <p:cNvPr id="82" name="Freeform 6">
            <a:extLst>
              <a:ext uri="{FF2B5EF4-FFF2-40B4-BE49-F238E27FC236}">
                <a16:creationId xmlns:a16="http://schemas.microsoft.com/office/drawing/2014/main" id="{86D7532F-2F81-47FD-A8D9-AFAA86C81283}"/>
              </a:ext>
            </a:extLst>
          </p:cNvPr>
          <p:cNvSpPr>
            <a:spLocks/>
          </p:cNvSpPr>
          <p:nvPr/>
        </p:nvSpPr>
        <p:spPr bwMode="auto">
          <a:xfrm>
            <a:off x="9863702" y="3693160"/>
            <a:ext cx="200736" cy="232012"/>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3" name="Group 4">
            <a:extLst>
              <a:ext uri="{FF2B5EF4-FFF2-40B4-BE49-F238E27FC236}">
                <a16:creationId xmlns:a16="http://schemas.microsoft.com/office/drawing/2014/main" id="{631F3076-3FCF-42DB-8AAA-FC21AFD9D79F}"/>
              </a:ext>
            </a:extLst>
          </p:cNvPr>
          <p:cNvGrpSpPr>
            <a:grpSpLocks noChangeAspect="1"/>
          </p:cNvGrpSpPr>
          <p:nvPr/>
        </p:nvGrpSpPr>
        <p:grpSpPr bwMode="auto">
          <a:xfrm>
            <a:off x="10812739" y="3874933"/>
            <a:ext cx="243584" cy="172398"/>
            <a:chOff x="0" y="-2"/>
            <a:chExt cx="1728" cy="1223"/>
          </a:xfrm>
        </p:grpSpPr>
        <p:sp>
          <p:nvSpPr>
            <p:cNvPr id="84" name="Freeform 5">
              <a:extLst>
                <a:ext uri="{FF2B5EF4-FFF2-40B4-BE49-F238E27FC236}">
                  <a16:creationId xmlns:a16="http://schemas.microsoft.com/office/drawing/2014/main" id="{CA0185A8-FA77-484E-9224-A1534D864BD8}"/>
                </a:ext>
              </a:extLst>
            </p:cNvPr>
            <p:cNvSpPr>
              <a:spLocks/>
            </p:cNvSpPr>
            <p:nvPr/>
          </p:nvSpPr>
          <p:spPr bwMode="auto">
            <a:xfrm>
              <a:off x="0" y="-2"/>
              <a:ext cx="1728" cy="122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
              <a:extLst>
                <a:ext uri="{FF2B5EF4-FFF2-40B4-BE49-F238E27FC236}">
                  <a16:creationId xmlns:a16="http://schemas.microsoft.com/office/drawing/2014/main" id="{0BCA73A5-002C-4653-B976-DAC2E6B3C5D2}"/>
                </a:ext>
              </a:extLst>
            </p:cNvPr>
            <p:cNvSpPr>
              <a:spLocks/>
            </p:cNvSpPr>
            <p:nvPr/>
          </p:nvSpPr>
          <p:spPr bwMode="auto">
            <a:xfrm>
              <a:off x="690" y="346"/>
              <a:ext cx="445" cy="524"/>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850</Words>
  <Application>Microsoft Office PowerPoint</Application>
  <PresentationFormat>Widescreen</PresentationFormat>
  <Paragraphs>135</Paragraphs>
  <Slides>13</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5" baseType="lpstr">
      <vt:lpstr>Arial</vt:lpstr>
      <vt:lpstr>Calibri</vt:lpstr>
      <vt:lpstr>Calibri Light</vt:lpstr>
      <vt:lpstr>Gill Sans</vt:lpstr>
      <vt:lpstr>Lato Black</vt:lpstr>
      <vt:lpstr>Lato Light</vt:lpstr>
      <vt:lpstr>Montserrat Black</vt:lpstr>
      <vt:lpstr>Montserrat Medium</vt:lpstr>
      <vt:lpstr>Open Sans</vt:lpstr>
      <vt:lpstr>Source Sans Pro</vt: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69</cp:revision>
  <dcterms:created xsi:type="dcterms:W3CDTF">2020-04-22T15:34:04Z</dcterms:created>
  <dcterms:modified xsi:type="dcterms:W3CDTF">2025-06-11T19:57:04Z</dcterms:modified>
</cp:coreProperties>
</file>