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56" r:id="rId3"/>
    <p:sldId id="1310" r:id="rId4"/>
    <p:sldId id="1392" r:id="rId5"/>
    <p:sldId id="1445" r:id="rId6"/>
    <p:sldId id="1424" r:id="rId7"/>
    <p:sldId id="1402" r:id="rId8"/>
    <p:sldId id="1344" r:id="rId9"/>
    <p:sldId id="1394" r:id="rId10"/>
    <p:sldId id="1265" r:id="rId11"/>
    <p:sldId id="1386" r:id="rId12"/>
    <p:sldId id="1446"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404A"/>
    <a:srgbClr val="F0A5D1"/>
    <a:srgbClr val="8E9191"/>
    <a:srgbClr val="E3B9C4"/>
    <a:srgbClr val="DCB8C2"/>
    <a:srgbClr val="EE808B"/>
    <a:srgbClr val="F7C1C6"/>
    <a:srgbClr val="D26771"/>
    <a:srgbClr val="4DBED0"/>
    <a:srgbClr val="FFE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B803EA-8264-4E7D-BC43-D040F5E062A8}" v="3" dt="2025-06-09T15:57:22.3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E1B803EA-8264-4E7D-BC43-D040F5E062A8}"/>
    <pc:docChg chg="addSld delSld modSld sldOrd">
      <pc:chgData name="Jolie Serrano Delgado" userId="d52b4219-5c60-4a0c-87ad-b1ec335c0c37" providerId="ADAL" clId="{E1B803EA-8264-4E7D-BC43-D040F5E062A8}" dt="2025-06-09T15:57:23.555" v="12" actId="47"/>
      <pc:docMkLst>
        <pc:docMk/>
      </pc:docMkLst>
      <pc:sldChg chg="del">
        <pc:chgData name="Jolie Serrano Delgado" userId="d52b4219-5c60-4a0c-87ad-b1ec335c0c37" providerId="ADAL" clId="{E1B803EA-8264-4E7D-BC43-D040F5E062A8}" dt="2025-06-09T15:56:55.305" v="3" actId="47"/>
        <pc:sldMkLst>
          <pc:docMk/>
          <pc:sldMk cId="3746168901" sldId="350"/>
        </pc:sldMkLst>
      </pc:sldChg>
      <pc:sldChg chg="modSp del mod">
        <pc:chgData name="Jolie Serrano Delgado" userId="d52b4219-5c60-4a0c-87ad-b1ec335c0c37" providerId="ADAL" clId="{E1B803EA-8264-4E7D-BC43-D040F5E062A8}" dt="2025-06-09T15:57:23.555" v="12" actId="47"/>
        <pc:sldMkLst>
          <pc:docMk/>
          <pc:sldMk cId="0" sldId="1420"/>
        </pc:sldMkLst>
        <pc:spChg chg="mod">
          <ac:chgData name="Jolie Serrano Delgado" userId="d52b4219-5c60-4a0c-87ad-b1ec335c0c37" providerId="ADAL" clId="{E1B803EA-8264-4E7D-BC43-D040F5E062A8}" dt="2025-06-09T15:57:16.677" v="9" actId="21"/>
          <ac:spMkLst>
            <pc:docMk/>
            <pc:sldMk cId="0" sldId="1420"/>
            <ac:spMk id="5" creationId="{58E10FA7-5A2D-4C09-8B3F-7195A9CE858D}"/>
          </ac:spMkLst>
        </pc:spChg>
      </pc:sldChg>
      <pc:sldChg chg="modSp add mod ord">
        <pc:chgData name="Jolie Serrano Delgado" userId="d52b4219-5c60-4a0c-87ad-b1ec335c0c37" providerId="ADAL" clId="{E1B803EA-8264-4E7D-BC43-D040F5E062A8}" dt="2025-06-09T15:57:08.081" v="7" actId="207"/>
        <pc:sldMkLst>
          <pc:docMk/>
          <pc:sldMk cId="3573392034" sldId="1791"/>
        </pc:sldMkLst>
        <pc:spChg chg="mod">
          <ac:chgData name="Jolie Serrano Delgado" userId="d52b4219-5c60-4a0c-87ad-b1ec335c0c37" providerId="ADAL" clId="{E1B803EA-8264-4E7D-BC43-D040F5E062A8}" dt="2025-06-09T15:57:08.081" v="7" actId="207"/>
          <ac:spMkLst>
            <pc:docMk/>
            <pc:sldMk cId="3573392034" sldId="1791"/>
            <ac:spMk id="2" creationId="{63C2FFBD-9D13-BA64-9497-7955609534D6}"/>
          </ac:spMkLst>
        </pc:spChg>
        <pc:spChg chg="mod">
          <ac:chgData name="Jolie Serrano Delgado" userId="d52b4219-5c60-4a0c-87ad-b1ec335c0c37" providerId="ADAL" clId="{E1B803EA-8264-4E7D-BC43-D040F5E062A8}" dt="2025-06-09T15:57:03.637" v="6" actId="1076"/>
          <ac:spMkLst>
            <pc:docMk/>
            <pc:sldMk cId="3573392034" sldId="1791"/>
            <ac:spMk id="5" creationId="{7FCA87B9-E211-0E4B-A9F7-DF87D6193A8C}"/>
          </ac:spMkLst>
        </pc:spChg>
        <pc:spChg chg="mod">
          <ac:chgData name="Jolie Serrano Delgado" userId="d52b4219-5c60-4a0c-87ad-b1ec335c0c37" providerId="ADAL" clId="{E1B803EA-8264-4E7D-BC43-D040F5E062A8}" dt="2025-06-09T15:57:08.081" v="7" actId="207"/>
          <ac:spMkLst>
            <pc:docMk/>
            <pc:sldMk cId="3573392034" sldId="1791"/>
            <ac:spMk id="7" creationId="{FA0AAE3D-72C1-B78D-34E3-44A78CF1DA1D}"/>
          </ac:spMkLst>
        </pc:spChg>
      </pc:sldChg>
      <pc:sldChg chg="modSp add mod">
        <pc:chgData name="Jolie Serrano Delgado" userId="d52b4219-5c60-4a0c-87ad-b1ec335c0c37" providerId="ADAL" clId="{E1B803EA-8264-4E7D-BC43-D040F5E062A8}" dt="2025-06-09T15:57:22.319" v="11" actId="207"/>
        <pc:sldMkLst>
          <pc:docMk/>
          <pc:sldMk cId="0" sldId="4129"/>
        </pc:sldMkLst>
        <pc:spChg chg="mod">
          <ac:chgData name="Jolie Serrano Delgado" userId="d52b4219-5c60-4a0c-87ad-b1ec335c0c37" providerId="ADAL" clId="{E1B803EA-8264-4E7D-BC43-D040F5E062A8}" dt="2025-06-09T15:57:12.465" v="8" actId="207"/>
          <ac:spMkLst>
            <pc:docMk/>
            <pc:sldMk cId="0" sldId="4129"/>
            <ac:spMk id="18" creationId="{8F5F15BF-00E8-0146-9639-0FB07145B42A}"/>
          </ac:spMkLst>
        </pc:spChg>
        <pc:spChg chg="mod">
          <ac:chgData name="Jolie Serrano Delgado" userId="d52b4219-5c60-4a0c-87ad-b1ec335c0c37" providerId="ADAL" clId="{E1B803EA-8264-4E7D-BC43-D040F5E062A8}" dt="2025-06-09T15:57:22.319" v="11" actId="20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03EA1E0-1FC3-49BC-A979-0EA3AFAAC031}"/>
              </a:ext>
            </a:extLst>
          </p:cNvPr>
          <p:cNvSpPr>
            <a:spLocks noGrp="1"/>
          </p:cNvSpPr>
          <p:nvPr>
            <p:ph type="pic" sz="quarter" idx="10"/>
          </p:nvPr>
        </p:nvSpPr>
        <p:spPr>
          <a:xfrm>
            <a:off x="741385" y="2006600"/>
            <a:ext cx="3657600" cy="2298700"/>
          </a:xfrm>
          <a:prstGeom prst="rect">
            <a:avLst/>
          </a:prstGeom>
        </p:spPr>
        <p:txBody>
          <a:bodyPr/>
          <a:lstStyle/>
          <a:p>
            <a:endParaRPr lang="en-US"/>
          </a:p>
        </p:txBody>
      </p:sp>
    </p:spTree>
    <p:extLst>
      <p:ext uri="{BB962C8B-B14F-4D97-AF65-F5344CB8AC3E}">
        <p14:creationId xmlns:p14="http://schemas.microsoft.com/office/powerpoint/2010/main" val="5548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C08A4AC6-64D5-41CC-A6FB-3DD0F53AB156}"/>
              </a:ext>
            </a:extLst>
          </p:cNvPr>
          <p:cNvSpPr>
            <a:spLocks noGrp="1"/>
          </p:cNvSpPr>
          <p:nvPr>
            <p:ph type="pic" sz="quarter" idx="10"/>
          </p:nvPr>
        </p:nvSpPr>
        <p:spPr>
          <a:xfrm>
            <a:off x="4584700" y="1990724"/>
            <a:ext cx="2082800" cy="4410075"/>
          </a:xfrm>
          <a:prstGeom prst="round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1414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979844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D6163C0-0D46-400C-91A9-D066686D179B}"/>
              </a:ext>
            </a:extLst>
          </p:cNvPr>
          <p:cNvSpPr>
            <a:spLocks noGrp="1"/>
          </p:cNvSpPr>
          <p:nvPr>
            <p:ph type="pic" sz="quarter" idx="10"/>
          </p:nvPr>
        </p:nvSpPr>
        <p:spPr>
          <a:xfrm>
            <a:off x="7478713" y="0"/>
            <a:ext cx="4713287" cy="6858000"/>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5980F12-AA87-47DE-8E5C-AB328E1BF537}"/>
              </a:ext>
            </a:extLst>
          </p:cNvPr>
          <p:cNvSpPr>
            <a:spLocks noGrp="1"/>
          </p:cNvSpPr>
          <p:nvPr>
            <p:ph type="pic" sz="quarter" idx="10"/>
          </p:nvPr>
        </p:nvSpPr>
        <p:spPr>
          <a:xfrm>
            <a:off x="5448300" y="1047750"/>
            <a:ext cx="3314700" cy="44577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0" y="0"/>
            <a:ext cx="3448050" cy="3028950"/>
          </a:xfrm>
          <a:prstGeom prst="rect">
            <a:avLst/>
          </a:prstGeom>
        </p:spPr>
        <p:txBody>
          <a:bodyPr/>
          <a:lstStyle/>
          <a:p>
            <a:endParaRPr lang="en-US"/>
          </a:p>
        </p:txBody>
      </p:sp>
      <p:sp>
        <p:nvSpPr>
          <p:cNvPr id="3" name="Picture Placeholder 4">
            <a:extLst>
              <a:ext uri="{FF2B5EF4-FFF2-40B4-BE49-F238E27FC236}">
                <a16:creationId xmlns:a16="http://schemas.microsoft.com/office/drawing/2014/main" id="{8E90D492-E166-448B-9AD3-CC35ED4BEA8A}"/>
              </a:ext>
            </a:extLst>
          </p:cNvPr>
          <p:cNvSpPr>
            <a:spLocks noGrp="1"/>
          </p:cNvSpPr>
          <p:nvPr>
            <p:ph type="pic" sz="quarter" idx="12"/>
          </p:nvPr>
        </p:nvSpPr>
        <p:spPr>
          <a:xfrm>
            <a:off x="5962650" y="3028950"/>
            <a:ext cx="6229350" cy="302895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6" name="Marcador de posición de imagen 4">
            <a:extLst>
              <a:ext uri="{FF2B5EF4-FFF2-40B4-BE49-F238E27FC236}">
                <a16:creationId xmlns:a16="http://schemas.microsoft.com/office/drawing/2014/main" id="{B63095BF-1650-4214-B5CB-D29FC352996C}"/>
              </a:ext>
            </a:extLst>
          </p:cNvPr>
          <p:cNvSpPr>
            <a:spLocks noGrp="1"/>
          </p:cNvSpPr>
          <p:nvPr>
            <p:ph type="pic" sz="quarter" idx="10"/>
          </p:nvPr>
        </p:nvSpPr>
        <p:spPr>
          <a:xfrm>
            <a:off x="280988" y="1762125"/>
            <a:ext cx="2847975" cy="2847975"/>
          </a:xfrm>
          <a:prstGeom prst="rect">
            <a:avLst/>
          </a:prstGeom>
        </p:spPr>
        <p:txBody>
          <a:bodyPr/>
          <a:lstStyle/>
          <a:p>
            <a:endParaRPr lang="en-US"/>
          </a:p>
        </p:txBody>
      </p:sp>
    </p:spTree>
    <p:extLst>
      <p:ext uri="{BB962C8B-B14F-4D97-AF65-F5344CB8AC3E}">
        <p14:creationId xmlns:p14="http://schemas.microsoft.com/office/powerpoint/2010/main" val="355828564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0159804-185E-472B-A60A-67F2399941D5}"/>
              </a:ext>
            </a:extLst>
          </p:cNvPr>
          <p:cNvSpPr>
            <a:spLocks noGrp="1"/>
          </p:cNvSpPr>
          <p:nvPr>
            <p:ph type="pic" sz="quarter" idx="10"/>
          </p:nvPr>
        </p:nvSpPr>
        <p:spPr>
          <a:xfrm>
            <a:off x="798792" y="1066566"/>
            <a:ext cx="4727858" cy="4724867"/>
          </a:xfrm>
          <a:prstGeom prst="ellipse">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0" y="0"/>
            <a:ext cx="12192000" cy="2162629"/>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0" y="5220929"/>
            <a:ext cx="12192000" cy="1637071"/>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FACA60-97FB-47AF-913C-ED384F5BD975}"/>
              </a:ext>
            </a:extLst>
          </p:cNvPr>
          <p:cNvSpPr>
            <a:spLocks noGrp="1"/>
          </p:cNvSpPr>
          <p:nvPr>
            <p:ph type="pic" sz="quarter" idx="10"/>
          </p:nvPr>
        </p:nvSpPr>
        <p:spPr>
          <a:xfrm>
            <a:off x="7715250" y="0"/>
            <a:ext cx="4476750" cy="6800850"/>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9" r:id="rId3"/>
    <p:sldLayoutId id="2147483650" r:id="rId4"/>
    <p:sldLayoutId id="2147483665" r:id="rId5"/>
    <p:sldLayoutId id="2147483654" r:id="rId6"/>
    <p:sldLayoutId id="2147483653" r:id="rId7"/>
    <p:sldLayoutId id="2147483661" r:id="rId8"/>
    <p:sldLayoutId id="2147483662" r:id="rId9"/>
    <p:sldLayoutId id="2147483663" r:id="rId10"/>
    <p:sldLayoutId id="2147483659" r:id="rId11"/>
    <p:sldLayoutId id="2147483664" r:id="rId12"/>
    <p:sldLayoutId id="2147483666" r:id="rId13"/>
    <p:sldLayoutId id="2147483667" r:id="rId14"/>
    <p:sldLayoutId id="2147483668"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ufonfonts.com/font/bariol-bold" TargetMode="External"/><Relationship Id="rId2" Type="http://schemas.openxmlformats.org/officeDocument/2006/relationships/hyperlink" Target="https://www.dafont.com/christmas-wish-calligraphy.font" TargetMode="External"/><Relationship Id="rId1" Type="http://schemas.openxmlformats.org/officeDocument/2006/relationships/slideLayout" Target="../slideLayouts/slideLayout14.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B8404A">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Christmas Wish Calligraphy </a:t>
            </a:r>
            <a:r>
              <a:rPr lang="en-US" altLang="ja-JP" sz="1400" dirty="0">
                <a:solidFill>
                  <a:schemeClr val="bg1"/>
                </a:solidFill>
                <a:cs typeface="Calibri" panose="020F0502020204030204" pitchFamily="34" charset="0"/>
              </a:rPr>
              <a:t>&amp; </a:t>
            </a:r>
            <a:r>
              <a:rPr lang="en-US" sz="1400" dirty="0" err="1">
                <a:solidFill>
                  <a:schemeClr val="bg1"/>
                </a:solidFill>
                <a:hlinkClick r:id="rId3">
                  <a:extLst>
                    <a:ext uri="{A12FA001-AC4F-418D-AE19-62706E023703}">
                      <ahyp:hlinkClr xmlns:ahyp="http://schemas.microsoft.com/office/drawing/2018/hyperlinkcolor" val="tx"/>
                    </a:ext>
                  </a:extLst>
                </a:hlinkClick>
              </a:rPr>
              <a:t>Bariol</a:t>
            </a:r>
            <a:r>
              <a:rPr lang="en-US" sz="1400" dirty="0">
                <a:solidFill>
                  <a:schemeClr val="bg1"/>
                </a:solidFill>
                <a:hlinkClick r:id="rId3">
                  <a:extLst>
                    <a:ext uri="{A12FA001-AC4F-418D-AE19-62706E023703}">
                      <ahyp:hlinkClr xmlns:ahyp="http://schemas.microsoft.com/office/drawing/2018/hyperlinkcolor" val="tx"/>
                    </a:ext>
                  </a:extLst>
                </a:hlinkClick>
              </a:rPr>
              <a:t> Bold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ángulo 19">
            <a:extLst>
              <a:ext uri="{FF2B5EF4-FFF2-40B4-BE49-F238E27FC236}">
                <a16:creationId xmlns:a16="http://schemas.microsoft.com/office/drawing/2014/main" id="{69E257E6-953D-4EDD-ACE6-97E68C57FED6}"/>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12">
            <a:extLst>
              <a:ext uri="{FF2B5EF4-FFF2-40B4-BE49-F238E27FC236}">
                <a16:creationId xmlns:a16="http://schemas.microsoft.com/office/drawing/2014/main" id="{182ED50B-280C-4B80-939B-926E64D83096}"/>
              </a:ext>
            </a:extLst>
          </p:cNvPr>
          <p:cNvSpPr>
            <a:spLocks/>
          </p:cNvSpPr>
          <p:nvPr/>
        </p:nvSpPr>
        <p:spPr bwMode="auto">
          <a:xfrm>
            <a:off x="9592105" y="0"/>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2">
            <a:extLst>
              <a:ext uri="{FF2B5EF4-FFF2-40B4-BE49-F238E27FC236}">
                <a16:creationId xmlns:a16="http://schemas.microsoft.com/office/drawing/2014/main" id="{0BE7A770-A3C2-4B84-8D71-6A118B8FAD94}"/>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26" name="Marcador de posición de imagen 25">
            <a:extLst>
              <a:ext uri="{FF2B5EF4-FFF2-40B4-BE49-F238E27FC236}">
                <a16:creationId xmlns:a16="http://schemas.microsoft.com/office/drawing/2014/main" id="{D7B80778-C412-43D3-A980-1166BEAF1E4D}"/>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9211" b="9211"/>
          <a:stretch>
            <a:fillRect/>
          </a:stretch>
        </p:blipFill>
        <p:spPr/>
      </p:pic>
      <p:sp>
        <p:nvSpPr>
          <p:cNvPr id="28" name="CuadroTexto 27">
            <a:extLst>
              <a:ext uri="{FF2B5EF4-FFF2-40B4-BE49-F238E27FC236}">
                <a16:creationId xmlns:a16="http://schemas.microsoft.com/office/drawing/2014/main" id="{A07BB5E2-3DAD-4F24-9DA3-14AAFBA68492}"/>
              </a:ext>
            </a:extLst>
          </p:cNvPr>
          <p:cNvSpPr txBox="1"/>
          <p:nvPr/>
        </p:nvSpPr>
        <p:spPr>
          <a:xfrm>
            <a:off x="6461570" y="1663839"/>
            <a:ext cx="5145005"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p>
          <a:p>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30" name="TextBox 30">
            <a:extLst>
              <a:ext uri="{FF2B5EF4-FFF2-40B4-BE49-F238E27FC236}">
                <a16:creationId xmlns:a16="http://schemas.microsoft.com/office/drawing/2014/main" id="{667AC990-A370-4733-A3FC-635C1621A97A}"/>
              </a:ext>
            </a:extLst>
          </p:cNvPr>
          <p:cNvSpPr txBox="1">
            <a:spLocks noChangeArrowheads="1"/>
          </p:cNvSpPr>
          <p:nvPr/>
        </p:nvSpPr>
        <p:spPr bwMode="auto">
          <a:xfrm>
            <a:off x="6370270" y="3602831"/>
            <a:ext cx="432299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endParaRPr lang="en-US" altLang="es-MX" sz="1400" dirty="0">
              <a:solidFill>
                <a:schemeClr val="bg1"/>
              </a:solidFill>
              <a:latin typeface="+mn-lt"/>
              <a:cs typeface="Calibri Light" panose="020F0302020204030204" pitchFamily="34" charset="0"/>
            </a:endParaRPr>
          </a:p>
        </p:txBody>
      </p:sp>
      <p:grpSp>
        <p:nvGrpSpPr>
          <p:cNvPr id="31" name="Group 9">
            <a:extLst>
              <a:ext uri="{FF2B5EF4-FFF2-40B4-BE49-F238E27FC236}">
                <a16:creationId xmlns:a16="http://schemas.microsoft.com/office/drawing/2014/main" id="{798D7E68-21A6-4FB9-9431-18E53B8A31E1}"/>
              </a:ext>
            </a:extLst>
          </p:cNvPr>
          <p:cNvGrpSpPr>
            <a:grpSpLocks noChangeAspect="1"/>
          </p:cNvGrpSpPr>
          <p:nvPr/>
        </p:nvGrpSpPr>
        <p:grpSpPr bwMode="auto">
          <a:xfrm rot="5400000">
            <a:off x="10495625" y="5616357"/>
            <a:ext cx="973137" cy="577850"/>
            <a:chOff x="-1" y="-3"/>
            <a:chExt cx="613" cy="364"/>
          </a:xfrm>
        </p:grpSpPr>
        <p:sp>
          <p:nvSpPr>
            <p:cNvPr id="32" name="Oval 10">
              <a:extLst>
                <a:ext uri="{FF2B5EF4-FFF2-40B4-BE49-F238E27FC236}">
                  <a16:creationId xmlns:a16="http://schemas.microsoft.com/office/drawing/2014/main" id="{F82ADF78-EDF6-4FA1-895E-E3355791486E}"/>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Oval 11">
              <a:extLst>
                <a:ext uri="{FF2B5EF4-FFF2-40B4-BE49-F238E27FC236}">
                  <a16:creationId xmlns:a16="http://schemas.microsoft.com/office/drawing/2014/main" id="{671BB2B3-2875-47A5-9ED9-501F529A4399}"/>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12">
              <a:extLst>
                <a:ext uri="{FF2B5EF4-FFF2-40B4-BE49-F238E27FC236}">
                  <a16:creationId xmlns:a16="http://schemas.microsoft.com/office/drawing/2014/main" id="{CEA9C41E-6E74-4EEE-B92A-EC6BFEB60DEB}"/>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13">
              <a:extLst>
                <a:ext uri="{FF2B5EF4-FFF2-40B4-BE49-F238E27FC236}">
                  <a16:creationId xmlns:a16="http://schemas.microsoft.com/office/drawing/2014/main" id="{B7967E35-4CBF-47AB-8EF8-DF6136945BD7}"/>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14">
              <a:extLst>
                <a:ext uri="{FF2B5EF4-FFF2-40B4-BE49-F238E27FC236}">
                  <a16:creationId xmlns:a16="http://schemas.microsoft.com/office/drawing/2014/main" id="{B32C45E7-0E26-4430-BA6F-46C82C7AE740}"/>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15">
              <a:extLst>
                <a:ext uri="{FF2B5EF4-FFF2-40B4-BE49-F238E27FC236}">
                  <a16:creationId xmlns:a16="http://schemas.microsoft.com/office/drawing/2014/main" id="{DD89FFC9-6D8E-4CEF-A9D8-2B87EA99FF93}"/>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16">
              <a:extLst>
                <a:ext uri="{FF2B5EF4-FFF2-40B4-BE49-F238E27FC236}">
                  <a16:creationId xmlns:a16="http://schemas.microsoft.com/office/drawing/2014/main" id="{5C8127CA-57D9-4797-A72E-84DAED5974CB}"/>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17">
              <a:extLst>
                <a:ext uri="{FF2B5EF4-FFF2-40B4-BE49-F238E27FC236}">
                  <a16:creationId xmlns:a16="http://schemas.microsoft.com/office/drawing/2014/main" id="{2F987340-9D33-45E6-BBC3-54F9C1B847A4}"/>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18">
              <a:extLst>
                <a:ext uri="{FF2B5EF4-FFF2-40B4-BE49-F238E27FC236}">
                  <a16:creationId xmlns:a16="http://schemas.microsoft.com/office/drawing/2014/main" id="{38E938FE-44A1-4D20-BFA6-3D662A334DE7}"/>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19">
              <a:extLst>
                <a:ext uri="{FF2B5EF4-FFF2-40B4-BE49-F238E27FC236}">
                  <a16:creationId xmlns:a16="http://schemas.microsoft.com/office/drawing/2014/main" id="{5786E0C5-41E0-487E-97E0-291ABA873121}"/>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20">
              <a:extLst>
                <a:ext uri="{FF2B5EF4-FFF2-40B4-BE49-F238E27FC236}">
                  <a16:creationId xmlns:a16="http://schemas.microsoft.com/office/drawing/2014/main" id="{1D36D574-6E2D-4F26-A344-742A220790EB}"/>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21">
              <a:extLst>
                <a:ext uri="{FF2B5EF4-FFF2-40B4-BE49-F238E27FC236}">
                  <a16:creationId xmlns:a16="http://schemas.microsoft.com/office/drawing/2014/main" id="{ADE991E7-9945-4A6D-A593-E92907867653}"/>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22">
              <a:extLst>
                <a:ext uri="{FF2B5EF4-FFF2-40B4-BE49-F238E27FC236}">
                  <a16:creationId xmlns:a16="http://schemas.microsoft.com/office/drawing/2014/main" id="{469A8692-EDED-4201-AA1F-CFA1D3E64DDE}"/>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Oval 23">
              <a:extLst>
                <a:ext uri="{FF2B5EF4-FFF2-40B4-BE49-F238E27FC236}">
                  <a16:creationId xmlns:a16="http://schemas.microsoft.com/office/drawing/2014/main" id="{54D0049B-DEE5-4B39-A894-E89BFD834763}"/>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24">
              <a:extLst>
                <a:ext uri="{FF2B5EF4-FFF2-40B4-BE49-F238E27FC236}">
                  <a16:creationId xmlns:a16="http://schemas.microsoft.com/office/drawing/2014/main" id="{7C7A27AE-55D2-46F9-BA41-550149E7B285}"/>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8" name="Elipse 47">
            <a:extLst>
              <a:ext uri="{FF2B5EF4-FFF2-40B4-BE49-F238E27FC236}">
                <a16:creationId xmlns:a16="http://schemas.microsoft.com/office/drawing/2014/main" id="{741F4C9E-DD1A-41E9-ADB3-DAE0DB840E4B}"/>
              </a:ext>
            </a:extLst>
          </p:cNvPr>
          <p:cNvSpPr/>
          <p:nvPr/>
        </p:nvSpPr>
        <p:spPr>
          <a:xfrm>
            <a:off x="862223" y="425368"/>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32">
            <a:extLst>
              <a:ext uri="{FF2B5EF4-FFF2-40B4-BE49-F238E27FC236}">
                <a16:creationId xmlns:a16="http://schemas.microsoft.com/office/drawing/2014/main" id="{937808D6-D088-4198-9EAB-2B3518F91DB9}"/>
              </a:ext>
            </a:extLst>
          </p:cNvPr>
          <p:cNvSpPr>
            <a:spLocks/>
          </p:cNvSpPr>
          <p:nvPr/>
        </p:nvSpPr>
        <p:spPr bwMode="auto">
          <a:xfrm>
            <a:off x="8540071" y="1037857"/>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28">
            <a:extLst>
              <a:ext uri="{FF2B5EF4-FFF2-40B4-BE49-F238E27FC236}">
                <a16:creationId xmlns:a16="http://schemas.microsoft.com/office/drawing/2014/main" id="{7EBC848A-5187-47EA-B483-C6BB66FFD417}"/>
              </a:ext>
            </a:extLst>
          </p:cNvPr>
          <p:cNvSpPr>
            <a:spLocks/>
          </p:cNvSpPr>
          <p:nvPr/>
        </p:nvSpPr>
        <p:spPr bwMode="auto">
          <a:xfrm>
            <a:off x="7232280" y="5064934"/>
            <a:ext cx="2822575" cy="1738312"/>
          </a:xfrm>
          <a:custGeom>
            <a:avLst/>
            <a:gdLst>
              <a:gd name="T0" fmla="*/ 0 w 332"/>
              <a:gd name="T1" fmla="*/ 203 h 203"/>
              <a:gd name="T2" fmla="*/ 122 w 332"/>
              <a:gd name="T3" fmla="*/ 124 h 203"/>
              <a:gd name="T4" fmla="*/ 126 w 332"/>
              <a:gd name="T5" fmla="*/ 124 h 203"/>
              <a:gd name="T6" fmla="*/ 224 w 332"/>
              <a:gd name="T7" fmla="*/ 34 h 203"/>
              <a:gd name="T8" fmla="*/ 316 w 332"/>
              <a:gd name="T9" fmla="*/ 102 h 203"/>
              <a:gd name="T10" fmla="*/ 332 w 332"/>
              <a:gd name="T11" fmla="*/ 203 h 203"/>
              <a:gd name="T12" fmla="*/ 0 w 332"/>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332" h="203">
                <a:moveTo>
                  <a:pt x="0" y="203"/>
                </a:moveTo>
                <a:cubicBezTo>
                  <a:pt x="0" y="203"/>
                  <a:pt x="22" y="116"/>
                  <a:pt x="122" y="124"/>
                </a:cubicBezTo>
                <a:cubicBezTo>
                  <a:pt x="124" y="124"/>
                  <a:pt x="125" y="124"/>
                  <a:pt x="126" y="124"/>
                </a:cubicBezTo>
                <a:cubicBezTo>
                  <a:pt x="153" y="115"/>
                  <a:pt x="182" y="62"/>
                  <a:pt x="224" y="34"/>
                </a:cubicBezTo>
                <a:cubicBezTo>
                  <a:pt x="229" y="32"/>
                  <a:pt x="306" y="0"/>
                  <a:pt x="316" y="102"/>
                </a:cubicBezTo>
                <a:cubicBezTo>
                  <a:pt x="316" y="140"/>
                  <a:pt x="326" y="191"/>
                  <a:pt x="332" y="203"/>
                </a:cubicBezTo>
                <a:lnTo>
                  <a:pt x="0" y="203"/>
                </a:lnTo>
                <a:close/>
              </a:path>
            </a:pathLst>
          </a:custGeom>
          <a:solidFill>
            <a:srgbClr val="E07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8">
            <a:extLst>
              <a:ext uri="{FF2B5EF4-FFF2-40B4-BE49-F238E27FC236}">
                <a16:creationId xmlns:a16="http://schemas.microsoft.com/office/drawing/2014/main" id="{61A676D1-21BA-46A0-ADE4-6A7133249635}"/>
              </a:ext>
            </a:extLst>
          </p:cNvPr>
          <p:cNvSpPr>
            <a:spLocks/>
          </p:cNvSpPr>
          <p:nvPr/>
        </p:nvSpPr>
        <p:spPr bwMode="auto">
          <a:xfrm rot="10800000">
            <a:off x="4464856" y="-12225"/>
            <a:ext cx="2822575" cy="1738312"/>
          </a:xfrm>
          <a:custGeom>
            <a:avLst/>
            <a:gdLst>
              <a:gd name="T0" fmla="*/ 0 w 332"/>
              <a:gd name="T1" fmla="*/ 203 h 203"/>
              <a:gd name="T2" fmla="*/ 122 w 332"/>
              <a:gd name="T3" fmla="*/ 124 h 203"/>
              <a:gd name="T4" fmla="*/ 126 w 332"/>
              <a:gd name="T5" fmla="*/ 124 h 203"/>
              <a:gd name="T6" fmla="*/ 224 w 332"/>
              <a:gd name="T7" fmla="*/ 34 h 203"/>
              <a:gd name="T8" fmla="*/ 316 w 332"/>
              <a:gd name="T9" fmla="*/ 102 h 203"/>
              <a:gd name="T10" fmla="*/ 332 w 332"/>
              <a:gd name="T11" fmla="*/ 203 h 203"/>
              <a:gd name="T12" fmla="*/ 0 w 332"/>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332" h="203">
                <a:moveTo>
                  <a:pt x="0" y="203"/>
                </a:moveTo>
                <a:cubicBezTo>
                  <a:pt x="0" y="203"/>
                  <a:pt x="22" y="116"/>
                  <a:pt x="122" y="124"/>
                </a:cubicBezTo>
                <a:cubicBezTo>
                  <a:pt x="124" y="124"/>
                  <a:pt x="125" y="124"/>
                  <a:pt x="126" y="124"/>
                </a:cubicBezTo>
                <a:cubicBezTo>
                  <a:pt x="153" y="115"/>
                  <a:pt x="182" y="62"/>
                  <a:pt x="224" y="34"/>
                </a:cubicBezTo>
                <a:cubicBezTo>
                  <a:pt x="229" y="32"/>
                  <a:pt x="306" y="0"/>
                  <a:pt x="316" y="102"/>
                </a:cubicBezTo>
                <a:cubicBezTo>
                  <a:pt x="316" y="140"/>
                  <a:pt x="326" y="191"/>
                  <a:pt x="332" y="203"/>
                </a:cubicBezTo>
                <a:lnTo>
                  <a:pt x="0" y="203"/>
                </a:lnTo>
                <a:close/>
              </a:path>
            </a:pathLst>
          </a:custGeom>
          <a:solidFill>
            <a:srgbClr val="E07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1344D0E4-9713-4516-A6FD-61DEE715C86D}"/>
              </a:ext>
            </a:extLst>
          </p:cNvPr>
          <p:cNvSpPr/>
          <p:nvPr/>
        </p:nvSpPr>
        <p:spPr>
          <a:xfrm>
            <a:off x="7448550" y="0"/>
            <a:ext cx="4743450" cy="6858000"/>
          </a:xfrm>
          <a:prstGeom prst="rect">
            <a:avLst/>
          </a:prstGeom>
          <a:solidFill>
            <a:srgbClr val="F7C1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615E5DAE-A978-46EA-84C4-E833990F933A}"/>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ángulo 9">
            <a:extLst>
              <a:ext uri="{FF2B5EF4-FFF2-40B4-BE49-F238E27FC236}">
                <a16:creationId xmlns:a16="http://schemas.microsoft.com/office/drawing/2014/main" id="{C3B103D6-9B52-463A-86BE-420171838DE3}"/>
              </a:ext>
            </a:extLst>
          </p:cNvPr>
          <p:cNvSpPr/>
          <p:nvPr/>
        </p:nvSpPr>
        <p:spPr>
          <a:xfrm>
            <a:off x="5389956" y="1085850"/>
            <a:ext cx="5525694" cy="5772150"/>
          </a:xfrm>
          <a:prstGeom prst="rect">
            <a:avLst/>
          </a:prstGeom>
          <a:solidFill>
            <a:srgbClr val="8E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4">
            <a:extLst>
              <a:ext uri="{FF2B5EF4-FFF2-40B4-BE49-F238E27FC236}">
                <a16:creationId xmlns:a16="http://schemas.microsoft.com/office/drawing/2014/main" id="{40E4AD53-4119-4C74-BC8E-2AA0B55DC442}"/>
              </a:ext>
            </a:extLst>
          </p:cNvPr>
          <p:cNvGrpSpPr>
            <a:grpSpLocks noChangeAspect="1"/>
          </p:cNvGrpSpPr>
          <p:nvPr/>
        </p:nvGrpSpPr>
        <p:grpSpPr bwMode="auto">
          <a:xfrm>
            <a:off x="4479925" y="1901825"/>
            <a:ext cx="2289175" cy="4657725"/>
            <a:chOff x="2822" y="1198"/>
            <a:chExt cx="1442" cy="2934"/>
          </a:xfrm>
        </p:grpSpPr>
        <p:sp>
          <p:nvSpPr>
            <p:cNvPr id="21" name="AutoShape 3">
              <a:extLst>
                <a:ext uri="{FF2B5EF4-FFF2-40B4-BE49-F238E27FC236}">
                  <a16:creationId xmlns:a16="http://schemas.microsoft.com/office/drawing/2014/main" id="{090072F3-E460-40C3-949E-E22CB3FBFE46}"/>
                </a:ext>
              </a:extLst>
            </p:cNvPr>
            <p:cNvSpPr>
              <a:spLocks noChangeAspect="1" noChangeArrowheads="1" noTextEdit="1"/>
            </p:cNvSpPr>
            <p:nvPr/>
          </p:nvSpPr>
          <p:spPr bwMode="auto">
            <a:xfrm>
              <a:off x="2824" y="1200"/>
              <a:ext cx="1440" cy="2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5">
              <a:extLst>
                <a:ext uri="{FF2B5EF4-FFF2-40B4-BE49-F238E27FC236}">
                  <a16:creationId xmlns:a16="http://schemas.microsoft.com/office/drawing/2014/main" id="{8FC06744-CBB9-401F-A8C6-A57E413C5867}"/>
                </a:ext>
              </a:extLst>
            </p:cNvPr>
            <p:cNvSpPr>
              <a:spLocks/>
            </p:cNvSpPr>
            <p:nvPr/>
          </p:nvSpPr>
          <p:spPr bwMode="auto">
            <a:xfrm>
              <a:off x="2822" y="1198"/>
              <a:ext cx="1442" cy="2932"/>
            </a:xfrm>
            <a:custGeom>
              <a:avLst/>
              <a:gdLst>
                <a:gd name="T0" fmla="*/ 702 w 835"/>
                <a:gd name="T1" fmla="*/ 1701 h 1701"/>
                <a:gd name="T2" fmla="*/ 125 w 835"/>
                <a:gd name="T3" fmla="*/ 1698 h 1701"/>
                <a:gd name="T4" fmla="*/ 0 w 835"/>
                <a:gd name="T5" fmla="*/ 1572 h 1701"/>
                <a:gd name="T6" fmla="*/ 6 w 835"/>
                <a:gd name="T7" fmla="*/ 125 h 1701"/>
                <a:gd name="T8" fmla="*/ 133 w 835"/>
                <a:gd name="T9" fmla="*/ 0 h 1701"/>
                <a:gd name="T10" fmla="*/ 710 w 835"/>
                <a:gd name="T11" fmla="*/ 3 h 1701"/>
                <a:gd name="T12" fmla="*/ 835 w 835"/>
                <a:gd name="T13" fmla="*/ 129 h 1701"/>
                <a:gd name="T14" fmla="*/ 829 w 835"/>
                <a:gd name="T15" fmla="*/ 1576 h 1701"/>
                <a:gd name="T16" fmla="*/ 702 w 835"/>
                <a:gd name="T17" fmla="*/ 1701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5" h="1701">
                  <a:moveTo>
                    <a:pt x="702" y="1701"/>
                  </a:moveTo>
                  <a:cubicBezTo>
                    <a:pt x="125" y="1698"/>
                    <a:pt x="125" y="1698"/>
                    <a:pt x="125" y="1698"/>
                  </a:cubicBezTo>
                  <a:cubicBezTo>
                    <a:pt x="56" y="1698"/>
                    <a:pt x="0" y="1641"/>
                    <a:pt x="0" y="1572"/>
                  </a:cubicBezTo>
                  <a:cubicBezTo>
                    <a:pt x="6" y="125"/>
                    <a:pt x="6" y="125"/>
                    <a:pt x="6" y="125"/>
                  </a:cubicBezTo>
                  <a:cubicBezTo>
                    <a:pt x="7" y="56"/>
                    <a:pt x="63" y="0"/>
                    <a:pt x="133" y="0"/>
                  </a:cubicBezTo>
                  <a:cubicBezTo>
                    <a:pt x="710" y="3"/>
                    <a:pt x="710" y="3"/>
                    <a:pt x="710" y="3"/>
                  </a:cubicBezTo>
                  <a:cubicBezTo>
                    <a:pt x="779" y="3"/>
                    <a:pt x="835" y="60"/>
                    <a:pt x="835" y="129"/>
                  </a:cubicBezTo>
                  <a:cubicBezTo>
                    <a:pt x="829" y="1576"/>
                    <a:pt x="829" y="1576"/>
                    <a:pt x="829" y="1576"/>
                  </a:cubicBezTo>
                  <a:cubicBezTo>
                    <a:pt x="828" y="1645"/>
                    <a:pt x="772" y="1701"/>
                    <a:pt x="702" y="170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6">
              <a:extLst>
                <a:ext uri="{FF2B5EF4-FFF2-40B4-BE49-F238E27FC236}">
                  <a16:creationId xmlns:a16="http://schemas.microsoft.com/office/drawing/2014/main" id="{B3166877-61CB-4C6E-8394-CA3E64ED3445}"/>
                </a:ext>
              </a:extLst>
            </p:cNvPr>
            <p:cNvSpPr>
              <a:spLocks/>
            </p:cNvSpPr>
            <p:nvPr/>
          </p:nvSpPr>
          <p:spPr bwMode="auto">
            <a:xfrm>
              <a:off x="2888" y="1283"/>
              <a:ext cx="1309" cy="2742"/>
            </a:xfrm>
            <a:custGeom>
              <a:avLst/>
              <a:gdLst>
                <a:gd name="T0" fmla="*/ 670 w 758"/>
                <a:gd name="T1" fmla="*/ 3 h 1591"/>
                <a:gd name="T2" fmla="*/ 558 w 758"/>
                <a:gd name="T3" fmla="*/ 3 h 1591"/>
                <a:gd name="T4" fmla="*/ 531 w 758"/>
                <a:gd name="T5" fmla="*/ 31 h 1591"/>
                <a:gd name="T6" fmla="*/ 531 w 758"/>
                <a:gd name="T7" fmla="*/ 51 h 1591"/>
                <a:gd name="T8" fmla="*/ 504 w 758"/>
                <a:gd name="T9" fmla="*/ 79 h 1591"/>
                <a:gd name="T10" fmla="*/ 286 w 758"/>
                <a:gd name="T11" fmla="*/ 78 h 1591"/>
                <a:gd name="T12" fmla="*/ 259 w 758"/>
                <a:gd name="T13" fmla="*/ 50 h 1591"/>
                <a:gd name="T14" fmla="*/ 259 w 758"/>
                <a:gd name="T15" fmla="*/ 30 h 1591"/>
                <a:gd name="T16" fmla="*/ 232 w 758"/>
                <a:gd name="T17" fmla="*/ 1 h 1591"/>
                <a:gd name="T18" fmla="*/ 192 w 758"/>
                <a:gd name="T19" fmla="*/ 1 h 1591"/>
                <a:gd name="T20" fmla="*/ 94 w 758"/>
                <a:gd name="T21" fmla="*/ 0 h 1591"/>
                <a:gd name="T22" fmla="*/ 6 w 758"/>
                <a:gd name="T23" fmla="*/ 88 h 1591"/>
                <a:gd name="T24" fmla="*/ 0 w 758"/>
                <a:gd name="T25" fmla="*/ 1500 h 1591"/>
                <a:gd name="T26" fmla="*/ 88 w 758"/>
                <a:gd name="T27" fmla="*/ 1588 h 1591"/>
                <a:gd name="T28" fmla="*/ 663 w 758"/>
                <a:gd name="T29" fmla="*/ 1591 h 1591"/>
                <a:gd name="T30" fmla="*/ 752 w 758"/>
                <a:gd name="T31" fmla="*/ 1503 h 1591"/>
                <a:gd name="T32" fmla="*/ 758 w 758"/>
                <a:gd name="T33" fmla="*/ 91 h 1591"/>
                <a:gd name="T34" fmla="*/ 670 w 758"/>
                <a:gd name="T35" fmla="*/ 3 h 1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8" h="1591">
                  <a:moveTo>
                    <a:pt x="670" y="3"/>
                  </a:moveTo>
                  <a:cubicBezTo>
                    <a:pt x="558" y="3"/>
                    <a:pt x="558" y="3"/>
                    <a:pt x="558" y="3"/>
                  </a:cubicBezTo>
                  <a:cubicBezTo>
                    <a:pt x="543" y="3"/>
                    <a:pt x="531" y="15"/>
                    <a:pt x="531" y="31"/>
                  </a:cubicBezTo>
                  <a:cubicBezTo>
                    <a:pt x="531" y="51"/>
                    <a:pt x="531" y="51"/>
                    <a:pt x="531" y="51"/>
                  </a:cubicBezTo>
                  <a:cubicBezTo>
                    <a:pt x="531" y="67"/>
                    <a:pt x="519" y="79"/>
                    <a:pt x="504" y="79"/>
                  </a:cubicBezTo>
                  <a:cubicBezTo>
                    <a:pt x="286" y="78"/>
                    <a:pt x="286" y="78"/>
                    <a:pt x="286" y="78"/>
                  </a:cubicBezTo>
                  <a:cubicBezTo>
                    <a:pt x="271" y="78"/>
                    <a:pt x="259" y="66"/>
                    <a:pt x="259" y="50"/>
                  </a:cubicBezTo>
                  <a:cubicBezTo>
                    <a:pt x="259" y="30"/>
                    <a:pt x="259" y="30"/>
                    <a:pt x="259" y="30"/>
                  </a:cubicBezTo>
                  <a:cubicBezTo>
                    <a:pt x="259" y="14"/>
                    <a:pt x="247" y="1"/>
                    <a:pt x="232" y="1"/>
                  </a:cubicBezTo>
                  <a:cubicBezTo>
                    <a:pt x="192" y="1"/>
                    <a:pt x="192" y="1"/>
                    <a:pt x="192" y="1"/>
                  </a:cubicBezTo>
                  <a:cubicBezTo>
                    <a:pt x="94" y="0"/>
                    <a:pt x="94" y="0"/>
                    <a:pt x="94" y="0"/>
                  </a:cubicBezTo>
                  <a:cubicBezTo>
                    <a:pt x="46" y="0"/>
                    <a:pt x="6" y="39"/>
                    <a:pt x="6" y="88"/>
                  </a:cubicBezTo>
                  <a:cubicBezTo>
                    <a:pt x="0" y="1500"/>
                    <a:pt x="0" y="1500"/>
                    <a:pt x="0" y="1500"/>
                  </a:cubicBezTo>
                  <a:cubicBezTo>
                    <a:pt x="0" y="1549"/>
                    <a:pt x="39" y="1588"/>
                    <a:pt x="88" y="1588"/>
                  </a:cubicBezTo>
                  <a:cubicBezTo>
                    <a:pt x="663" y="1591"/>
                    <a:pt x="663" y="1591"/>
                    <a:pt x="663" y="1591"/>
                  </a:cubicBezTo>
                  <a:cubicBezTo>
                    <a:pt x="712" y="1591"/>
                    <a:pt x="752" y="1552"/>
                    <a:pt x="752" y="1503"/>
                  </a:cubicBezTo>
                  <a:cubicBezTo>
                    <a:pt x="758" y="91"/>
                    <a:pt x="758" y="91"/>
                    <a:pt x="758" y="91"/>
                  </a:cubicBezTo>
                  <a:cubicBezTo>
                    <a:pt x="758" y="43"/>
                    <a:pt x="719" y="3"/>
                    <a:pt x="67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8" name="Marcador de posición de imagen 17">
            <a:extLst>
              <a:ext uri="{FF2B5EF4-FFF2-40B4-BE49-F238E27FC236}">
                <a16:creationId xmlns:a16="http://schemas.microsoft.com/office/drawing/2014/main" id="{6E3F40A8-B5DB-43F0-BF58-9050151A2428}"/>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36717" r="36717"/>
          <a:stretch/>
        </p:blipFill>
        <p:spPr/>
      </p:pic>
      <p:sp>
        <p:nvSpPr>
          <p:cNvPr id="27" name="Freeform 10">
            <a:extLst>
              <a:ext uri="{FF2B5EF4-FFF2-40B4-BE49-F238E27FC236}">
                <a16:creationId xmlns:a16="http://schemas.microsoft.com/office/drawing/2014/main" id="{CB550724-F9A2-4F49-83EB-D5DF8CD49D03}"/>
              </a:ext>
            </a:extLst>
          </p:cNvPr>
          <p:cNvSpPr>
            <a:spLocks/>
          </p:cNvSpPr>
          <p:nvPr/>
        </p:nvSpPr>
        <p:spPr bwMode="auto">
          <a:xfrm>
            <a:off x="4949824" y="1898650"/>
            <a:ext cx="1523999" cy="403226"/>
          </a:xfrm>
          <a:custGeom>
            <a:avLst/>
            <a:gdLst>
              <a:gd name="T0" fmla="*/ 0 w 355"/>
              <a:gd name="T1" fmla="*/ 7 h 91"/>
              <a:gd name="T2" fmla="*/ 27 w 355"/>
              <a:gd name="T3" fmla="*/ 44 h 91"/>
              <a:gd name="T4" fmla="*/ 68 w 355"/>
              <a:gd name="T5" fmla="*/ 84 h 91"/>
              <a:gd name="T6" fmla="*/ 265 w 355"/>
              <a:gd name="T7" fmla="*/ 84 h 91"/>
              <a:gd name="T8" fmla="*/ 299 w 355"/>
              <a:gd name="T9" fmla="*/ 57 h 91"/>
              <a:gd name="T10" fmla="*/ 299 w 355"/>
              <a:gd name="T11" fmla="*/ 37 h 91"/>
              <a:gd name="T12" fmla="*/ 355 w 355"/>
              <a:gd name="T13" fmla="*/ 9 h 91"/>
              <a:gd name="T14" fmla="*/ 0 w 355"/>
              <a:gd name="T15" fmla="*/ 7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91">
                <a:moveTo>
                  <a:pt x="0" y="7"/>
                </a:moveTo>
                <a:cubicBezTo>
                  <a:pt x="0" y="7"/>
                  <a:pt x="30" y="12"/>
                  <a:pt x="27" y="44"/>
                </a:cubicBezTo>
                <a:cubicBezTo>
                  <a:pt x="27" y="66"/>
                  <a:pt x="26" y="84"/>
                  <a:pt x="68" y="84"/>
                </a:cubicBezTo>
                <a:cubicBezTo>
                  <a:pt x="110" y="85"/>
                  <a:pt x="265" y="84"/>
                  <a:pt x="265" y="84"/>
                </a:cubicBezTo>
                <a:cubicBezTo>
                  <a:pt x="265" y="84"/>
                  <a:pt x="296" y="91"/>
                  <a:pt x="299" y="57"/>
                </a:cubicBezTo>
                <a:cubicBezTo>
                  <a:pt x="299" y="37"/>
                  <a:pt x="299" y="37"/>
                  <a:pt x="299" y="37"/>
                </a:cubicBezTo>
                <a:cubicBezTo>
                  <a:pt x="299" y="37"/>
                  <a:pt x="296" y="0"/>
                  <a:pt x="355" y="9"/>
                </a:cubicBezTo>
                <a:cubicBezTo>
                  <a:pt x="220" y="9"/>
                  <a:pt x="0" y="7"/>
                  <a:pt x="0"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CuadroTexto 28">
            <a:extLst>
              <a:ext uri="{FF2B5EF4-FFF2-40B4-BE49-F238E27FC236}">
                <a16:creationId xmlns:a16="http://schemas.microsoft.com/office/drawing/2014/main" id="{E48DAD09-F56B-4E06-8673-8FD0E09D076A}"/>
              </a:ext>
            </a:extLst>
          </p:cNvPr>
          <p:cNvSpPr txBox="1"/>
          <p:nvPr/>
        </p:nvSpPr>
        <p:spPr>
          <a:xfrm>
            <a:off x="832476" y="1689099"/>
            <a:ext cx="5145005"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p>
          <a:p>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30" name="TextBox 30">
            <a:extLst>
              <a:ext uri="{FF2B5EF4-FFF2-40B4-BE49-F238E27FC236}">
                <a16:creationId xmlns:a16="http://schemas.microsoft.com/office/drawing/2014/main" id="{BA98B124-2426-49B1-AF43-41C85C8474B6}"/>
              </a:ext>
            </a:extLst>
          </p:cNvPr>
          <p:cNvSpPr txBox="1">
            <a:spLocks noChangeArrowheads="1"/>
          </p:cNvSpPr>
          <p:nvPr/>
        </p:nvSpPr>
        <p:spPr bwMode="auto">
          <a:xfrm>
            <a:off x="741177" y="3628091"/>
            <a:ext cx="362360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endParaRPr lang="en-US" altLang="es-MX" sz="1400" dirty="0">
              <a:solidFill>
                <a:schemeClr val="bg1"/>
              </a:solidFill>
              <a:latin typeface="+mn-lt"/>
              <a:cs typeface="Calibri Light" panose="020F0302020204030204" pitchFamily="34" charset="0"/>
            </a:endParaRPr>
          </a:p>
        </p:txBody>
      </p:sp>
      <p:sp>
        <p:nvSpPr>
          <p:cNvPr id="32" name="Freeform 12">
            <a:extLst>
              <a:ext uri="{FF2B5EF4-FFF2-40B4-BE49-F238E27FC236}">
                <a16:creationId xmlns:a16="http://schemas.microsoft.com/office/drawing/2014/main" id="{83297800-A238-4BF4-9570-7129B78ACBE3}"/>
              </a:ext>
            </a:extLst>
          </p:cNvPr>
          <p:cNvSpPr>
            <a:spLocks/>
          </p:cNvSpPr>
          <p:nvPr/>
        </p:nvSpPr>
        <p:spPr bwMode="auto">
          <a:xfrm>
            <a:off x="9592105" y="0"/>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12">
            <a:extLst>
              <a:ext uri="{FF2B5EF4-FFF2-40B4-BE49-F238E27FC236}">
                <a16:creationId xmlns:a16="http://schemas.microsoft.com/office/drawing/2014/main" id="{AC41A18C-873C-4462-BD96-63E29491E723}"/>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Elipse 35">
            <a:extLst>
              <a:ext uri="{FF2B5EF4-FFF2-40B4-BE49-F238E27FC236}">
                <a16:creationId xmlns:a16="http://schemas.microsoft.com/office/drawing/2014/main" id="{291CDB67-5583-4423-B4C6-A950DDA66F99}"/>
              </a:ext>
            </a:extLst>
          </p:cNvPr>
          <p:cNvSpPr/>
          <p:nvPr/>
        </p:nvSpPr>
        <p:spPr>
          <a:xfrm>
            <a:off x="6302770" y="3065327"/>
            <a:ext cx="800100" cy="800100"/>
          </a:xfrm>
          <a:prstGeom prst="ellipse">
            <a:avLst/>
          </a:prstGeom>
          <a:solidFill>
            <a:srgbClr val="F0A5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a:extLst>
              <a:ext uri="{FF2B5EF4-FFF2-40B4-BE49-F238E27FC236}">
                <a16:creationId xmlns:a16="http://schemas.microsoft.com/office/drawing/2014/main" id="{80499D69-BB93-411D-B954-4A7EB18EBC64}"/>
              </a:ext>
            </a:extLst>
          </p:cNvPr>
          <p:cNvSpPr/>
          <p:nvPr/>
        </p:nvSpPr>
        <p:spPr>
          <a:xfrm>
            <a:off x="6331774" y="4535352"/>
            <a:ext cx="800100" cy="800100"/>
          </a:xfrm>
          <a:prstGeom prst="ellipse">
            <a:avLst/>
          </a:prstGeom>
          <a:solidFill>
            <a:srgbClr val="F0A5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30">
            <a:extLst>
              <a:ext uri="{FF2B5EF4-FFF2-40B4-BE49-F238E27FC236}">
                <a16:creationId xmlns:a16="http://schemas.microsoft.com/office/drawing/2014/main" id="{7849DE75-474E-4CFC-807A-F30F99F4FCC0}"/>
              </a:ext>
            </a:extLst>
          </p:cNvPr>
          <p:cNvSpPr txBox="1">
            <a:spLocks noChangeArrowheads="1"/>
          </p:cNvSpPr>
          <p:nvPr/>
        </p:nvSpPr>
        <p:spPr bwMode="auto">
          <a:xfrm>
            <a:off x="7218017" y="3348677"/>
            <a:ext cx="3492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a:t>
            </a:r>
          </a:p>
          <a:p>
            <a:pPr eaLnBrk="0" hangingPunct="0"/>
            <a:endParaRPr lang="en-US" altLang="es-MX" sz="1400" dirty="0">
              <a:solidFill>
                <a:schemeClr val="bg1"/>
              </a:solidFill>
              <a:latin typeface="+mn-lt"/>
              <a:cs typeface="Calibri Light" panose="020F0302020204030204" pitchFamily="34" charset="0"/>
            </a:endParaRPr>
          </a:p>
        </p:txBody>
      </p:sp>
      <p:sp>
        <p:nvSpPr>
          <p:cNvPr id="42" name="CuadroTexto 41">
            <a:extLst>
              <a:ext uri="{FF2B5EF4-FFF2-40B4-BE49-F238E27FC236}">
                <a16:creationId xmlns:a16="http://schemas.microsoft.com/office/drawing/2014/main" id="{1DE692A9-D0F4-4EC9-BBAB-C4E5BD0349F3}"/>
              </a:ext>
            </a:extLst>
          </p:cNvPr>
          <p:cNvSpPr txBox="1"/>
          <p:nvPr/>
        </p:nvSpPr>
        <p:spPr>
          <a:xfrm>
            <a:off x="7218017" y="2835920"/>
            <a:ext cx="970209" cy="584775"/>
          </a:xfrm>
          <a:prstGeom prst="rect">
            <a:avLst/>
          </a:prstGeom>
          <a:noFill/>
        </p:spPr>
        <p:txBody>
          <a:bodyPr wrap="square" rtlCol="0">
            <a:spAutoFit/>
          </a:bodyPr>
          <a:lstStyle/>
          <a:p>
            <a:r>
              <a:rPr lang="en-US" sz="3200" dirty="0">
                <a:solidFill>
                  <a:schemeClr val="bg1"/>
                </a:solidFill>
              </a:rPr>
              <a:t>01</a:t>
            </a:r>
          </a:p>
        </p:txBody>
      </p:sp>
      <p:sp>
        <p:nvSpPr>
          <p:cNvPr id="48" name="TextBox 30">
            <a:extLst>
              <a:ext uri="{FF2B5EF4-FFF2-40B4-BE49-F238E27FC236}">
                <a16:creationId xmlns:a16="http://schemas.microsoft.com/office/drawing/2014/main" id="{B3ADABA4-DD74-49BD-BEE1-C538962EA003}"/>
              </a:ext>
            </a:extLst>
          </p:cNvPr>
          <p:cNvSpPr txBox="1">
            <a:spLocks noChangeArrowheads="1"/>
          </p:cNvSpPr>
          <p:nvPr/>
        </p:nvSpPr>
        <p:spPr bwMode="auto">
          <a:xfrm>
            <a:off x="7218017" y="4821218"/>
            <a:ext cx="3492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a:t>
            </a:r>
          </a:p>
          <a:p>
            <a:pPr eaLnBrk="0" hangingPunct="0"/>
            <a:endParaRPr lang="en-US" altLang="es-MX" sz="1400" dirty="0">
              <a:solidFill>
                <a:schemeClr val="bg1"/>
              </a:solidFill>
              <a:latin typeface="+mn-lt"/>
              <a:cs typeface="Calibri Light" panose="020F0302020204030204" pitchFamily="34" charset="0"/>
            </a:endParaRPr>
          </a:p>
        </p:txBody>
      </p:sp>
      <p:sp>
        <p:nvSpPr>
          <p:cNvPr id="50" name="CuadroTexto 49">
            <a:extLst>
              <a:ext uri="{FF2B5EF4-FFF2-40B4-BE49-F238E27FC236}">
                <a16:creationId xmlns:a16="http://schemas.microsoft.com/office/drawing/2014/main" id="{CCFD664D-891B-4A78-9E5F-20BBA2DB1C32}"/>
              </a:ext>
            </a:extLst>
          </p:cNvPr>
          <p:cNvSpPr txBox="1"/>
          <p:nvPr/>
        </p:nvSpPr>
        <p:spPr>
          <a:xfrm>
            <a:off x="7218017" y="4308461"/>
            <a:ext cx="970209" cy="584775"/>
          </a:xfrm>
          <a:prstGeom prst="rect">
            <a:avLst/>
          </a:prstGeom>
          <a:noFill/>
        </p:spPr>
        <p:txBody>
          <a:bodyPr wrap="square" rtlCol="0">
            <a:spAutoFit/>
          </a:bodyPr>
          <a:lstStyle/>
          <a:p>
            <a:r>
              <a:rPr lang="en-US" sz="3200" dirty="0">
                <a:solidFill>
                  <a:schemeClr val="bg1"/>
                </a:solidFill>
              </a:rPr>
              <a:t>02</a:t>
            </a:r>
          </a:p>
        </p:txBody>
      </p:sp>
      <p:sp>
        <p:nvSpPr>
          <p:cNvPr id="52" name="Freeform 32">
            <a:extLst>
              <a:ext uri="{FF2B5EF4-FFF2-40B4-BE49-F238E27FC236}">
                <a16:creationId xmlns:a16="http://schemas.microsoft.com/office/drawing/2014/main" id="{04F262C8-E6C7-41D5-9203-FF1394D94DFF}"/>
              </a:ext>
            </a:extLst>
          </p:cNvPr>
          <p:cNvSpPr>
            <a:spLocks/>
          </p:cNvSpPr>
          <p:nvPr/>
        </p:nvSpPr>
        <p:spPr bwMode="auto">
          <a:xfrm>
            <a:off x="3330177" y="102176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ángulo 59">
            <a:extLst>
              <a:ext uri="{FF2B5EF4-FFF2-40B4-BE49-F238E27FC236}">
                <a16:creationId xmlns:a16="http://schemas.microsoft.com/office/drawing/2014/main" id="{59A17244-C57C-4303-8497-6B346F200FC3}"/>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4311EDAC-A5FD-4003-ADEE-A39AC08F9D92}"/>
              </a:ext>
            </a:extLst>
          </p:cNvPr>
          <p:cNvSpPr/>
          <p:nvPr/>
        </p:nvSpPr>
        <p:spPr>
          <a:xfrm>
            <a:off x="3600809" y="1961209"/>
            <a:ext cx="4718104" cy="2674938"/>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CuadroTexto 62">
            <a:extLst>
              <a:ext uri="{FF2B5EF4-FFF2-40B4-BE49-F238E27FC236}">
                <a16:creationId xmlns:a16="http://schemas.microsoft.com/office/drawing/2014/main" id="{3C897A09-528F-43BA-8D6D-5E89490A162D}"/>
              </a:ext>
            </a:extLst>
          </p:cNvPr>
          <p:cNvSpPr txBox="1"/>
          <p:nvPr/>
        </p:nvSpPr>
        <p:spPr>
          <a:xfrm>
            <a:off x="2124033" y="1755521"/>
            <a:ext cx="7971788" cy="2646878"/>
          </a:xfrm>
          <a:prstGeom prst="rect">
            <a:avLst/>
          </a:prstGeom>
          <a:noFill/>
        </p:spPr>
        <p:txBody>
          <a:bodyPr wrap="square" rtlCol="0">
            <a:spAutoFit/>
          </a:bodyPr>
          <a:lstStyle/>
          <a:p>
            <a:pPr algn="ctr"/>
            <a:r>
              <a:rPr lang="en-US" sz="16600" dirty="0">
                <a:solidFill>
                  <a:schemeClr val="bg1">
                    <a:lumMod val="85000"/>
                  </a:schemeClr>
                </a:solidFill>
                <a:effectLst>
                  <a:outerShdw blurRad="38100" dist="38100" dir="2700000" algn="tl">
                    <a:srgbClr val="000000">
                      <a:alpha val="43137"/>
                    </a:srgbClr>
                  </a:outerShdw>
                </a:effectLst>
                <a:latin typeface="Christmas Wish Calligraphy" panose="00000500000000000000" pitchFamily="50" charset="0"/>
              </a:rPr>
              <a:t>Thank </a:t>
            </a:r>
            <a:r>
              <a:rPr lang="en-US" sz="16600" dirty="0">
                <a:solidFill>
                  <a:srgbClr val="F7C1C6"/>
                </a:solidFill>
                <a:effectLst>
                  <a:outerShdw blurRad="38100" dist="38100" dir="2700000" algn="tl">
                    <a:srgbClr val="000000">
                      <a:alpha val="43137"/>
                    </a:srgbClr>
                  </a:outerShdw>
                </a:effectLst>
                <a:latin typeface="Christmas Wish Calligraphy" panose="00000500000000000000" pitchFamily="50" charset="0"/>
              </a:rPr>
              <a:t>You</a:t>
            </a:r>
          </a:p>
        </p:txBody>
      </p:sp>
      <p:sp>
        <p:nvSpPr>
          <p:cNvPr id="1024" name="CuadroTexto 1023">
            <a:extLst>
              <a:ext uri="{FF2B5EF4-FFF2-40B4-BE49-F238E27FC236}">
                <a16:creationId xmlns:a16="http://schemas.microsoft.com/office/drawing/2014/main" id="{8CDA667C-64D6-4577-9F67-F5F9310F066C}"/>
              </a:ext>
            </a:extLst>
          </p:cNvPr>
          <p:cNvSpPr txBox="1"/>
          <p:nvPr/>
        </p:nvSpPr>
        <p:spPr>
          <a:xfrm>
            <a:off x="3534572" y="4771248"/>
            <a:ext cx="5240959" cy="369332"/>
          </a:xfrm>
          <a:prstGeom prst="rect">
            <a:avLst/>
          </a:prstGeom>
          <a:noFill/>
        </p:spPr>
        <p:txBody>
          <a:bodyPr wrap="square" rtlCol="0">
            <a:spAutoFit/>
          </a:bodyPr>
          <a:lstStyle/>
          <a:p>
            <a:r>
              <a:rPr lang="en-US" dirty="0">
                <a:solidFill>
                  <a:schemeClr val="bg1">
                    <a:lumMod val="85000"/>
                  </a:schemeClr>
                </a:solidFill>
              </a:rPr>
              <a:t>www.free-powerpoint-templates-download.com</a:t>
            </a:r>
          </a:p>
        </p:txBody>
      </p:sp>
      <p:sp>
        <p:nvSpPr>
          <p:cNvPr id="1025" name="Elipse 1024">
            <a:extLst>
              <a:ext uri="{FF2B5EF4-FFF2-40B4-BE49-F238E27FC236}">
                <a16:creationId xmlns:a16="http://schemas.microsoft.com/office/drawing/2014/main" id="{EFC6AAD6-19B8-4726-BAE0-00A673F88F86}"/>
              </a:ext>
            </a:extLst>
          </p:cNvPr>
          <p:cNvSpPr/>
          <p:nvPr/>
        </p:nvSpPr>
        <p:spPr>
          <a:xfrm>
            <a:off x="2582396" y="671513"/>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Elipse 1026">
            <a:extLst>
              <a:ext uri="{FF2B5EF4-FFF2-40B4-BE49-F238E27FC236}">
                <a16:creationId xmlns:a16="http://schemas.microsoft.com/office/drawing/2014/main" id="{FA3D2FA6-C83C-406D-A310-CA96D44D89CD}"/>
              </a:ext>
            </a:extLst>
          </p:cNvPr>
          <p:cNvSpPr/>
          <p:nvPr/>
        </p:nvSpPr>
        <p:spPr>
          <a:xfrm>
            <a:off x="6016137" y="5590399"/>
            <a:ext cx="437725" cy="437725"/>
          </a:xfrm>
          <a:prstGeom prst="ellipse">
            <a:avLst/>
          </a:pr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9" name="Group 9">
            <a:extLst>
              <a:ext uri="{FF2B5EF4-FFF2-40B4-BE49-F238E27FC236}">
                <a16:creationId xmlns:a16="http://schemas.microsoft.com/office/drawing/2014/main" id="{185857A4-DBC8-4BA4-854C-7A16D19EC09A}"/>
              </a:ext>
            </a:extLst>
          </p:cNvPr>
          <p:cNvGrpSpPr>
            <a:grpSpLocks noChangeAspect="1"/>
          </p:cNvGrpSpPr>
          <p:nvPr/>
        </p:nvGrpSpPr>
        <p:grpSpPr bwMode="auto">
          <a:xfrm>
            <a:off x="10014859" y="917748"/>
            <a:ext cx="973137" cy="577850"/>
            <a:chOff x="-1" y="-3"/>
            <a:chExt cx="613" cy="364"/>
          </a:xfrm>
        </p:grpSpPr>
        <p:sp>
          <p:nvSpPr>
            <p:cNvPr id="1031" name="Oval 10">
              <a:extLst>
                <a:ext uri="{FF2B5EF4-FFF2-40B4-BE49-F238E27FC236}">
                  <a16:creationId xmlns:a16="http://schemas.microsoft.com/office/drawing/2014/main" id="{85F92E7B-604B-44FF-986E-BB4ED45896AD}"/>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Oval 11">
              <a:extLst>
                <a:ext uri="{FF2B5EF4-FFF2-40B4-BE49-F238E27FC236}">
                  <a16:creationId xmlns:a16="http://schemas.microsoft.com/office/drawing/2014/main" id="{AF3C5AEF-0897-41F8-A11E-43171E532D6E}"/>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Oval 12">
              <a:extLst>
                <a:ext uri="{FF2B5EF4-FFF2-40B4-BE49-F238E27FC236}">
                  <a16:creationId xmlns:a16="http://schemas.microsoft.com/office/drawing/2014/main" id="{F9C0DF7C-E05C-4A1F-846F-16F73E42569C}"/>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Oval 13">
              <a:extLst>
                <a:ext uri="{FF2B5EF4-FFF2-40B4-BE49-F238E27FC236}">
                  <a16:creationId xmlns:a16="http://schemas.microsoft.com/office/drawing/2014/main" id="{2625D818-0CBA-44F8-8C7C-44C0C168DC24}"/>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Oval 14">
              <a:extLst>
                <a:ext uri="{FF2B5EF4-FFF2-40B4-BE49-F238E27FC236}">
                  <a16:creationId xmlns:a16="http://schemas.microsoft.com/office/drawing/2014/main" id="{A569C733-ACDF-4B23-A8AE-6163D6FB6FF9}"/>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Oval 15">
              <a:extLst>
                <a:ext uri="{FF2B5EF4-FFF2-40B4-BE49-F238E27FC236}">
                  <a16:creationId xmlns:a16="http://schemas.microsoft.com/office/drawing/2014/main" id="{039B9064-2EFF-446E-AFF4-5C09FF11FBB2}"/>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Oval 16">
              <a:extLst>
                <a:ext uri="{FF2B5EF4-FFF2-40B4-BE49-F238E27FC236}">
                  <a16:creationId xmlns:a16="http://schemas.microsoft.com/office/drawing/2014/main" id="{D8AAF606-7981-4C67-A768-14D8259BA66C}"/>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Oval 17">
              <a:extLst>
                <a:ext uri="{FF2B5EF4-FFF2-40B4-BE49-F238E27FC236}">
                  <a16:creationId xmlns:a16="http://schemas.microsoft.com/office/drawing/2014/main" id="{5ABB5D38-38C2-4053-98A9-3F7AD9E12C82}"/>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Oval 18">
              <a:extLst>
                <a:ext uri="{FF2B5EF4-FFF2-40B4-BE49-F238E27FC236}">
                  <a16:creationId xmlns:a16="http://schemas.microsoft.com/office/drawing/2014/main" id="{C888B9E5-B231-4EDE-8398-8A8F7FC8A356}"/>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Oval 19">
              <a:extLst>
                <a:ext uri="{FF2B5EF4-FFF2-40B4-BE49-F238E27FC236}">
                  <a16:creationId xmlns:a16="http://schemas.microsoft.com/office/drawing/2014/main" id="{656938FF-5B16-4BB2-96C7-8C8BC9483845}"/>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Oval 20">
              <a:extLst>
                <a:ext uri="{FF2B5EF4-FFF2-40B4-BE49-F238E27FC236}">
                  <a16:creationId xmlns:a16="http://schemas.microsoft.com/office/drawing/2014/main" id="{E6CBAC37-C6E5-4B0F-87E5-16A62009DE98}"/>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Oval 21">
              <a:extLst>
                <a:ext uri="{FF2B5EF4-FFF2-40B4-BE49-F238E27FC236}">
                  <a16:creationId xmlns:a16="http://schemas.microsoft.com/office/drawing/2014/main" id="{4D078CC7-C3A9-4042-BBEB-F53D2C27F0A3}"/>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Oval 22">
              <a:extLst>
                <a:ext uri="{FF2B5EF4-FFF2-40B4-BE49-F238E27FC236}">
                  <a16:creationId xmlns:a16="http://schemas.microsoft.com/office/drawing/2014/main" id="{F20777E3-C168-4D80-B3E3-15FE0B15B9F8}"/>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Oval 23">
              <a:extLst>
                <a:ext uri="{FF2B5EF4-FFF2-40B4-BE49-F238E27FC236}">
                  <a16:creationId xmlns:a16="http://schemas.microsoft.com/office/drawing/2014/main" id="{51B652B1-1A30-47FB-A62A-3726CD255608}"/>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Oval 24">
              <a:extLst>
                <a:ext uri="{FF2B5EF4-FFF2-40B4-BE49-F238E27FC236}">
                  <a16:creationId xmlns:a16="http://schemas.microsoft.com/office/drawing/2014/main" id="{15BC5496-8E41-49E4-A76A-D566E70051A8}"/>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49" name="Freeform 28">
            <a:extLst>
              <a:ext uri="{FF2B5EF4-FFF2-40B4-BE49-F238E27FC236}">
                <a16:creationId xmlns:a16="http://schemas.microsoft.com/office/drawing/2014/main" id="{EE284F22-67F6-4303-B342-4DDD8FBBDEA1}"/>
              </a:ext>
            </a:extLst>
          </p:cNvPr>
          <p:cNvSpPr>
            <a:spLocks/>
          </p:cNvSpPr>
          <p:nvPr/>
        </p:nvSpPr>
        <p:spPr bwMode="auto">
          <a:xfrm>
            <a:off x="8848598" y="5119688"/>
            <a:ext cx="2822575" cy="1738312"/>
          </a:xfrm>
          <a:custGeom>
            <a:avLst/>
            <a:gdLst>
              <a:gd name="T0" fmla="*/ 0 w 332"/>
              <a:gd name="T1" fmla="*/ 203 h 203"/>
              <a:gd name="T2" fmla="*/ 122 w 332"/>
              <a:gd name="T3" fmla="*/ 124 h 203"/>
              <a:gd name="T4" fmla="*/ 126 w 332"/>
              <a:gd name="T5" fmla="*/ 124 h 203"/>
              <a:gd name="T6" fmla="*/ 224 w 332"/>
              <a:gd name="T7" fmla="*/ 34 h 203"/>
              <a:gd name="T8" fmla="*/ 316 w 332"/>
              <a:gd name="T9" fmla="*/ 102 h 203"/>
              <a:gd name="T10" fmla="*/ 332 w 332"/>
              <a:gd name="T11" fmla="*/ 203 h 203"/>
              <a:gd name="T12" fmla="*/ 0 w 332"/>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332" h="203">
                <a:moveTo>
                  <a:pt x="0" y="203"/>
                </a:moveTo>
                <a:cubicBezTo>
                  <a:pt x="0" y="203"/>
                  <a:pt x="22" y="116"/>
                  <a:pt x="122" y="124"/>
                </a:cubicBezTo>
                <a:cubicBezTo>
                  <a:pt x="124" y="124"/>
                  <a:pt x="125" y="124"/>
                  <a:pt x="126" y="124"/>
                </a:cubicBezTo>
                <a:cubicBezTo>
                  <a:pt x="153" y="115"/>
                  <a:pt x="182" y="62"/>
                  <a:pt x="224" y="34"/>
                </a:cubicBezTo>
                <a:cubicBezTo>
                  <a:pt x="229" y="32"/>
                  <a:pt x="306" y="0"/>
                  <a:pt x="316" y="102"/>
                </a:cubicBezTo>
                <a:cubicBezTo>
                  <a:pt x="316" y="140"/>
                  <a:pt x="326" y="191"/>
                  <a:pt x="332" y="203"/>
                </a:cubicBezTo>
                <a:lnTo>
                  <a:pt x="0" y="203"/>
                </a:lnTo>
                <a:close/>
              </a:path>
            </a:pathLst>
          </a:custGeom>
          <a:solidFill>
            <a:srgbClr val="E07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32">
            <a:extLst>
              <a:ext uri="{FF2B5EF4-FFF2-40B4-BE49-F238E27FC236}">
                <a16:creationId xmlns:a16="http://schemas.microsoft.com/office/drawing/2014/main" id="{9454FC83-A428-419B-80DE-5C3E71E884FB}"/>
              </a:ext>
            </a:extLst>
          </p:cNvPr>
          <p:cNvSpPr>
            <a:spLocks/>
          </p:cNvSpPr>
          <p:nvPr/>
        </p:nvSpPr>
        <p:spPr bwMode="auto">
          <a:xfrm>
            <a:off x="677863" y="67151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4" name="Freeform 32">
            <a:extLst>
              <a:ext uri="{FF2B5EF4-FFF2-40B4-BE49-F238E27FC236}">
                <a16:creationId xmlns:a16="http://schemas.microsoft.com/office/drawing/2014/main" id="{76AAAEBF-3688-47DB-9D37-D59BB775CD2E}"/>
              </a:ext>
            </a:extLst>
          </p:cNvPr>
          <p:cNvSpPr>
            <a:spLocks/>
          </p:cNvSpPr>
          <p:nvPr/>
        </p:nvSpPr>
        <p:spPr bwMode="auto">
          <a:xfrm>
            <a:off x="9744695" y="5590399"/>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5" name="Elipse 1054">
            <a:extLst>
              <a:ext uri="{FF2B5EF4-FFF2-40B4-BE49-F238E27FC236}">
                <a16:creationId xmlns:a16="http://schemas.microsoft.com/office/drawing/2014/main" id="{4D2976D8-6CF0-4B59-BEB2-8E9B9F8594DB}"/>
              </a:ext>
            </a:extLst>
          </p:cNvPr>
          <p:cNvSpPr/>
          <p:nvPr/>
        </p:nvSpPr>
        <p:spPr>
          <a:xfrm>
            <a:off x="10465921" y="2959025"/>
            <a:ext cx="437725" cy="437725"/>
          </a:xfrm>
          <a:prstGeom prst="ellipse">
            <a:avLst/>
          </a:prstGeom>
          <a:solidFill>
            <a:schemeClr val="bg1"/>
          </a:solidFill>
          <a:ln w="57150">
            <a:solidFill>
              <a:srgbClr val="F7C1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Elipse 1055">
            <a:extLst>
              <a:ext uri="{FF2B5EF4-FFF2-40B4-BE49-F238E27FC236}">
                <a16:creationId xmlns:a16="http://schemas.microsoft.com/office/drawing/2014/main" id="{03ABD15A-5C02-4F86-B358-4C7E67D6F5BE}"/>
              </a:ext>
            </a:extLst>
          </p:cNvPr>
          <p:cNvSpPr/>
          <p:nvPr/>
        </p:nvSpPr>
        <p:spPr>
          <a:xfrm>
            <a:off x="6897863" y="1343026"/>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Freeform 32">
            <a:extLst>
              <a:ext uri="{FF2B5EF4-FFF2-40B4-BE49-F238E27FC236}">
                <a16:creationId xmlns:a16="http://schemas.microsoft.com/office/drawing/2014/main" id="{0358F0AD-2F85-4C16-97BE-DC90B507B4C9}"/>
              </a:ext>
            </a:extLst>
          </p:cNvPr>
          <p:cNvSpPr>
            <a:spLocks/>
          </p:cNvSpPr>
          <p:nvPr/>
        </p:nvSpPr>
        <p:spPr bwMode="auto">
          <a:xfrm>
            <a:off x="5465860" y="107332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rgbClr val="F7C1C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03" name="Group 9">
            <a:extLst>
              <a:ext uri="{FF2B5EF4-FFF2-40B4-BE49-F238E27FC236}">
                <a16:creationId xmlns:a16="http://schemas.microsoft.com/office/drawing/2014/main" id="{F48454DA-6403-40AF-8892-AF9F3C6CD42B}"/>
              </a:ext>
            </a:extLst>
          </p:cNvPr>
          <p:cNvGrpSpPr>
            <a:grpSpLocks noChangeAspect="1"/>
          </p:cNvGrpSpPr>
          <p:nvPr/>
        </p:nvGrpSpPr>
        <p:grpSpPr bwMode="auto">
          <a:xfrm rot="5400000">
            <a:off x="1468221" y="5317331"/>
            <a:ext cx="973137" cy="577850"/>
            <a:chOff x="-1" y="-3"/>
            <a:chExt cx="613" cy="364"/>
          </a:xfrm>
        </p:grpSpPr>
        <p:sp>
          <p:nvSpPr>
            <p:cNvPr id="104" name="Oval 10">
              <a:extLst>
                <a:ext uri="{FF2B5EF4-FFF2-40B4-BE49-F238E27FC236}">
                  <a16:creationId xmlns:a16="http://schemas.microsoft.com/office/drawing/2014/main" id="{A9513AD2-C910-4180-A0CE-D3A8162E6A79}"/>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11">
              <a:extLst>
                <a:ext uri="{FF2B5EF4-FFF2-40B4-BE49-F238E27FC236}">
                  <a16:creationId xmlns:a16="http://schemas.microsoft.com/office/drawing/2014/main" id="{D4BF5496-1C77-47AB-819F-BDA73E9E5906}"/>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12">
              <a:extLst>
                <a:ext uri="{FF2B5EF4-FFF2-40B4-BE49-F238E27FC236}">
                  <a16:creationId xmlns:a16="http://schemas.microsoft.com/office/drawing/2014/main" id="{135A3B6E-353B-495A-A914-2F1157F13891}"/>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Oval 13">
              <a:extLst>
                <a:ext uri="{FF2B5EF4-FFF2-40B4-BE49-F238E27FC236}">
                  <a16:creationId xmlns:a16="http://schemas.microsoft.com/office/drawing/2014/main" id="{CF565B3B-7459-4907-A782-09AAEC14FAA1}"/>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14">
              <a:extLst>
                <a:ext uri="{FF2B5EF4-FFF2-40B4-BE49-F238E27FC236}">
                  <a16:creationId xmlns:a16="http://schemas.microsoft.com/office/drawing/2014/main" id="{DF47EBA2-95F7-40D4-AFF3-AFB3ED5BF542}"/>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Oval 15">
              <a:extLst>
                <a:ext uri="{FF2B5EF4-FFF2-40B4-BE49-F238E27FC236}">
                  <a16:creationId xmlns:a16="http://schemas.microsoft.com/office/drawing/2014/main" id="{F37D740D-745E-4A74-850F-69B0A6068539}"/>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16">
              <a:extLst>
                <a:ext uri="{FF2B5EF4-FFF2-40B4-BE49-F238E27FC236}">
                  <a16:creationId xmlns:a16="http://schemas.microsoft.com/office/drawing/2014/main" id="{97EC05C3-E0A3-491C-99BD-2C2A1D11CBEC}"/>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Oval 17">
              <a:extLst>
                <a:ext uri="{FF2B5EF4-FFF2-40B4-BE49-F238E27FC236}">
                  <a16:creationId xmlns:a16="http://schemas.microsoft.com/office/drawing/2014/main" id="{5BA8C7FE-8C7C-4B59-A787-9703F0C092FE}"/>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18">
              <a:extLst>
                <a:ext uri="{FF2B5EF4-FFF2-40B4-BE49-F238E27FC236}">
                  <a16:creationId xmlns:a16="http://schemas.microsoft.com/office/drawing/2014/main" id="{C15749DF-DC33-495C-80CC-89E60A4E2070}"/>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Oval 19">
              <a:extLst>
                <a:ext uri="{FF2B5EF4-FFF2-40B4-BE49-F238E27FC236}">
                  <a16:creationId xmlns:a16="http://schemas.microsoft.com/office/drawing/2014/main" id="{C0C90D21-AF4E-4861-B8EE-7295FCEB6811}"/>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20">
              <a:extLst>
                <a:ext uri="{FF2B5EF4-FFF2-40B4-BE49-F238E27FC236}">
                  <a16:creationId xmlns:a16="http://schemas.microsoft.com/office/drawing/2014/main" id="{C3F1AF8A-3CCE-40B4-B828-F8A1C84CBD02}"/>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21">
              <a:extLst>
                <a:ext uri="{FF2B5EF4-FFF2-40B4-BE49-F238E27FC236}">
                  <a16:creationId xmlns:a16="http://schemas.microsoft.com/office/drawing/2014/main" id="{C76DA600-45D0-4621-A7B1-C9A422CA2E40}"/>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Oval 22">
              <a:extLst>
                <a:ext uri="{FF2B5EF4-FFF2-40B4-BE49-F238E27FC236}">
                  <a16:creationId xmlns:a16="http://schemas.microsoft.com/office/drawing/2014/main" id="{8098E76F-0E32-4D35-9CDA-CB42512BB574}"/>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Oval 23">
              <a:extLst>
                <a:ext uri="{FF2B5EF4-FFF2-40B4-BE49-F238E27FC236}">
                  <a16:creationId xmlns:a16="http://schemas.microsoft.com/office/drawing/2014/main" id="{77523B93-77B7-472B-9D7A-6121D8F0DAB2}"/>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Oval 24">
              <a:extLst>
                <a:ext uri="{FF2B5EF4-FFF2-40B4-BE49-F238E27FC236}">
                  <a16:creationId xmlns:a16="http://schemas.microsoft.com/office/drawing/2014/main" id="{F84020A4-DA71-472B-A641-AA177F8AC0A4}"/>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9" name="Group 9">
            <a:extLst>
              <a:ext uri="{FF2B5EF4-FFF2-40B4-BE49-F238E27FC236}">
                <a16:creationId xmlns:a16="http://schemas.microsoft.com/office/drawing/2014/main" id="{FC3E88CC-7864-4B3A-B1E7-A5C7FE15FC56}"/>
              </a:ext>
            </a:extLst>
          </p:cNvPr>
          <p:cNvGrpSpPr>
            <a:grpSpLocks noChangeAspect="1"/>
          </p:cNvGrpSpPr>
          <p:nvPr/>
        </p:nvGrpSpPr>
        <p:grpSpPr bwMode="auto">
          <a:xfrm>
            <a:off x="3703528" y="204349"/>
            <a:ext cx="973137" cy="577850"/>
            <a:chOff x="-1" y="-3"/>
            <a:chExt cx="613" cy="364"/>
          </a:xfrm>
          <a:solidFill>
            <a:srgbClr val="F7C1C6"/>
          </a:solidFill>
        </p:grpSpPr>
        <p:sp>
          <p:nvSpPr>
            <p:cNvPr id="120" name="Oval 10">
              <a:extLst>
                <a:ext uri="{FF2B5EF4-FFF2-40B4-BE49-F238E27FC236}">
                  <a16:creationId xmlns:a16="http://schemas.microsoft.com/office/drawing/2014/main" id="{F9012103-11C2-4385-B36C-7775FB0A072B}"/>
                </a:ext>
              </a:extLst>
            </p:cNvPr>
            <p:cNvSpPr>
              <a:spLocks noChangeArrowheads="1"/>
            </p:cNvSpPr>
            <p:nvPr/>
          </p:nvSpPr>
          <p:spPr bwMode="auto">
            <a:xfrm>
              <a:off x="-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Oval 11">
              <a:extLst>
                <a:ext uri="{FF2B5EF4-FFF2-40B4-BE49-F238E27FC236}">
                  <a16:creationId xmlns:a16="http://schemas.microsoft.com/office/drawing/2014/main" id="{0E53698C-A140-4E1B-8159-24805324AED6}"/>
                </a:ext>
              </a:extLst>
            </p:cNvPr>
            <p:cNvSpPr>
              <a:spLocks noChangeArrowheads="1"/>
            </p:cNvSpPr>
            <p:nvPr/>
          </p:nvSpPr>
          <p:spPr bwMode="auto">
            <a:xfrm>
              <a:off x="140"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Oval 12">
              <a:extLst>
                <a:ext uri="{FF2B5EF4-FFF2-40B4-BE49-F238E27FC236}">
                  <a16:creationId xmlns:a16="http://schemas.microsoft.com/office/drawing/2014/main" id="{C29B5A58-6629-4FB0-93DA-C82A92119365}"/>
                </a:ext>
              </a:extLst>
            </p:cNvPr>
            <p:cNvSpPr>
              <a:spLocks noChangeArrowheads="1"/>
            </p:cNvSpPr>
            <p:nvPr/>
          </p:nvSpPr>
          <p:spPr bwMode="auto">
            <a:xfrm>
              <a:off x="280"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3" name="Oval 13">
              <a:extLst>
                <a:ext uri="{FF2B5EF4-FFF2-40B4-BE49-F238E27FC236}">
                  <a16:creationId xmlns:a16="http://schemas.microsoft.com/office/drawing/2014/main" id="{1403ABB2-FA54-4E8D-8B37-B6BADA7D3470}"/>
                </a:ext>
              </a:extLst>
            </p:cNvPr>
            <p:cNvSpPr>
              <a:spLocks noChangeArrowheads="1"/>
            </p:cNvSpPr>
            <p:nvPr/>
          </p:nvSpPr>
          <p:spPr bwMode="auto">
            <a:xfrm>
              <a:off x="421"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Oval 14">
              <a:extLst>
                <a:ext uri="{FF2B5EF4-FFF2-40B4-BE49-F238E27FC236}">
                  <a16:creationId xmlns:a16="http://schemas.microsoft.com/office/drawing/2014/main" id="{C209D9A2-C2CA-4243-9D64-BE110D119932}"/>
                </a:ext>
              </a:extLst>
            </p:cNvPr>
            <p:cNvSpPr>
              <a:spLocks noChangeArrowheads="1"/>
            </p:cNvSpPr>
            <p:nvPr/>
          </p:nvSpPr>
          <p:spPr bwMode="auto">
            <a:xfrm>
              <a:off x="56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Oval 15">
              <a:extLst>
                <a:ext uri="{FF2B5EF4-FFF2-40B4-BE49-F238E27FC236}">
                  <a16:creationId xmlns:a16="http://schemas.microsoft.com/office/drawing/2014/main" id="{FB1C3880-062D-4411-B142-B5E7158FC897}"/>
                </a:ext>
              </a:extLst>
            </p:cNvPr>
            <p:cNvSpPr>
              <a:spLocks noChangeArrowheads="1"/>
            </p:cNvSpPr>
            <p:nvPr/>
          </p:nvSpPr>
          <p:spPr bwMode="auto">
            <a:xfrm>
              <a:off x="-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Oval 16">
              <a:extLst>
                <a:ext uri="{FF2B5EF4-FFF2-40B4-BE49-F238E27FC236}">
                  <a16:creationId xmlns:a16="http://schemas.microsoft.com/office/drawing/2014/main" id="{BD7812A1-8293-42BE-B077-59F8E484FB77}"/>
                </a:ext>
              </a:extLst>
            </p:cNvPr>
            <p:cNvSpPr>
              <a:spLocks noChangeArrowheads="1"/>
            </p:cNvSpPr>
            <p:nvPr/>
          </p:nvSpPr>
          <p:spPr bwMode="auto">
            <a:xfrm>
              <a:off x="140"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 name="Oval 17">
              <a:extLst>
                <a:ext uri="{FF2B5EF4-FFF2-40B4-BE49-F238E27FC236}">
                  <a16:creationId xmlns:a16="http://schemas.microsoft.com/office/drawing/2014/main" id="{5A3A681C-96A1-4C4E-89C8-D98D1217E2C2}"/>
                </a:ext>
              </a:extLst>
            </p:cNvPr>
            <p:cNvSpPr>
              <a:spLocks noChangeArrowheads="1"/>
            </p:cNvSpPr>
            <p:nvPr/>
          </p:nvSpPr>
          <p:spPr bwMode="auto">
            <a:xfrm>
              <a:off x="280"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Oval 18">
              <a:extLst>
                <a:ext uri="{FF2B5EF4-FFF2-40B4-BE49-F238E27FC236}">
                  <a16:creationId xmlns:a16="http://schemas.microsoft.com/office/drawing/2014/main" id="{CA38BB12-3B43-4574-9144-7E2BF45D3F6F}"/>
                </a:ext>
              </a:extLst>
            </p:cNvPr>
            <p:cNvSpPr>
              <a:spLocks noChangeArrowheads="1"/>
            </p:cNvSpPr>
            <p:nvPr/>
          </p:nvSpPr>
          <p:spPr bwMode="auto">
            <a:xfrm>
              <a:off x="421"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9" name="Oval 19">
              <a:extLst>
                <a:ext uri="{FF2B5EF4-FFF2-40B4-BE49-F238E27FC236}">
                  <a16:creationId xmlns:a16="http://schemas.microsoft.com/office/drawing/2014/main" id="{07126FCB-6E80-4288-8E8F-BD095FAA9E7B}"/>
                </a:ext>
              </a:extLst>
            </p:cNvPr>
            <p:cNvSpPr>
              <a:spLocks noChangeArrowheads="1"/>
            </p:cNvSpPr>
            <p:nvPr/>
          </p:nvSpPr>
          <p:spPr bwMode="auto">
            <a:xfrm>
              <a:off x="56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Oval 20">
              <a:extLst>
                <a:ext uri="{FF2B5EF4-FFF2-40B4-BE49-F238E27FC236}">
                  <a16:creationId xmlns:a16="http://schemas.microsoft.com/office/drawing/2014/main" id="{5A5825A4-257D-4ADE-BA6C-AC228BCE98EE}"/>
                </a:ext>
              </a:extLst>
            </p:cNvPr>
            <p:cNvSpPr>
              <a:spLocks noChangeArrowheads="1"/>
            </p:cNvSpPr>
            <p:nvPr/>
          </p:nvSpPr>
          <p:spPr bwMode="auto">
            <a:xfrm>
              <a:off x="-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Oval 21">
              <a:extLst>
                <a:ext uri="{FF2B5EF4-FFF2-40B4-BE49-F238E27FC236}">
                  <a16:creationId xmlns:a16="http://schemas.microsoft.com/office/drawing/2014/main" id="{06DF9AEC-D9A5-41AC-9521-D42CAEDB2A32}"/>
                </a:ext>
              </a:extLst>
            </p:cNvPr>
            <p:cNvSpPr>
              <a:spLocks noChangeArrowheads="1"/>
            </p:cNvSpPr>
            <p:nvPr/>
          </p:nvSpPr>
          <p:spPr bwMode="auto">
            <a:xfrm>
              <a:off x="140"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Oval 22">
              <a:extLst>
                <a:ext uri="{FF2B5EF4-FFF2-40B4-BE49-F238E27FC236}">
                  <a16:creationId xmlns:a16="http://schemas.microsoft.com/office/drawing/2014/main" id="{C7BCFBB2-D9BD-4B1D-8D07-B23754CE36F2}"/>
                </a:ext>
              </a:extLst>
            </p:cNvPr>
            <p:cNvSpPr>
              <a:spLocks noChangeArrowheads="1"/>
            </p:cNvSpPr>
            <p:nvPr/>
          </p:nvSpPr>
          <p:spPr bwMode="auto">
            <a:xfrm>
              <a:off x="280"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Oval 23">
              <a:extLst>
                <a:ext uri="{FF2B5EF4-FFF2-40B4-BE49-F238E27FC236}">
                  <a16:creationId xmlns:a16="http://schemas.microsoft.com/office/drawing/2014/main" id="{DE4241A1-1BC7-4958-9EB3-761A40234D30}"/>
                </a:ext>
              </a:extLst>
            </p:cNvPr>
            <p:cNvSpPr>
              <a:spLocks noChangeArrowheads="1"/>
            </p:cNvSpPr>
            <p:nvPr/>
          </p:nvSpPr>
          <p:spPr bwMode="auto">
            <a:xfrm>
              <a:off x="421"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Oval 24">
              <a:extLst>
                <a:ext uri="{FF2B5EF4-FFF2-40B4-BE49-F238E27FC236}">
                  <a16:creationId xmlns:a16="http://schemas.microsoft.com/office/drawing/2014/main" id="{474348CD-7249-4A23-875F-1B52F1543D60}"/>
                </a:ext>
              </a:extLst>
            </p:cNvPr>
            <p:cNvSpPr>
              <a:spLocks noChangeArrowheads="1"/>
            </p:cNvSpPr>
            <p:nvPr/>
          </p:nvSpPr>
          <p:spPr bwMode="auto">
            <a:xfrm>
              <a:off x="56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Freeform 28">
            <a:extLst>
              <a:ext uri="{FF2B5EF4-FFF2-40B4-BE49-F238E27FC236}">
                <a16:creationId xmlns:a16="http://schemas.microsoft.com/office/drawing/2014/main" id="{A73A3A5A-67B0-490B-B192-3C6B423BA0CB}"/>
              </a:ext>
            </a:extLst>
          </p:cNvPr>
          <p:cNvSpPr>
            <a:spLocks/>
          </p:cNvSpPr>
          <p:nvPr/>
        </p:nvSpPr>
        <p:spPr bwMode="auto">
          <a:xfrm rot="5400000">
            <a:off x="-507126" y="2337594"/>
            <a:ext cx="2822575" cy="1738312"/>
          </a:xfrm>
          <a:custGeom>
            <a:avLst/>
            <a:gdLst>
              <a:gd name="T0" fmla="*/ 0 w 332"/>
              <a:gd name="T1" fmla="*/ 203 h 203"/>
              <a:gd name="T2" fmla="*/ 122 w 332"/>
              <a:gd name="T3" fmla="*/ 124 h 203"/>
              <a:gd name="T4" fmla="*/ 126 w 332"/>
              <a:gd name="T5" fmla="*/ 124 h 203"/>
              <a:gd name="T6" fmla="*/ 224 w 332"/>
              <a:gd name="T7" fmla="*/ 34 h 203"/>
              <a:gd name="T8" fmla="*/ 316 w 332"/>
              <a:gd name="T9" fmla="*/ 102 h 203"/>
              <a:gd name="T10" fmla="*/ 332 w 332"/>
              <a:gd name="T11" fmla="*/ 203 h 203"/>
              <a:gd name="T12" fmla="*/ 0 w 332"/>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332" h="203">
                <a:moveTo>
                  <a:pt x="0" y="203"/>
                </a:moveTo>
                <a:cubicBezTo>
                  <a:pt x="0" y="203"/>
                  <a:pt x="22" y="116"/>
                  <a:pt x="122" y="124"/>
                </a:cubicBezTo>
                <a:cubicBezTo>
                  <a:pt x="124" y="124"/>
                  <a:pt x="125" y="124"/>
                  <a:pt x="126" y="124"/>
                </a:cubicBezTo>
                <a:cubicBezTo>
                  <a:pt x="153" y="115"/>
                  <a:pt x="182" y="62"/>
                  <a:pt x="224" y="34"/>
                </a:cubicBezTo>
                <a:cubicBezTo>
                  <a:pt x="229" y="32"/>
                  <a:pt x="306" y="0"/>
                  <a:pt x="316" y="102"/>
                </a:cubicBezTo>
                <a:cubicBezTo>
                  <a:pt x="316" y="140"/>
                  <a:pt x="326" y="191"/>
                  <a:pt x="332" y="203"/>
                </a:cubicBezTo>
                <a:lnTo>
                  <a:pt x="0" y="203"/>
                </a:lnTo>
                <a:close/>
              </a:path>
            </a:pathLst>
          </a:custGeom>
          <a:solidFill>
            <a:srgbClr val="E07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663824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1109" y="3571"/>
            <a:ext cx="12182478" cy="6854429"/>
          </a:xfrm>
          <a:prstGeom prst="rect">
            <a:avLst/>
          </a:prstGeom>
          <a:solidFill>
            <a:srgbClr val="B8404A">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bg1"/>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bg1"/>
                </a:solidFill>
                <a:latin typeface="Lato Light" panose="020F0302020204030203" pitchFamily="34" charset="0"/>
                <a:cs typeface="Arial" panose="020B0604020202020204" pitchFamily="34" charset="0"/>
              </a:rPr>
              <a:t>Freepik</a:t>
            </a:r>
            <a:r>
              <a:rPr lang="en-US" altLang="ja-JP" sz="2000" dirty="0">
                <a:solidFill>
                  <a:schemeClr val="bg1"/>
                </a:solidFill>
                <a:latin typeface="Lato Light" panose="020F0302020204030203" pitchFamily="34" charset="0"/>
                <a:cs typeface="Arial" panose="020B0604020202020204" pitchFamily="34" charset="0"/>
              </a:rPr>
              <a:t> and </a:t>
            </a:r>
            <a:r>
              <a:rPr lang="en-US" altLang="ja-JP" sz="2000" dirty="0" err="1">
                <a:solidFill>
                  <a:schemeClr val="bg1"/>
                </a:solidFill>
                <a:latin typeface="Lato Light" panose="020F0302020204030203" pitchFamily="34" charset="0"/>
                <a:cs typeface="Arial" panose="020B0604020202020204" pitchFamily="34" charset="0"/>
              </a:rPr>
              <a:t>Pixabay</a:t>
            </a:r>
            <a:r>
              <a:rPr lang="en-US" altLang="ja-JP" sz="2000" dirty="0">
                <a:solidFill>
                  <a:schemeClr val="bg1"/>
                </a:solidFill>
                <a:latin typeface="Lato Light" panose="020F0302020204030203" pitchFamily="34" charset="0"/>
                <a:cs typeface="Arial" panose="020B0604020202020204" pitchFamily="34" charset="0"/>
              </a:rPr>
              <a:t>.</a:t>
            </a:r>
            <a:endParaRPr lang="es-CO" sz="500" dirty="0">
              <a:solidFill>
                <a:schemeClr val="bg1"/>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ángulo 59">
            <a:extLst>
              <a:ext uri="{FF2B5EF4-FFF2-40B4-BE49-F238E27FC236}">
                <a16:creationId xmlns:a16="http://schemas.microsoft.com/office/drawing/2014/main" id="{59A17244-C57C-4303-8497-6B346F200FC3}"/>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6">
            <a:extLst>
              <a:ext uri="{FF2B5EF4-FFF2-40B4-BE49-F238E27FC236}">
                <a16:creationId xmlns:a16="http://schemas.microsoft.com/office/drawing/2014/main" id="{4C472EE5-2D0C-4BAA-BD69-17AA35444A31}"/>
              </a:ext>
            </a:extLst>
          </p:cNvPr>
          <p:cNvSpPr>
            <a:spLocks/>
          </p:cNvSpPr>
          <p:nvPr/>
        </p:nvSpPr>
        <p:spPr bwMode="auto">
          <a:xfrm>
            <a:off x="0" y="1911075"/>
            <a:ext cx="6515612" cy="4946925"/>
          </a:xfrm>
          <a:custGeom>
            <a:avLst/>
            <a:gdLst>
              <a:gd name="T0" fmla="*/ 1 w 910"/>
              <a:gd name="T1" fmla="*/ 94 h 690"/>
              <a:gd name="T2" fmla="*/ 10 w 910"/>
              <a:gd name="T3" fmla="*/ 71 h 690"/>
              <a:gd name="T4" fmla="*/ 262 w 910"/>
              <a:gd name="T5" fmla="*/ 57 h 690"/>
              <a:gd name="T6" fmla="*/ 519 w 910"/>
              <a:gd name="T7" fmla="*/ 7 h 690"/>
              <a:gd name="T8" fmla="*/ 524 w 910"/>
              <a:gd name="T9" fmla="*/ 6 h 690"/>
              <a:gd name="T10" fmla="*/ 903 w 910"/>
              <a:gd name="T11" fmla="*/ 210 h 690"/>
              <a:gd name="T12" fmla="*/ 849 w 910"/>
              <a:gd name="T13" fmla="*/ 444 h 690"/>
              <a:gd name="T14" fmla="*/ 858 w 910"/>
              <a:gd name="T15" fmla="*/ 612 h 690"/>
              <a:gd name="T16" fmla="*/ 859 w 910"/>
              <a:gd name="T17" fmla="*/ 614 h 690"/>
              <a:gd name="T18" fmla="*/ 869 w 910"/>
              <a:gd name="T19" fmla="*/ 651 h 690"/>
              <a:gd name="T20" fmla="*/ 835 w 910"/>
              <a:gd name="T21" fmla="*/ 690 h 690"/>
              <a:gd name="T22" fmla="*/ 34 w 910"/>
              <a:gd name="T23" fmla="*/ 690 h 690"/>
              <a:gd name="T24" fmla="*/ 0 w 910"/>
              <a:gd name="T25" fmla="*/ 656 h 690"/>
              <a:gd name="T26" fmla="*/ 1 w 910"/>
              <a:gd name="T27" fmla="*/ 94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0" h="690">
                <a:moveTo>
                  <a:pt x="1" y="94"/>
                </a:moveTo>
                <a:cubicBezTo>
                  <a:pt x="1" y="85"/>
                  <a:pt x="4" y="77"/>
                  <a:pt x="10" y="71"/>
                </a:cubicBezTo>
                <a:cubicBezTo>
                  <a:pt x="28" y="52"/>
                  <a:pt x="83" y="18"/>
                  <a:pt x="262" y="57"/>
                </a:cubicBezTo>
                <a:cubicBezTo>
                  <a:pt x="294" y="67"/>
                  <a:pt x="396" y="15"/>
                  <a:pt x="519" y="7"/>
                </a:cubicBezTo>
                <a:cubicBezTo>
                  <a:pt x="521" y="6"/>
                  <a:pt x="522" y="6"/>
                  <a:pt x="524" y="6"/>
                </a:cubicBezTo>
                <a:cubicBezTo>
                  <a:pt x="551" y="0"/>
                  <a:pt x="903" y="10"/>
                  <a:pt x="903" y="210"/>
                </a:cubicBezTo>
                <a:cubicBezTo>
                  <a:pt x="903" y="234"/>
                  <a:pt x="910" y="219"/>
                  <a:pt x="849" y="444"/>
                </a:cubicBezTo>
                <a:cubicBezTo>
                  <a:pt x="834" y="493"/>
                  <a:pt x="820" y="537"/>
                  <a:pt x="858" y="612"/>
                </a:cubicBezTo>
                <a:cubicBezTo>
                  <a:pt x="859" y="613"/>
                  <a:pt x="859" y="613"/>
                  <a:pt x="859" y="614"/>
                </a:cubicBezTo>
                <a:cubicBezTo>
                  <a:pt x="863" y="622"/>
                  <a:pt x="867" y="636"/>
                  <a:pt x="869" y="651"/>
                </a:cubicBezTo>
                <a:cubicBezTo>
                  <a:pt x="872" y="672"/>
                  <a:pt x="856" y="690"/>
                  <a:pt x="835" y="690"/>
                </a:cubicBezTo>
                <a:cubicBezTo>
                  <a:pt x="34" y="690"/>
                  <a:pt x="34" y="690"/>
                  <a:pt x="34" y="690"/>
                </a:cubicBezTo>
                <a:cubicBezTo>
                  <a:pt x="15" y="690"/>
                  <a:pt x="0" y="675"/>
                  <a:pt x="0" y="656"/>
                </a:cubicBezTo>
                <a:lnTo>
                  <a:pt x="1" y="94"/>
                </a:lnTo>
                <a:close/>
              </a:path>
            </a:pathLst>
          </a:custGeom>
          <a:blipFill dpi="0" rotWithShape="1">
            <a:blip r:embed="rId2"/>
            <a:srcRect/>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pic>
        <p:nvPicPr>
          <p:cNvPr id="59" name="Imagen 58">
            <a:extLst>
              <a:ext uri="{FF2B5EF4-FFF2-40B4-BE49-F238E27FC236}">
                <a16:creationId xmlns:a16="http://schemas.microsoft.com/office/drawing/2014/main" id="{40EC5446-E040-47EB-8916-D9C765ED3E1D}"/>
              </a:ext>
            </a:extLst>
          </p:cNvPr>
          <p:cNvPicPr>
            <a:picLocks noChangeAspect="1"/>
          </p:cNvPicPr>
          <p:nvPr/>
        </p:nvPicPr>
        <p:blipFill>
          <a:blip r:embed="rId3"/>
          <a:stretch>
            <a:fillRect/>
          </a:stretch>
        </p:blipFill>
        <p:spPr>
          <a:xfrm>
            <a:off x="-29646" y="1780751"/>
            <a:ext cx="6574904" cy="5095022"/>
          </a:xfrm>
          <a:prstGeom prst="rect">
            <a:avLst/>
          </a:prstGeom>
        </p:spPr>
      </p:pic>
      <p:sp>
        <p:nvSpPr>
          <p:cNvPr id="62" name="CuadroTexto 61">
            <a:extLst>
              <a:ext uri="{FF2B5EF4-FFF2-40B4-BE49-F238E27FC236}">
                <a16:creationId xmlns:a16="http://schemas.microsoft.com/office/drawing/2014/main" id="{3E334BDB-EDD1-4D8F-8F2D-765A332AA6CE}"/>
              </a:ext>
            </a:extLst>
          </p:cNvPr>
          <p:cNvSpPr txBox="1"/>
          <p:nvPr/>
        </p:nvSpPr>
        <p:spPr>
          <a:xfrm>
            <a:off x="6818395" y="2961768"/>
            <a:ext cx="4484914" cy="1323439"/>
          </a:xfrm>
          <a:prstGeom prst="rect">
            <a:avLst/>
          </a:prstGeom>
          <a:noFill/>
        </p:spPr>
        <p:txBody>
          <a:bodyPr wrap="square" rtlCol="0">
            <a:spAutoFit/>
          </a:bodyPr>
          <a:lstStyle/>
          <a:p>
            <a:r>
              <a:rPr lang="en-US" sz="4000" dirty="0">
                <a:solidFill>
                  <a:schemeClr val="bg1"/>
                </a:solidFill>
                <a:latin typeface="Bariol Bold" panose="02000506040000020003" pitchFamily="50" charset="0"/>
              </a:rPr>
              <a:t>Beauty</a:t>
            </a:r>
          </a:p>
          <a:p>
            <a:r>
              <a:rPr lang="en-US" sz="4000" dirty="0">
                <a:solidFill>
                  <a:schemeClr val="bg1"/>
                </a:solidFill>
                <a:latin typeface="Bariol Bold" panose="02000506040000020003" pitchFamily="50" charset="0"/>
              </a:rPr>
              <a:t>PowerPoint Template</a:t>
            </a:r>
          </a:p>
        </p:txBody>
      </p:sp>
      <p:sp>
        <p:nvSpPr>
          <p:cNvPr id="63" name="CuadroTexto 62">
            <a:extLst>
              <a:ext uri="{FF2B5EF4-FFF2-40B4-BE49-F238E27FC236}">
                <a16:creationId xmlns:a16="http://schemas.microsoft.com/office/drawing/2014/main" id="{3C897A09-528F-43BA-8D6D-5E89490A162D}"/>
              </a:ext>
            </a:extLst>
          </p:cNvPr>
          <p:cNvSpPr txBox="1"/>
          <p:nvPr/>
        </p:nvSpPr>
        <p:spPr>
          <a:xfrm>
            <a:off x="8589138" y="2176938"/>
            <a:ext cx="4484914" cy="1569660"/>
          </a:xfrm>
          <a:prstGeom prst="rect">
            <a:avLst/>
          </a:prstGeom>
          <a:noFill/>
        </p:spPr>
        <p:txBody>
          <a:bodyPr wrap="square" rtlCol="0">
            <a:spAutoFit/>
          </a:bodyPr>
          <a:lstStyle/>
          <a:p>
            <a:r>
              <a:rPr lang="en-US" sz="9600" dirty="0">
                <a:solidFill>
                  <a:schemeClr val="bg1">
                    <a:lumMod val="85000"/>
                  </a:schemeClr>
                </a:solidFill>
                <a:effectLst>
                  <a:outerShdw blurRad="38100" dist="38100" dir="2700000" algn="tl">
                    <a:srgbClr val="000000">
                      <a:alpha val="43137"/>
                    </a:srgbClr>
                  </a:outerShdw>
                </a:effectLst>
                <a:latin typeface="Christmas Wish Calligraphy" panose="00000500000000000000" pitchFamily="50" charset="0"/>
              </a:rPr>
              <a:t>Make </a:t>
            </a:r>
            <a:r>
              <a:rPr lang="en-US" sz="9600" dirty="0">
                <a:solidFill>
                  <a:srgbClr val="F7C1C6"/>
                </a:solidFill>
                <a:effectLst>
                  <a:outerShdw blurRad="38100" dist="38100" dir="2700000" algn="tl">
                    <a:srgbClr val="000000">
                      <a:alpha val="43137"/>
                    </a:srgbClr>
                  </a:outerShdw>
                </a:effectLst>
                <a:latin typeface="Christmas Wish Calligraphy" panose="00000500000000000000" pitchFamily="50" charset="0"/>
              </a:rPr>
              <a:t>Up</a:t>
            </a:r>
          </a:p>
        </p:txBody>
      </p:sp>
      <p:sp>
        <p:nvSpPr>
          <p:cNvPr id="1024" name="CuadroTexto 1023">
            <a:extLst>
              <a:ext uri="{FF2B5EF4-FFF2-40B4-BE49-F238E27FC236}">
                <a16:creationId xmlns:a16="http://schemas.microsoft.com/office/drawing/2014/main" id="{8CDA667C-64D6-4577-9F67-F5F9310F066C}"/>
              </a:ext>
            </a:extLst>
          </p:cNvPr>
          <p:cNvSpPr txBox="1"/>
          <p:nvPr/>
        </p:nvSpPr>
        <p:spPr>
          <a:xfrm>
            <a:off x="6818395" y="4220166"/>
            <a:ext cx="5240959" cy="369332"/>
          </a:xfrm>
          <a:prstGeom prst="rect">
            <a:avLst/>
          </a:prstGeom>
          <a:noFill/>
        </p:spPr>
        <p:txBody>
          <a:bodyPr wrap="square" rtlCol="0">
            <a:spAutoFit/>
          </a:bodyPr>
          <a:lstStyle/>
          <a:p>
            <a:r>
              <a:rPr lang="en-US" dirty="0">
                <a:solidFill>
                  <a:schemeClr val="bg1">
                    <a:lumMod val="85000"/>
                  </a:schemeClr>
                </a:solidFill>
              </a:rPr>
              <a:t>www.free-powerpoint-templates-download.com</a:t>
            </a:r>
          </a:p>
        </p:txBody>
      </p:sp>
      <p:sp>
        <p:nvSpPr>
          <p:cNvPr id="1025" name="Elipse 1024">
            <a:extLst>
              <a:ext uri="{FF2B5EF4-FFF2-40B4-BE49-F238E27FC236}">
                <a16:creationId xmlns:a16="http://schemas.microsoft.com/office/drawing/2014/main" id="{EFC6AAD6-19B8-4726-BAE0-00A673F88F86}"/>
              </a:ext>
            </a:extLst>
          </p:cNvPr>
          <p:cNvSpPr/>
          <p:nvPr/>
        </p:nvSpPr>
        <p:spPr>
          <a:xfrm>
            <a:off x="2582396" y="671513"/>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Elipse 1026">
            <a:extLst>
              <a:ext uri="{FF2B5EF4-FFF2-40B4-BE49-F238E27FC236}">
                <a16:creationId xmlns:a16="http://schemas.microsoft.com/office/drawing/2014/main" id="{FA3D2FA6-C83C-406D-A310-CA96D44D89CD}"/>
              </a:ext>
            </a:extLst>
          </p:cNvPr>
          <p:cNvSpPr/>
          <p:nvPr/>
        </p:nvSpPr>
        <p:spPr>
          <a:xfrm>
            <a:off x="8264739" y="5004996"/>
            <a:ext cx="437725" cy="437725"/>
          </a:xfrm>
          <a:prstGeom prst="ellipse">
            <a:avLst/>
          </a:pr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9" name="Group 9">
            <a:extLst>
              <a:ext uri="{FF2B5EF4-FFF2-40B4-BE49-F238E27FC236}">
                <a16:creationId xmlns:a16="http://schemas.microsoft.com/office/drawing/2014/main" id="{185857A4-DBC8-4BA4-854C-7A16D19EC09A}"/>
              </a:ext>
            </a:extLst>
          </p:cNvPr>
          <p:cNvGrpSpPr>
            <a:grpSpLocks noChangeAspect="1"/>
          </p:cNvGrpSpPr>
          <p:nvPr/>
        </p:nvGrpSpPr>
        <p:grpSpPr bwMode="auto">
          <a:xfrm>
            <a:off x="10014859" y="917748"/>
            <a:ext cx="973137" cy="577850"/>
            <a:chOff x="-1" y="-3"/>
            <a:chExt cx="613" cy="364"/>
          </a:xfrm>
        </p:grpSpPr>
        <p:sp>
          <p:nvSpPr>
            <p:cNvPr id="1031" name="Oval 10">
              <a:extLst>
                <a:ext uri="{FF2B5EF4-FFF2-40B4-BE49-F238E27FC236}">
                  <a16:creationId xmlns:a16="http://schemas.microsoft.com/office/drawing/2014/main" id="{85F92E7B-604B-44FF-986E-BB4ED45896AD}"/>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Oval 11">
              <a:extLst>
                <a:ext uri="{FF2B5EF4-FFF2-40B4-BE49-F238E27FC236}">
                  <a16:creationId xmlns:a16="http://schemas.microsoft.com/office/drawing/2014/main" id="{AF3C5AEF-0897-41F8-A11E-43171E532D6E}"/>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Oval 12">
              <a:extLst>
                <a:ext uri="{FF2B5EF4-FFF2-40B4-BE49-F238E27FC236}">
                  <a16:creationId xmlns:a16="http://schemas.microsoft.com/office/drawing/2014/main" id="{F9C0DF7C-E05C-4A1F-846F-16F73E42569C}"/>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Oval 13">
              <a:extLst>
                <a:ext uri="{FF2B5EF4-FFF2-40B4-BE49-F238E27FC236}">
                  <a16:creationId xmlns:a16="http://schemas.microsoft.com/office/drawing/2014/main" id="{2625D818-0CBA-44F8-8C7C-44C0C168DC24}"/>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Oval 14">
              <a:extLst>
                <a:ext uri="{FF2B5EF4-FFF2-40B4-BE49-F238E27FC236}">
                  <a16:creationId xmlns:a16="http://schemas.microsoft.com/office/drawing/2014/main" id="{A569C733-ACDF-4B23-A8AE-6163D6FB6FF9}"/>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Oval 15">
              <a:extLst>
                <a:ext uri="{FF2B5EF4-FFF2-40B4-BE49-F238E27FC236}">
                  <a16:creationId xmlns:a16="http://schemas.microsoft.com/office/drawing/2014/main" id="{039B9064-2EFF-446E-AFF4-5C09FF11FBB2}"/>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Oval 16">
              <a:extLst>
                <a:ext uri="{FF2B5EF4-FFF2-40B4-BE49-F238E27FC236}">
                  <a16:creationId xmlns:a16="http://schemas.microsoft.com/office/drawing/2014/main" id="{D8AAF606-7981-4C67-A768-14D8259BA66C}"/>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Oval 17">
              <a:extLst>
                <a:ext uri="{FF2B5EF4-FFF2-40B4-BE49-F238E27FC236}">
                  <a16:creationId xmlns:a16="http://schemas.microsoft.com/office/drawing/2014/main" id="{5ABB5D38-38C2-4053-98A9-3F7AD9E12C82}"/>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Oval 18">
              <a:extLst>
                <a:ext uri="{FF2B5EF4-FFF2-40B4-BE49-F238E27FC236}">
                  <a16:creationId xmlns:a16="http://schemas.microsoft.com/office/drawing/2014/main" id="{C888B9E5-B231-4EDE-8398-8A8F7FC8A356}"/>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Oval 19">
              <a:extLst>
                <a:ext uri="{FF2B5EF4-FFF2-40B4-BE49-F238E27FC236}">
                  <a16:creationId xmlns:a16="http://schemas.microsoft.com/office/drawing/2014/main" id="{656938FF-5B16-4BB2-96C7-8C8BC9483845}"/>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Oval 20">
              <a:extLst>
                <a:ext uri="{FF2B5EF4-FFF2-40B4-BE49-F238E27FC236}">
                  <a16:creationId xmlns:a16="http://schemas.microsoft.com/office/drawing/2014/main" id="{E6CBAC37-C6E5-4B0F-87E5-16A62009DE98}"/>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Oval 21">
              <a:extLst>
                <a:ext uri="{FF2B5EF4-FFF2-40B4-BE49-F238E27FC236}">
                  <a16:creationId xmlns:a16="http://schemas.microsoft.com/office/drawing/2014/main" id="{4D078CC7-C3A9-4042-BBEB-F53D2C27F0A3}"/>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Oval 22">
              <a:extLst>
                <a:ext uri="{FF2B5EF4-FFF2-40B4-BE49-F238E27FC236}">
                  <a16:creationId xmlns:a16="http://schemas.microsoft.com/office/drawing/2014/main" id="{F20777E3-C168-4D80-B3E3-15FE0B15B9F8}"/>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Oval 23">
              <a:extLst>
                <a:ext uri="{FF2B5EF4-FFF2-40B4-BE49-F238E27FC236}">
                  <a16:creationId xmlns:a16="http://schemas.microsoft.com/office/drawing/2014/main" id="{51B652B1-1A30-47FB-A62A-3726CD255608}"/>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Oval 24">
              <a:extLst>
                <a:ext uri="{FF2B5EF4-FFF2-40B4-BE49-F238E27FC236}">
                  <a16:creationId xmlns:a16="http://schemas.microsoft.com/office/drawing/2014/main" id="{15BC5496-8E41-49E4-A76A-D566E70051A8}"/>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49" name="Freeform 28">
            <a:extLst>
              <a:ext uri="{FF2B5EF4-FFF2-40B4-BE49-F238E27FC236}">
                <a16:creationId xmlns:a16="http://schemas.microsoft.com/office/drawing/2014/main" id="{EE284F22-67F6-4303-B342-4DDD8FBBDEA1}"/>
              </a:ext>
            </a:extLst>
          </p:cNvPr>
          <p:cNvSpPr>
            <a:spLocks/>
          </p:cNvSpPr>
          <p:nvPr/>
        </p:nvSpPr>
        <p:spPr bwMode="auto">
          <a:xfrm>
            <a:off x="8848598" y="5119688"/>
            <a:ext cx="2822575" cy="1738312"/>
          </a:xfrm>
          <a:custGeom>
            <a:avLst/>
            <a:gdLst>
              <a:gd name="T0" fmla="*/ 0 w 332"/>
              <a:gd name="T1" fmla="*/ 203 h 203"/>
              <a:gd name="T2" fmla="*/ 122 w 332"/>
              <a:gd name="T3" fmla="*/ 124 h 203"/>
              <a:gd name="T4" fmla="*/ 126 w 332"/>
              <a:gd name="T5" fmla="*/ 124 h 203"/>
              <a:gd name="T6" fmla="*/ 224 w 332"/>
              <a:gd name="T7" fmla="*/ 34 h 203"/>
              <a:gd name="T8" fmla="*/ 316 w 332"/>
              <a:gd name="T9" fmla="*/ 102 h 203"/>
              <a:gd name="T10" fmla="*/ 332 w 332"/>
              <a:gd name="T11" fmla="*/ 203 h 203"/>
              <a:gd name="T12" fmla="*/ 0 w 332"/>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332" h="203">
                <a:moveTo>
                  <a:pt x="0" y="203"/>
                </a:moveTo>
                <a:cubicBezTo>
                  <a:pt x="0" y="203"/>
                  <a:pt x="22" y="116"/>
                  <a:pt x="122" y="124"/>
                </a:cubicBezTo>
                <a:cubicBezTo>
                  <a:pt x="124" y="124"/>
                  <a:pt x="125" y="124"/>
                  <a:pt x="126" y="124"/>
                </a:cubicBezTo>
                <a:cubicBezTo>
                  <a:pt x="153" y="115"/>
                  <a:pt x="182" y="62"/>
                  <a:pt x="224" y="34"/>
                </a:cubicBezTo>
                <a:cubicBezTo>
                  <a:pt x="229" y="32"/>
                  <a:pt x="306" y="0"/>
                  <a:pt x="316" y="102"/>
                </a:cubicBezTo>
                <a:cubicBezTo>
                  <a:pt x="316" y="140"/>
                  <a:pt x="326" y="191"/>
                  <a:pt x="332" y="203"/>
                </a:cubicBezTo>
                <a:lnTo>
                  <a:pt x="0" y="203"/>
                </a:lnTo>
                <a:close/>
              </a:path>
            </a:pathLst>
          </a:custGeom>
          <a:solidFill>
            <a:srgbClr val="E07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32">
            <a:extLst>
              <a:ext uri="{FF2B5EF4-FFF2-40B4-BE49-F238E27FC236}">
                <a16:creationId xmlns:a16="http://schemas.microsoft.com/office/drawing/2014/main" id="{9454FC83-A428-419B-80DE-5C3E71E884FB}"/>
              </a:ext>
            </a:extLst>
          </p:cNvPr>
          <p:cNvSpPr>
            <a:spLocks/>
          </p:cNvSpPr>
          <p:nvPr/>
        </p:nvSpPr>
        <p:spPr bwMode="auto">
          <a:xfrm>
            <a:off x="677863" y="67151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4" name="Freeform 32">
            <a:extLst>
              <a:ext uri="{FF2B5EF4-FFF2-40B4-BE49-F238E27FC236}">
                <a16:creationId xmlns:a16="http://schemas.microsoft.com/office/drawing/2014/main" id="{76AAAEBF-3688-47DB-9D37-D59BB775CD2E}"/>
              </a:ext>
            </a:extLst>
          </p:cNvPr>
          <p:cNvSpPr>
            <a:spLocks/>
          </p:cNvSpPr>
          <p:nvPr/>
        </p:nvSpPr>
        <p:spPr bwMode="auto">
          <a:xfrm>
            <a:off x="9744695" y="5590399"/>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5" name="Elipse 1054">
            <a:extLst>
              <a:ext uri="{FF2B5EF4-FFF2-40B4-BE49-F238E27FC236}">
                <a16:creationId xmlns:a16="http://schemas.microsoft.com/office/drawing/2014/main" id="{4D2976D8-6CF0-4B59-BEB2-8E9B9F8594DB}"/>
              </a:ext>
            </a:extLst>
          </p:cNvPr>
          <p:cNvSpPr/>
          <p:nvPr/>
        </p:nvSpPr>
        <p:spPr>
          <a:xfrm>
            <a:off x="10732697" y="87608"/>
            <a:ext cx="437725" cy="437725"/>
          </a:xfrm>
          <a:prstGeom prst="ellipse">
            <a:avLst/>
          </a:prstGeom>
          <a:solidFill>
            <a:schemeClr val="bg1"/>
          </a:solidFill>
          <a:ln w="57150">
            <a:solidFill>
              <a:srgbClr val="F7C1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Elipse 1055">
            <a:extLst>
              <a:ext uri="{FF2B5EF4-FFF2-40B4-BE49-F238E27FC236}">
                <a16:creationId xmlns:a16="http://schemas.microsoft.com/office/drawing/2014/main" id="{03ABD15A-5C02-4F86-B358-4C7E67D6F5BE}"/>
              </a:ext>
            </a:extLst>
          </p:cNvPr>
          <p:cNvSpPr/>
          <p:nvPr/>
        </p:nvSpPr>
        <p:spPr>
          <a:xfrm>
            <a:off x="6897863" y="1343026"/>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Freeform 32">
            <a:extLst>
              <a:ext uri="{FF2B5EF4-FFF2-40B4-BE49-F238E27FC236}">
                <a16:creationId xmlns:a16="http://schemas.microsoft.com/office/drawing/2014/main" id="{0358F0AD-2F85-4C16-97BE-DC90B507B4C9}"/>
              </a:ext>
            </a:extLst>
          </p:cNvPr>
          <p:cNvSpPr>
            <a:spLocks/>
          </p:cNvSpPr>
          <p:nvPr/>
        </p:nvSpPr>
        <p:spPr bwMode="auto">
          <a:xfrm>
            <a:off x="5465860" y="107332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rgbClr val="F7C1C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03" name="Group 9">
            <a:extLst>
              <a:ext uri="{FF2B5EF4-FFF2-40B4-BE49-F238E27FC236}">
                <a16:creationId xmlns:a16="http://schemas.microsoft.com/office/drawing/2014/main" id="{F48454DA-6403-40AF-8892-AF9F3C6CD42B}"/>
              </a:ext>
            </a:extLst>
          </p:cNvPr>
          <p:cNvGrpSpPr>
            <a:grpSpLocks noChangeAspect="1"/>
          </p:cNvGrpSpPr>
          <p:nvPr/>
        </p:nvGrpSpPr>
        <p:grpSpPr bwMode="auto">
          <a:xfrm rot="5400000">
            <a:off x="6954786" y="5795885"/>
            <a:ext cx="973137" cy="577850"/>
            <a:chOff x="-1" y="-3"/>
            <a:chExt cx="613" cy="364"/>
          </a:xfrm>
        </p:grpSpPr>
        <p:sp>
          <p:nvSpPr>
            <p:cNvPr id="104" name="Oval 10">
              <a:extLst>
                <a:ext uri="{FF2B5EF4-FFF2-40B4-BE49-F238E27FC236}">
                  <a16:creationId xmlns:a16="http://schemas.microsoft.com/office/drawing/2014/main" id="{A9513AD2-C910-4180-A0CE-D3A8162E6A79}"/>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11">
              <a:extLst>
                <a:ext uri="{FF2B5EF4-FFF2-40B4-BE49-F238E27FC236}">
                  <a16:creationId xmlns:a16="http://schemas.microsoft.com/office/drawing/2014/main" id="{D4BF5496-1C77-47AB-819F-BDA73E9E5906}"/>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12">
              <a:extLst>
                <a:ext uri="{FF2B5EF4-FFF2-40B4-BE49-F238E27FC236}">
                  <a16:creationId xmlns:a16="http://schemas.microsoft.com/office/drawing/2014/main" id="{135A3B6E-353B-495A-A914-2F1157F13891}"/>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Oval 13">
              <a:extLst>
                <a:ext uri="{FF2B5EF4-FFF2-40B4-BE49-F238E27FC236}">
                  <a16:creationId xmlns:a16="http://schemas.microsoft.com/office/drawing/2014/main" id="{CF565B3B-7459-4907-A782-09AAEC14FAA1}"/>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14">
              <a:extLst>
                <a:ext uri="{FF2B5EF4-FFF2-40B4-BE49-F238E27FC236}">
                  <a16:creationId xmlns:a16="http://schemas.microsoft.com/office/drawing/2014/main" id="{DF47EBA2-95F7-40D4-AFF3-AFB3ED5BF542}"/>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Oval 15">
              <a:extLst>
                <a:ext uri="{FF2B5EF4-FFF2-40B4-BE49-F238E27FC236}">
                  <a16:creationId xmlns:a16="http://schemas.microsoft.com/office/drawing/2014/main" id="{F37D740D-745E-4A74-850F-69B0A6068539}"/>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16">
              <a:extLst>
                <a:ext uri="{FF2B5EF4-FFF2-40B4-BE49-F238E27FC236}">
                  <a16:creationId xmlns:a16="http://schemas.microsoft.com/office/drawing/2014/main" id="{97EC05C3-E0A3-491C-99BD-2C2A1D11CBEC}"/>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Oval 17">
              <a:extLst>
                <a:ext uri="{FF2B5EF4-FFF2-40B4-BE49-F238E27FC236}">
                  <a16:creationId xmlns:a16="http://schemas.microsoft.com/office/drawing/2014/main" id="{5BA8C7FE-8C7C-4B59-A787-9703F0C092FE}"/>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18">
              <a:extLst>
                <a:ext uri="{FF2B5EF4-FFF2-40B4-BE49-F238E27FC236}">
                  <a16:creationId xmlns:a16="http://schemas.microsoft.com/office/drawing/2014/main" id="{C15749DF-DC33-495C-80CC-89E60A4E2070}"/>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Oval 19">
              <a:extLst>
                <a:ext uri="{FF2B5EF4-FFF2-40B4-BE49-F238E27FC236}">
                  <a16:creationId xmlns:a16="http://schemas.microsoft.com/office/drawing/2014/main" id="{C0C90D21-AF4E-4861-B8EE-7295FCEB6811}"/>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20">
              <a:extLst>
                <a:ext uri="{FF2B5EF4-FFF2-40B4-BE49-F238E27FC236}">
                  <a16:creationId xmlns:a16="http://schemas.microsoft.com/office/drawing/2014/main" id="{C3F1AF8A-3CCE-40B4-B828-F8A1C84CBD02}"/>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21">
              <a:extLst>
                <a:ext uri="{FF2B5EF4-FFF2-40B4-BE49-F238E27FC236}">
                  <a16:creationId xmlns:a16="http://schemas.microsoft.com/office/drawing/2014/main" id="{C76DA600-45D0-4621-A7B1-C9A422CA2E40}"/>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Oval 22">
              <a:extLst>
                <a:ext uri="{FF2B5EF4-FFF2-40B4-BE49-F238E27FC236}">
                  <a16:creationId xmlns:a16="http://schemas.microsoft.com/office/drawing/2014/main" id="{8098E76F-0E32-4D35-9CDA-CB42512BB574}"/>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Oval 23">
              <a:extLst>
                <a:ext uri="{FF2B5EF4-FFF2-40B4-BE49-F238E27FC236}">
                  <a16:creationId xmlns:a16="http://schemas.microsoft.com/office/drawing/2014/main" id="{77523B93-77B7-472B-9D7A-6121D8F0DAB2}"/>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Oval 24">
              <a:extLst>
                <a:ext uri="{FF2B5EF4-FFF2-40B4-BE49-F238E27FC236}">
                  <a16:creationId xmlns:a16="http://schemas.microsoft.com/office/drawing/2014/main" id="{F84020A4-DA71-472B-A641-AA177F8AC0A4}"/>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9" name="Group 9">
            <a:extLst>
              <a:ext uri="{FF2B5EF4-FFF2-40B4-BE49-F238E27FC236}">
                <a16:creationId xmlns:a16="http://schemas.microsoft.com/office/drawing/2014/main" id="{FC3E88CC-7864-4B3A-B1E7-A5C7FE15FC56}"/>
              </a:ext>
            </a:extLst>
          </p:cNvPr>
          <p:cNvGrpSpPr>
            <a:grpSpLocks noChangeAspect="1"/>
          </p:cNvGrpSpPr>
          <p:nvPr/>
        </p:nvGrpSpPr>
        <p:grpSpPr bwMode="auto">
          <a:xfrm>
            <a:off x="3703528" y="204349"/>
            <a:ext cx="973137" cy="577850"/>
            <a:chOff x="-1" y="-3"/>
            <a:chExt cx="613" cy="364"/>
          </a:xfrm>
          <a:solidFill>
            <a:srgbClr val="F7C1C6"/>
          </a:solidFill>
        </p:grpSpPr>
        <p:sp>
          <p:nvSpPr>
            <p:cNvPr id="120" name="Oval 10">
              <a:extLst>
                <a:ext uri="{FF2B5EF4-FFF2-40B4-BE49-F238E27FC236}">
                  <a16:creationId xmlns:a16="http://schemas.microsoft.com/office/drawing/2014/main" id="{F9012103-11C2-4385-B36C-7775FB0A072B}"/>
                </a:ext>
              </a:extLst>
            </p:cNvPr>
            <p:cNvSpPr>
              <a:spLocks noChangeArrowheads="1"/>
            </p:cNvSpPr>
            <p:nvPr/>
          </p:nvSpPr>
          <p:spPr bwMode="auto">
            <a:xfrm>
              <a:off x="-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Oval 11">
              <a:extLst>
                <a:ext uri="{FF2B5EF4-FFF2-40B4-BE49-F238E27FC236}">
                  <a16:creationId xmlns:a16="http://schemas.microsoft.com/office/drawing/2014/main" id="{0E53698C-A140-4E1B-8159-24805324AED6}"/>
                </a:ext>
              </a:extLst>
            </p:cNvPr>
            <p:cNvSpPr>
              <a:spLocks noChangeArrowheads="1"/>
            </p:cNvSpPr>
            <p:nvPr/>
          </p:nvSpPr>
          <p:spPr bwMode="auto">
            <a:xfrm>
              <a:off x="140"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Oval 12">
              <a:extLst>
                <a:ext uri="{FF2B5EF4-FFF2-40B4-BE49-F238E27FC236}">
                  <a16:creationId xmlns:a16="http://schemas.microsoft.com/office/drawing/2014/main" id="{C29B5A58-6629-4FB0-93DA-C82A92119365}"/>
                </a:ext>
              </a:extLst>
            </p:cNvPr>
            <p:cNvSpPr>
              <a:spLocks noChangeArrowheads="1"/>
            </p:cNvSpPr>
            <p:nvPr/>
          </p:nvSpPr>
          <p:spPr bwMode="auto">
            <a:xfrm>
              <a:off x="280"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3" name="Oval 13">
              <a:extLst>
                <a:ext uri="{FF2B5EF4-FFF2-40B4-BE49-F238E27FC236}">
                  <a16:creationId xmlns:a16="http://schemas.microsoft.com/office/drawing/2014/main" id="{1403ABB2-FA54-4E8D-8B37-B6BADA7D3470}"/>
                </a:ext>
              </a:extLst>
            </p:cNvPr>
            <p:cNvSpPr>
              <a:spLocks noChangeArrowheads="1"/>
            </p:cNvSpPr>
            <p:nvPr/>
          </p:nvSpPr>
          <p:spPr bwMode="auto">
            <a:xfrm>
              <a:off x="421"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Oval 14">
              <a:extLst>
                <a:ext uri="{FF2B5EF4-FFF2-40B4-BE49-F238E27FC236}">
                  <a16:creationId xmlns:a16="http://schemas.microsoft.com/office/drawing/2014/main" id="{C209D9A2-C2CA-4243-9D64-BE110D119932}"/>
                </a:ext>
              </a:extLst>
            </p:cNvPr>
            <p:cNvSpPr>
              <a:spLocks noChangeArrowheads="1"/>
            </p:cNvSpPr>
            <p:nvPr/>
          </p:nvSpPr>
          <p:spPr bwMode="auto">
            <a:xfrm>
              <a:off x="56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Oval 15">
              <a:extLst>
                <a:ext uri="{FF2B5EF4-FFF2-40B4-BE49-F238E27FC236}">
                  <a16:creationId xmlns:a16="http://schemas.microsoft.com/office/drawing/2014/main" id="{FB1C3880-062D-4411-B142-B5E7158FC897}"/>
                </a:ext>
              </a:extLst>
            </p:cNvPr>
            <p:cNvSpPr>
              <a:spLocks noChangeArrowheads="1"/>
            </p:cNvSpPr>
            <p:nvPr/>
          </p:nvSpPr>
          <p:spPr bwMode="auto">
            <a:xfrm>
              <a:off x="-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Oval 16">
              <a:extLst>
                <a:ext uri="{FF2B5EF4-FFF2-40B4-BE49-F238E27FC236}">
                  <a16:creationId xmlns:a16="http://schemas.microsoft.com/office/drawing/2014/main" id="{BD7812A1-8293-42BE-B077-59F8E484FB77}"/>
                </a:ext>
              </a:extLst>
            </p:cNvPr>
            <p:cNvSpPr>
              <a:spLocks noChangeArrowheads="1"/>
            </p:cNvSpPr>
            <p:nvPr/>
          </p:nvSpPr>
          <p:spPr bwMode="auto">
            <a:xfrm>
              <a:off x="140"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 name="Oval 17">
              <a:extLst>
                <a:ext uri="{FF2B5EF4-FFF2-40B4-BE49-F238E27FC236}">
                  <a16:creationId xmlns:a16="http://schemas.microsoft.com/office/drawing/2014/main" id="{5A3A681C-96A1-4C4E-89C8-D98D1217E2C2}"/>
                </a:ext>
              </a:extLst>
            </p:cNvPr>
            <p:cNvSpPr>
              <a:spLocks noChangeArrowheads="1"/>
            </p:cNvSpPr>
            <p:nvPr/>
          </p:nvSpPr>
          <p:spPr bwMode="auto">
            <a:xfrm>
              <a:off x="280"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Oval 18">
              <a:extLst>
                <a:ext uri="{FF2B5EF4-FFF2-40B4-BE49-F238E27FC236}">
                  <a16:creationId xmlns:a16="http://schemas.microsoft.com/office/drawing/2014/main" id="{CA38BB12-3B43-4574-9144-7E2BF45D3F6F}"/>
                </a:ext>
              </a:extLst>
            </p:cNvPr>
            <p:cNvSpPr>
              <a:spLocks noChangeArrowheads="1"/>
            </p:cNvSpPr>
            <p:nvPr/>
          </p:nvSpPr>
          <p:spPr bwMode="auto">
            <a:xfrm>
              <a:off x="421"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9" name="Oval 19">
              <a:extLst>
                <a:ext uri="{FF2B5EF4-FFF2-40B4-BE49-F238E27FC236}">
                  <a16:creationId xmlns:a16="http://schemas.microsoft.com/office/drawing/2014/main" id="{07126FCB-6E80-4288-8E8F-BD095FAA9E7B}"/>
                </a:ext>
              </a:extLst>
            </p:cNvPr>
            <p:cNvSpPr>
              <a:spLocks noChangeArrowheads="1"/>
            </p:cNvSpPr>
            <p:nvPr/>
          </p:nvSpPr>
          <p:spPr bwMode="auto">
            <a:xfrm>
              <a:off x="56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Oval 20">
              <a:extLst>
                <a:ext uri="{FF2B5EF4-FFF2-40B4-BE49-F238E27FC236}">
                  <a16:creationId xmlns:a16="http://schemas.microsoft.com/office/drawing/2014/main" id="{5A5825A4-257D-4ADE-BA6C-AC228BCE98EE}"/>
                </a:ext>
              </a:extLst>
            </p:cNvPr>
            <p:cNvSpPr>
              <a:spLocks noChangeArrowheads="1"/>
            </p:cNvSpPr>
            <p:nvPr/>
          </p:nvSpPr>
          <p:spPr bwMode="auto">
            <a:xfrm>
              <a:off x="-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Oval 21">
              <a:extLst>
                <a:ext uri="{FF2B5EF4-FFF2-40B4-BE49-F238E27FC236}">
                  <a16:creationId xmlns:a16="http://schemas.microsoft.com/office/drawing/2014/main" id="{06DF9AEC-D9A5-41AC-9521-D42CAEDB2A32}"/>
                </a:ext>
              </a:extLst>
            </p:cNvPr>
            <p:cNvSpPr>
              <a:spLocks noChangeArrowheads="1"/>
            </p:cNvSpPr>
            <p:nvPr/>
          </p:nvSpPr>
          <p:spPr bwMode="auto">
            <a:xfrm>
              <a:off x="140"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Oval 22">
              <a:extLst>
                <a:ext uri="{FF2B5EF4-FFF2-40B4-BE49-F238E27FC236}">
                  <a16:creationId xmlns:a16="http://schemas.microsoft.com/office/drawing/2014/main" id="{C7BCFBB2-D9BD-4B1D-8D07-B23754CE36F2}"/>
                </a:ext>
              </a:extLst>
            </p:cNvPr>
            <p:cNvSpPr>
              <a:spLocks noChangeArrowheads="1"/>
            </p:cNvSpPr>
            <p:nvPr/>
          </p:nvSpPr>
          <p:spPr bwMode="auto">
            <a:xfrm>
              <a:off x="280"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Oval 23">
              <a:extLst>
                <a:ext uri="{FF2B5EF4-FFF2-40B4-BE49-F238E27FC236}">
                  <a16:creationId xmlns:a16="http://schemas.microsoft.com/office/drawing/2014/main" id="{DE4241A1-1BC7-4958-9EB3-761A40234D30}"/>
                </a:ext>
              </a:extLst>
            </p:cNvPr>
            <p:cNvSpPr>
              <a:spLocks noChangeArrowheads="1"/>
            </p:cNvSpPr>
            <p:nvPr/>
          </p:nvSpPr>
          <p:spPr bwMode="auto">
            <a:xfrm>
              <a:off x="421"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Oval 24">
              <a:extLst>
                <a:ext uri="{FF2B5EF4-FFF2-40B4-BE49-F238E27FC236}">
                  <a16:creationId xmlns:a16="http://schemas.microsoft.com/office/drawing/2014/main" id="{474348CD-7249-4A23-875F-1B52F1543D60}"/>
                </a:ext>
              </a:extLst>
            </p:cNvPr>
            <p:cNvSpPr>
              <a:spLocks noChangeArrowheads="1"/>
            </p:cNvSpPr>
            <p:nvPr/>
          </p:nvSpPr>
          <p:spPr bwMode="auto">
            <a:xfrm>
              <a:off x="56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AD6309-B5AF-49E8-9349-96D60AFE9688}"/>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Marcador de posición de imagen 15">
            <a:extLst>
              <a:ext uri="{FF2B5EF4-FFF2-40B4-BE49-F238E27FC236}">
                <a16:creationId xmlns:a16="http://schemas.microsoft.com/office/drawing/2014/main" id="{6B92D817-4DD3-442E-AF67-958DCBDF8BE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8577" r="28577"/>
          <a:stretch>
            <a:fillRect/>
          </a:stretch>
        </p:blipFill>
        <p:spPr/>
      </p:pic>
      <p:sp>
        <p:nvSpPr>
          <p:cNvPr id="34" name="CuadroTexto 33">
            <a:extLst>
              <a:ext uri="{FF2B5EF4-FFF2-40B4-BE49-F238E27FC236}">
                <a16:creationId xmlns:a16="http://schemas.microsoft.com/office/drawing/2014/main" id="{31A54A16-BFA4-4442-A68D-3282C69DDD78}"/>
              </a:ext>
            </a:extLst>
          </p:cNvPr>
          <p:cNvSpPr txBox="1"/>
          <p:nvPr/>
        </p:nvSpPr>
        <p:spPr>
          <a:xfrm>
            <a:off x="817645" y="1018061"/>
            <a:ext cx="4484914"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35" name="TextBox 30">
            <a:extLst>
              <a:ext uri="{FF2B5EF4-FFF2-40B4-BE49-F238E27FC236}">
                <a16:creationId xmlns:a16="http://schemas.microsoft.com/office/drawing/2014/main" id="{BEDB84A4-4F82-4DA8-B94C-94079CCC7610}"/>
              </a:ext>
            </a:extLst>
          </p:cNvPr>
          <p:cNvSpPr txBox="1">
            <a:spLocks noChangeArrowheads="1"/>
          </p:cNvSpPr>
          <p:nvPr/>
        </p:nvSpPr>
        <p:spPr bwMode="auto">
          <a:xfrm>
            <a:off x="817645" y="3204703"/>
            <a:ext cx="5697456"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r>
              <a:rPr lang="en-US" altLang="es-MX" sz="14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r>
              <a:rPr lang="pt-BR" altLang="es-MX" sz="1400" dirty="0">
                <a:solidFill>
                  <a:schemeClr val="bg1"/>
                </a:solidFill>
                <a:latin typeface="+mn-lt"/>
                <a:cs typeface="Calibri Light" panose="020F0302020204030204" pitchFamily="34" charset="0"/>
              </a:rPr>
              <a:t>. </a:t>
            </a:r>
            <a:endParaRPr lang="en-US" altLang="es-MX" sz="1400" dirty="0">
              <a:solidFill>
                <a:schemeClr val="bg1"/>
              </a:solidFill>
              <a:latin typeface="+mn-lt"/>
              <a:cs typeface="Calibri Light" panose="020F0302020204030204" pitchFamily="34" charset="0"/>
            </a:endParaRPr>
          </a:p>
        </p:txBody>
      </p:sp>
      <p:grpSp>
        <p:nvGrpSpPr>
          <p:cNvPr id="38" name="Group 11">
            <a:extLst>
              <a:ext uri="{FF2B5EF4-FFF2-40B4-BE49-F238E27FC236}">
                <a16:creationId xmlns:a16="http://schemas.microsoft.com/office/drawing/2014/main" id="{2680D7D9-8F52-427F-B13C-D4F2004C64DC}"/>
              </a:ext>
            </a:extLst>
          </p:cNvPr>
          <p:cNvGrpSpPr>
            <a:grpSpLocks noChangeAspect="1"/>
          </p:cNvGrpSpPr>
          <p:nvPr/>
        </p:nvGrpSpPr>
        <p:grpSpPr bwMode="auto">
          <a:xfrm>
            <a:off x="7047332" y="1728578"/>
            <a:ext cx="862761" cy="2952250"/>
            <a:chOff x="3" y="0"/>
            <a:chExt cx="1107" cy="3788"/>
          </a:xfrm>
          <a:solidFill>
            <a:srgbClr val="F7C1C6"/>
          </a:solidFill>
        </p:grpSpPr>
        <p:sp>
          <p:nvSpPr>
            <p:cNvPr id="41" name="Rectangle 12">
              <a:extLst>
                <a:ext uri="{FF2B5EF4-FFF2-40B4-BE49-F238E27FC236}">
                  <a16:creationId xmlns:a16="http://schemas.microsoft.com/office/drawing/2014/main" id="{B40B2E84-0272-418E-A0DE-534DE7A54CED}"/>
                </a:ext>
              </a:extLst>
            </p:cNvPr>
            <p:cNvSpPr>
              <a:spLocks noChangeArrowheads="1"/>
            </p:cNvSpPr>
            <p:nvPr/>
          </p:nvSpPr>
          <p:spPr bwMode="auto">
            <a:xfrm>
              <a:off x="91" y="1724"/>
              <a:ext cx="923" cy="49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sp>
          <p:nvSpPr>
            <p:cNvPr id="43" name="Freeform 13">
              <a:extLst>
                <a:ext uri="{FF2B5EF4-FFF2-40B4-BE49-F238E27FC236}">
                  <a16:creationId xmlns:a16="http://schemas.microsoft.com/office/drawing/2014/main" id="{5D5E0EA4-BF5B-482F-829A-AD45E615DDD9}"/>
                </a:ext>
              </a:extLst>
            </p:cNvPr>
            <p:cNvSpPr>
              <a:spLocks/>
            </p:cNvSpPr>
            <p:nvPr/>
          </p:nvSpPr>
          <p:spPr bwMode="auto">
            <a:xfrm>
              <a:off x="223" y="0"/>
              <a:ext cx="667" cy="1670"/>
            </a:xfrm>
            <a:custGeom>
              <a:avLst/>
              <a:gdLst>
                <a:gd name="T0" fmla="*/ 667 w 667"/>
                <a:gd name="T1" fmla="*/ 1670 h 1670"/>
                <a:gd name="T2" fmla="*/ 667 w 667"/>
                <a:gd name="T3" fmla="*/ 0 h 1670"/>
                <a:gd name="T4" fmla="*/ 0 w 667"/>
                <a:gd name="T5" fmla="*/ 458 h 1670"/>
                <a:gd name="T6" fmla="*/ 0 w 667"/>
                <a:gd name="T7" fmla="*/ 1670 h 1670"/>
                <a:gd name="T8" fmla="*/ 667 w 667"/>
                <a:gd name="T9" fmla="*/ 1670 h 1670"/>
              </a:gdLst>
              <a:ahLst/>
              <a:cxnLst>
                <a:cxn ang="0">
                  <a:pos x="T0" y="T1"/>
                </a:cxn>
                <a:cxn ang="0">
                  <a:pos x="T2" y="T3"/>
                </a:cxn>
                <a:cxn ang="0">
                  <a:pos x="T4" y="T5"/>
                </a:cxn>
                <a:cxn ang="0">
                  <a:pos x="T6" y="T7"/>
                </a:cxn>
                <a:cxn ang="0">
                  <a:pos x="T8" y="T9"/>
                </a:cxn>
              </a:cxnLst>
              <a:rect l="0" t="0" r="r" b="b"/>
              <a:pathLst>
                <a:path w="667" h="1670">
                  <a:moveTo>
                    <a:pt x="667" y="1670"/>
                  </a:moveTo>
                  <a:lnTo>
                    <a:pt x="667" y="0"/>
                  </a:lnTo>
                  <a:lnTo>
                    <a:pt x="0" y="458"/>
                  </a:lnTo>
                  <a:lnTo>
                    <a:pt x="0" y="1670"/>
                  </a:lnTo>
                  <a:lnTo>
                    <a:pt x="667" y="16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sp>
          <p:nvSpPr>
            <p:cNvPr id="45" name="Freeform 14">
              <a:extLst>
                <a:ext uri="{FF2B5EF4-FFF2-40B4-BE49-F238E27FC236}">
                  <a16:creationId xmlns:a16="http://schemas.microsoft.com/office/drawing/2014/main" id="{76274342-C932-4D4A-AF8D-FC62AA02CD58}"/>
                </a:ext>
              </a:extLst>
            </p:cNvPr>
            <p:cNvSpPr>
              <a:spLocks/>
            </p:cNvSpPr>
            <p:nvPr/>
          </p:nvSpPr>
          <p:spPr bwMode="auto">
            <a:xfrm>
              <a:off x="3" y="2277"/>
              <a:ext cx="1107" cy="1511"/>
            </a:xfrm>
            <a:custGeom>
              <a:avLst/>
              <a:gdLst>
                <a:gd name="T0" fmla="*/ 0 w 464"/>
                <a:gd name="T1" fmla="*/ 0 h 636"/>
                <a:gd name="T2" fmla="*/ 0 w 464"/>
                <a:gd name="T3" fmla="*/ 604 h 636"/>
                <a:gd name="T4" fmla="*/ 218 w 464"/>
                <a:gd name="T5" fmla="*/ 636 h 636"/>
                <a:gd name="T6" fmla="*/ 464 w 464"/>
                <a:gd name="T7" fmla="*/ 604 h 636"/>
                <a:gd name="T8" fmla="*/ 464 w 464"/>
                <a:gd name="T9" fmla="*/ 0 h 636"/>
                <a:gd name="T10" fmla="*/ 0 w 464"/>
                <a:gd name="T11" fmla="*/ 0 h 636"/>
              </a:gdLst>
              <a:ahLst/>
              <a:cxnLst>
                <a:cxn ang="0">
                  <a:pos x="T0" y="T1"/>
                </a:cxn>
                <a:cxn ang="0">
                  <a:pos x="T2" y="T3"/>
                </a:cxn>
                <a:cxn ang="0">
                  <a:pos x="T4" y="T5"/>
                </a:cxn>
                <a:cxn ang="0">
                  <a:pos x="T6" y="T7"/>
                </a:cxn>
                <a:cxn ang="0">
                  <a:pos x="T8" y="T9"/>
                </a:cxn>
                <a:cxn ang="0">
                  <a:pos x="T10" y="T11"/>
                </a:cxn>
              </a:cxnLst>
              <a:rect l="0" t="0" r="r" b="b"/>
              <a:pathLst>
                <a:path w="464" h="636">
                  <a:moveTo>
                    <a:pt x="0" y="0"/>
                  </a:moveTo>
                  <a:cubicBezTo>
                    <a:pt x="0" y="604"/>
                    <a:pt x="0" y="604"/>
                    <a:pt x="0" y="604"/>
                  </a:cubicBezTo>
                  <a:cubicBezTo>
                    <a:pt x="0" y="604"/>
                    <a:pt x="60" y="636"/>
                    <a:pt x="218" y="636"/>
                  </a:cubicBezTo>
                  <a:cubicBezTo>
                    <a:pt x="375" y="636"/>
                    <a:pt x="464" y="604"/>
                    <a:pt x="464" y="604"/>
                  </a:cubicBezTo>
                  <a:cubicBezTo>
                    <a:pt x="464" y="0"/>
                    <a:pt x="464" y="0"/>
                    <a:pt x="46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grpSp>
      <p:sp>
        <p:nvSpPr>
          <p:cNvPr id="47" name="Freeform 12">
            <a:extLst>
              <a:ext uri="{FF2B5EF4-FFF2-40B4-BE49-F238E27FC236}">
                <a16:creationId xmlns:a16="http://schemas.microsoft.com/office/drawing/2014/main" id="{A19F0FD9-3E4B-4C52-85C3-F04CB2C2D80E}"/>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B4CBC94-10D4-4329-BB92-68352DA168DA}"/>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8">
            <a:extLst>
              <a:ext uri="{FF2B5EF4-FFF2-40B4-BE49-F238E27FC236}">
                <a16:creationId xmlns:a16="http://schemas.microsoft.com/office/drawing/2014/main" id="{5677D439-2C4A-489C-971F-C3B8EBFB6D91}"/>
              </a:ext>
            </a:extLst>
          </p:cNvPr>
          <p:cNvSpPr>
            <a:spLocks/>
          </p:cNvSpPr>
          <p:nvPr/>
        </p:nvSpPr>
        <p:spPr bwMode="auto">
          <a:xfrm>
            <a:off x="5800951" y="-142490"/>
            <a:ext cx="5961062" cy="6265863"/>
          </a:xfrm>
          <a:custGeom>
            <a:avLst/>
            <a:gdLst>
              <a:gd name="T0" fmla="*/ 45 w 169"/>
              <a:gd name="T1" fmla="*/ 61 h 177"/>
              <a:gd name="T2" fmla="*/ 20 w 169"/>
              <a:gd name="T3" fmla="*/ 152 h 177"/>
              <a:gd name="T4" fmla="*/ 79 w 169"/>
              <a:gd name="T5" fmla="*/ 155 h 177"/>
              <a:gd name="T6" fmla="*/ 111 w 169"/>
              <a:gd name="T7" fmla="*/ 163 h 177"/>
              <a:gd name="T8" fmla="*/ 160 w 169"/>
              <a:gd name="T9" fmla="*/ 107 h 177"/>
              <a:gd name="T10" fmla="*/ 45 w 169"/>
              <a:gd name="T11" fmla="*/ 61 h 177"/>
            </a:gdLst>
            <a:ahLst/>
            <a:cxnLst>
              <a:cxn ang="0">
                <a:pos x="T0" y="T1"/>
              </a:cxn>
              <a:cxn ang="0">
                <a:pos x="T2" y="T3"/>
              </a:cxn>
              <a:cxn ang="0">
                <a:pos x="T4" y="T5"/>
              </a:cxn>
              <a:cxn ang="0">
                <a:pos x="T6" y="T7"/>
              </a:cxn>
              <a:cxn ang="0">
                <a:pos x="T8" y="T9"/>
              </a:cxn>
              <a:cxn ang="0">
                <a:pos x="T10" y="T11"/>
              </a:cxn>
            </a:cxnLst>
            <a:rect l="0" t="0" r="r" b="b"/>
            <a:pathLst>
              <a:path w="169" h="177">
                <a:moveTo>
                  <a:pt x="45" y="61"/>
                </a:moveTo>
                <a:cubicBezTo>
                  <a:pt x="45" y="61"/>
                  <a:pt x="0" y="118"/>
                  <a:pt x="20" y="152"/>
                </a:cubicBezTo>
                <a:cubicBezTo>
                  <a:pt x="24" y="160"/>
                  <a:pt x="36" y="177"/>
                  <a:pt x="79" y="155"/>
                </a:cubicBezTo>
                <a:cubicBezTo>
                  <a:pt x="81" y="154"/>
                  <a:pt x="98" y="156"/>
                  <a:pt x="111" y="163"/>
                </a:cubicBezTo>
                <a:cubicBezTo>
                  <a:pt x="116" y="166"/>
                  <a:pt x="169" y="162"/>
                  <a:pt x="160" y="107"/>
                </a:cubicBezTo>
                <a:cubicBezTo>
                  <a:pt x="156" y="91"/>
                  <a:pt x="83" y="0"/>
                  <a:pt x="45" y="61"/>
                </a:cubicBezTo>
                <a:close/>
              </a:path>
            </a:pathLst>
          </a:custGeom>
          <a:blipFill>
            <a:blip r:embed="rId2"/>
            <a:stretch>
              <a:fillRect/>
            </a:stretch>
          </a:blipFill>
          <a:ln>
            <a:noFill/>
          </a:ln>
        </p:spPr>
        <p:txBody>
          <a:bodyPr vert="horz" wrap="square" lIns="91440" tIns="45720" rIns="91440" bIns="45720" numCol="1" anchor="t" anchorCtr="0" compatLnSpc="1">
            <a:prstTxWarp prst="textNoShape">
              <a:avLst/>
            </a:prstTxWarp>
          </a:bodyPr>
          <a:lstStyle/>
          <a:p>
            <a:endParaRPr lang="en-US"/>
          </a:p>
        </p:txBody>
      </p:sp>
      <p:grpSp>
        <p:nvGrpSpPr>
          <p:cNvPr id="5" name="Group 4">
            <a:extLst>
              <a:ext uri="{FF2B5EF4-FFF2-40B4-BE49-F238E27FC236}">
                <a16:creationId xmlns:a16="http://schemas.microsoft.com/office/drawing/2014/main" id="{B8B0CC06-E338-4B90-903A-419DFBEA9302}"/>
              </a:ext>
            </a:extLst>
          </p:cNvPr>
          <p:cNvGrpSpPr>
            <a:grpSpLocks noChangeAspect="1"/>
          </p:cNvGrpSpPr>
          <p:nvPr/>
        </p:nvGrpSpPr>
        <p:grpSpPr bwMode="auto">
          <a:xfrm>
            <a:off x="4395295" y="1231312"/>
            <a:ext cx="1930399" cy="2050822"/>
            <a:chOff x="-16" y="2"/>
            <a:chExt cx="2116" cy="2248"/>
          </a:xfrm>
          <a:solidFill>
            <a:srgbClr val="F7C1C6"/>
          </a:solidFill>
        </p:grpSpPr>
        <p:sp>
          <p:nvSpPr>
            <p:cNvPr id="7" name="Freeform 5">
              <a:extLst>
                <a:ext uri="{FF2B5EF4-FFF2-40B4-BE49-F238E27FC236}">
                  <a16:creationId xmlns:a16="http://schemas.microsoft.com/office/drawing/2014/main" id="{0D0E243A-F0E2-454B-BEB7-1743A44022D3}"/>
                </a:ext>
              </a:extLst>
            </p:cNvPr>
            <p:cNvSpPr>
              <a:spLocks/>
            </p:cNvSpPr>
            <p:nvPr/>
          </p:nvSpPr>
          <p:spPr bwMode="auto">
            <a:xfrm>
              <a:off x="-16" y="155"/>
              <a:ext cx="1008" cy="1010"/>
            </a:xfrm>
            <a:custGeom>
              <a:avLst/>
              <a:gdLst>
                <a:gd name="T0" fmla="*/ 192 w 424"/>
                <a:gd name="T1" fmla="*/ 425 h 425"/>
                <a:gd name="T2" fmla="*/ 383 w 424"/>
                <a:gd name="T3" fmla="*/ 375 h 425"/>
                <a:gd name="T4" fmla="*/ 389 w 424"/>
                <a:gd name="T5" fmla="*/ 339 h 425"/>
                <a:gd name="T6" fmla="*/ 423 w 424"/>
                <a:gd name="T7" fmla="*/ 71 h 425"/>
                <a:gd name="T8" fmla="*/ 386 w 424"/>
                <a:gd name="T9" fmla="*/ 22 h 425"/>
                <a:gd name="T10" fmla="*/ 198 w 424"/>
                <a:gd name="T11" fmla="*/ 18 h 425"/>
                <a:gd name="T12" fmla="*/ 23 w 424"/>
                <a:gd name="T13" fmla="*/ 114 h 425"/>
                <a:gd name="T14" fmla="*/ 13 w 424"/>
                <a:gd name="T15" fmla="*/ 176 h 425"/>
                <a:gd name="T16" fmla="*/ 172 w 424"/>
                <a:gd name="T17" fmla="*/ 398 h 425"/>
                <a:gd name="T18" fmla="*/ 192 w 424"/>
                <a:gd name="T19"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4" h="425">
                  <a:moveTo>
                    <a:pt x="192" y="425"/>
                  </a:moveTo>
                  <a:cubicBezTo>
                    <a:pt x="383" y="375"/>
                    <a:pt x="383" y="375"/>
                    <a:pt x="383" y="375"/>
                  </a:cubicBezTo>
                  <a:cubicBezTo>
                    <a:pt x="391" y="368"/>
                    <a:pt x="388" y="355"/>
                    <a:pt x="389" y="339"/>
                  </a:cubicBezTo>
                  <a:cubicBezTo>
                    <a:pt x="423" y="71"/>
                    <a:pt x="423" y="71"/>
                    <a:pt x="423" y="71"/>
                  </a:cubicBezTo>
                  <a:cubicBezTo>
                    <a:pt x="424" y="48"/>
                    <a:pt x="409" y="27"/>
                    <a:pt x="386" y="22"/>
                  </a:cubicBezTo>
                  <a:cubicBezTo>
                    <a:pt x="343" y="11"/>
                    <a:pt x="269" y="0"/>
                    <a:pt x="198" y="18"/>
                  </a:cubicBezTo>
                  <a:cubicBezTo>
                    <a:pt x="126" y="36"/>
                    <a:pt x="61" y="83"/>
                    <a:pt x="23" y="114"/>
                  </a:cubicBezTo>
                  <a:cubicBezTo>
                    <a:pt x="5" y="129"/>
                    <a:pt x="0" y="155"/>
                    <a:pt x="13" y="176"/>
                  </a:cubicBezTo>
                  <a:cubicBezTo>
                    <a:pt x="172" y="398"/>
                    <a:pt x="172" y="398"/>
                    <a:pt x="172" y="398"/>
                  </a:cubicBezTo>
                  <a:cubicBezTo>
                    <a:pt x="180" y="412"/>
                    <a:pt x="183" y="423"/>
                    <a:pt x="192" y="4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8F1E5E2D-7883-44C6-8A52-78E7E208F9DD}"/>
                </a:ext>
              </a:extLst>
            </p:cNvPr>
            <p:cNvSpPr>
              <a:spLocks/>
            </p:cNvSpPr>
            <p:nvPr/>
          </p:nvSpPr>
          <p:spPr bwMode="auto">
            <a:xfrm>
              <a:off x="479" y="1106"/>
              <a:ext cx="696" cy="1144"/>
            </a:xfrm>
            <a:custGeom>
              <a:avLst/>
              <a:gdLst>
                <a:gd name="T0" fmla="*/ 287 w 293"/>
                <a:gd name="T1" fmla="*/ 401 h 481"/>
                <a:gd name="T2" fmla="*/ 218 w 293"/>
                <a:gd name="T3" fmla="*/ 141 h 481"/>
                <a:gd name="T4" fmla="*/ 218 w 293"/>
                <a:gd name="T5" fmla="*/ 141 h 481"/>
                <a:gd name="T6" fmla="*/ 180 w 293"/>
                <a:gd name="T7" fmla="*/ 0 h 481"/>
                <a:gd name="T8" fmla="*/ 168 w 293"/>
                <a:gd name="T9" fmla="*/ 3 h 481"/>
                <a:gd name="T10" fmla="*/ 206 w 293"/>
                <a:gd name="T11" fmla="*/ 144 h 481"/>
                <a:gd name="T12" fmla="*/ 49 w 293"/>
                <a:gd name="T13" fmla="*/ 186 h 481"/>
                <a:gd name="T14" fmla="*/ 12 w 293"/>
                <a:gd name="T15" fmla="*/ 45 h 481"/>
                <a:gd name="T16" fmla="*/ 0 w 293"/>
                <a:gd name="T17" fmla="*/ 48 h 481"/>
                <a:gd name="T18" fmla="*/ 38 w 293"/>
                <a:gd name="T19" fmla="*/ 189 h 481"/>
                <a:gd name="T20" fmla="*/ 38 w 293"/>
                <a:gd name="T21" fmla="*/ 189 h 481"/>
                <a:gd name="T22" fmla="*/ 107 w 293"/>
                <a:gd name="T23" fmla="*/ 449 h 481"/>
                <a:gd name="T24" fmla="*/ 208 w 293"/>
                <a:gd name="T25" fmla="*/ 468 h 481"/>
                <a:gd name="T26" fmla="*/ 287 w 293"/>
                <a:gd name="T27" fmla="*/ 401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3" h="481">
                  <a:moveTo>
                    <a:pt x="287" y="401"/>
                  </a:moveTo>
                  <a:cubicBezTo>
                    <a:pt x="218" y="141"/>
                    <a:pt x="218" y="141"/>
                    <a:pt x="218" y="141"/>
                  </a:cubicBezTo>
                  <a:cubicBezTo>
                    <a:pt x="218" y="141"/>
                    <a:pt x="218" y="141"/>
                    <a:pt x="218" y="141"/>
                  </a:cubicBezTo>
                  <a:cubicBezTo>
                    <a:pt x="180" y="0"/>
                    <a:pt x="180" y="0"/>
                    <a:pt x="180" y="0"/>
                  </a:cubicBezTo>
                  <a:cubicBezTo>
                    <a:pt x="168" y="3"/>
                    <a:pt x="168" y="3"/>
                    <a:pt x="168" y="3"/>
                  </a:cubicBezTo>
                  <a:cubicBezTo>
                    <a:pt x="206" y="144"/>
                    <a:pt x="206" y="144"/>
                    <a:pt x="206" y="144"/>
                  </a:cubicBezTo>
                  <a:cubicBezTo>
                    <a:pt x="49" y="186"/>
                    <a:pt x="49" y="186"/>
                    <a:pt x="49" y="186"/>
                  </a:cubicBezTo>
                  <a:cubicBezTo>
                    <a:pt x="12" y="45"/>
                    <a:pt x="12" y="45"/>
                    <a:pt x="12" y="45"/>
                  </a:cubicBezTo>
                  <a:cubicBezTo>
                    <a:pt x="0" y="48"/>
                    <a:pt x="0" y="48"/>
                    <a:pt x="0" y="48"/>
                  </a:cubicBezTo>
                  <a:cubicBezTo>
                    <a:pt x="38" y="189"/>
                    <a:pt x="38" y="189"/>
                    <a:pt x="38" y="189"/>
                  </a:cubicBezTo>
                  <a:cubicBezTo>
                    <a:pt x="38" y="189"/>
                    <a:pt x="38" y="189"/>
                    <a:pt x="38" y="189"/>
                  </a:cubicBezTo>
                  <a:cubicBezTo>
                    <a:pt x="107" y="449"/>
                    <a:pt x="107" y="449"/>
                    <a:pt x="107" y="449"/>
                  </a:cubicBezTo>
                  <a:cubicBezTo>
                    <a:pt x="113" y="473"/>
                    <a:pt x="159" y="481"/>
                    <a:pt x="208" y="468"/>
                  </a:cubicBezTo>
                  <a:cubicBezTo>
                    <a:pt x="258" y="454"/>
                    <a:pt x="293" y="425"/>
                    <a:pt x="287" y="40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712FC771-B8BA-4629-A6F0-133F6444BFD8}"/>
                </a:ext>
              </a:extLst>
            </p:cNvPr>
            <p:cNvSpPr>
              <a:spLocks/>
            </p:cNvSpPr>
            <p:nvPr/>
          </p:nvSpPr>
          <p:spPr bwMode="auto">
            <a:xfrm>
              <a:off x="1216" y="842"/>
              <a:ext cx="228" cy="1363"/>
            </a:xfrm>
            <a:custGeom>
              <a:avLst/>
              <a:gdLst>
                <a:gd name="T0" fmla="*/ 0 w 96"/>
                <a:gd name="T1" fmla="*/ 0 h 573"/>
                <a:gd name="T2" fmla="*/ 0 w 96"/>
                <a:gd name="T3" fmla="*/ 516 h 573"/>
                <a:gd name="T4" fmla="*/ 28 w 96"/>
                <a:gd name="T5" fmla="*/ 573 h 573"/>
                <a:gd name="T6" fmla="*/ 68 w 96"/>
                <a:gd name="T7" fmla="*/ 573 h 573"/>
                <a:gd name="T8" fmla="*/ 96 w 96"/>
                <a:gd name="T9" fmla="*/ 516 h 573"/>
                <a:gd name="T10" fmla="*/ 96 w 96"/>
                <a:gd name="T11" fmla="*/ 0 h 573"/>
                <a:gd name="T12" fmla="*/ 0 w 96"/>
                <a:gd name="T13" fmla="*/ 0 h 573"/>
              </a:gdLst>
              <a:ahLst/>
              <a:cxnLst>
                <a:cxn ang="0">
                  <a:pos x="T0" y="T1"/>
                </a:cxn>
                <a:cxn ang="0">
                  <a:pos x="T2" y="T3"/>
                </a:cxn>
                <a:cxn ang="0">
                  <a:pos x="T4" y="T5"/>
                </a:cxn>
                <a:cxn ang="0">
                  <a:pos x="T6" y="T7"/>
                </a:cxn>
                <a:cxn ang="0">
                  <a:pos x="T8" y="T9"/>
                </a:cxn>
                <a:cxn ang="0">
                  <a:pos x="T10" y="T11"/>
                </a:cxn>
                <a:cxn ang="0">
                  <a:pos x="T12" y="T13"/>
                </a:cxn>
              </a:cxnLst>
              <a:rect l="0" t="0" r="r" b="b"/>
              <a:pathLst>
                <a:path w="96" h="573">
                  <a:moveTo>
                    <a:pt x="0" y="0"/>
                  </a:moveTo>
                  <a:cubicBezTo>
                    <a:pt x="0" y="516"/>
                    <a:pt x="0" y="516"/>
                    <a:pt x="0" y="516"/>
                  </a:cubicBezTo>
                  <a:cubicBezTo>
                    <a:pt x="0" y="547"/>
                    <a:pt x="13" y="573"/>
                    <a:pt x="28" y="573"/>
                  </a:cubicBezTo>
                  <a:cubicBezTo>
                    <a:pt x="68" y="573"/>
                    <a:pt x="68" y="573"/>
                    <a:pt x="68" y="573"/>
                  </a:cubicBezTo>
                  <a:cubicBezTo>
                    <a:pt x="83" y="573"/>
                    <a:pt x="96" y="547"/>
                    <a:pt x="96" y="516"/>
                  </a:cubicBezTo>
                  <a:cubicBezTo>
                    <a:pt x="96" y="0"/>
                    <a:pt x="96" y="0"/>
                    <a:pt x="96"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8DC17809-8C1E-43A1-813E-EAC95CD217A2}"/>
                </a:ext>
              </a:extLst>
            </p:cNvPr>
            <p:cNvSpPr>
              <a:spLocks/>
            </p:cNvSpPr>
            <p:nvPr/>
          </p:nvSpPr>
          <p:spPr bwMode="auto">
            <a:xfrm>
              <a:off x="1221" y="545"/>
              <a:ext cx="218" cy="316"/>
            </a:xfrm>
            <a:custGeom>
              <a:avLst/>
              <a:gdLst>
                <a:gd name="T0" fmla="*/ 199 w 218"/>
                <a:gd name="T1" fmla="*/ 0 h 316"/>
                <a:gd name="T2" fmla="*/ 199 w 218"/>
                <a:gd name="T3" fmla="*/ 278 h 316"/>
                <a:gd name="T4" fmla="*/ 19 w 218"/>
                <a:gd name="T5" fmla="*/ 278 h 316"/>
                <a:gd name="T6" fmla="*/ 19 w 218"/>
                <a:gd name="T7" fmla="*/ 0 h 316"/>
                <a:gd name="T8" fmla="*/ 0 w 218"/>
                <a:gd name="T9" fmla="*/ 0 h 316"/>
                <a:gd name="T10" fmla="*/ 0 w 218"/>
                <a:gd name="T11" fmla="*/ 316 h 316"/>
                <a:gd name="T12" fmla="*/ 218 w 218"/>
                <a:gd name="T13" fmla="*/ 316 h 316"/>
                <a:gd name="T14" fmla="*/ 218 w 218"/>
                <a:gd name="T15" fmla="*/ 0 h 316"/>
                <a:gd name="T16" fmla="*/ 199 w 218"/>
                <a:gd name="T17"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8" h="316">
                  <a:moveTo>
                    <a:pt x="199" y="0"/>
                  </a:moveTo>
                  <a:lnTo>
                    <a:pt x="199" y="278"/>
                  </a:lnTo>
                  <a:lnTo>
                    <a:pt x="19" y="278"/>
                  </a:lnTo>
                  <a:lnTo>
                    <a:pt x="19" y="0"/>
                  </a:lnTo>
                  <a:lnTo>
                    <a:pt x="0" y="0"/>
                  </a:lnTo>
                  <a:lnTo>
                    <a:pt x="0" y="316"/>
                  </a:lnTo>
                  <a:lnTo>
                    <a:pt x="218" y="316"/>
                  </a:lnTo>
                  <a:lnTo>
                    <a:pt x="218" y="0"/>
                  </a:lnTo>
                  <a:lnTo>
                    <a:pt x="1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4187F8A8-450C-4E36-B136-1380B9C3B42B}"/>
                </a:ext>
              </a:extLst>
            </p:cNvPr>
            <p:cNvSpPr>
              <a:spLocks/>
            </p:cNvSpPr>
            <p:nvPr/>
          </p:nvSpPr>
          <p:spPr bwMode="auto">
            <a:xfrm>
              <a:off x="1135" y="2"/>
              <a:ext cx="392" cy="528"/>
            </a:xfrm>
            <a:custGeom>
              <a:avLst/>
              <a:gdLst>
                <a:gd name="T0" fmla="*/ 56 w 165"/>
                <a:gd name="T1" fmla="*/ 222 h 222"/>
                <a:gd name="T2" fmla="*/ 108 w 165"/>
                <a:gd name="T3" fmla="*/ 222 h 222"/>
                <a:gd name="T4" fmla="*/ 133 w 165"/>
                <a:gd name="T5" fmla="*/ 200 h 222"/>
                <a:gd name="T6" fmla="*/ 163 w 165"/>
                <a:gd name="T7" fmla="*/ 51 h 222"/>
                <a:gd name="T8" fmla="*/ 150 w 165"/>
                <a:gd name="T9" fmla="*/ 19 h 222"/>
                <a:gd name="T10" fmla="*/ 82 w 165"/>
                <a:gd name="T11" fmla="*/ 0 h 222"/>
                <a:gd name="T12" fmla="*/ 15 w 165"/>
                <a:gd name="T13" fmla="*/ 18 h 222"/>
                <a:gd name="T14" fmla="*/ 2 w 165"/>
                <a:gd name="T15" fmla="*/ 50 h 222"/>
                <a:gd name="T16" fmla="*/ 31 w 165"/>
                <a:gd name="T17" fmla="*/ 200 h 222"/>
                <a:gd name="T18" fmla="*/ 56 w 165"/>
                <a:gd name="T19" fmla="*/ 22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 h="222">
                  <a:moveTo>
                    <a:pt x="56" y="222"/>
                  </a:moveTo>
                  <a:cubicBezTo>
                    <a:pt x="108" y="222"/>
                    <a:pt x="108" y="222"/>
                    <a:pt x="108" y="222"/>
                  </a:cubicBezTo>
                  <a:cubicBezTo>
                    <a:pt x="120" y="222"/>
                    <a:pt x="130" y="213"/>
                    <a:pt x="133" y="200"/>
                  </a:cubicBezTo>
                  <a:cubicBezTo>
                    <a:pt x="163" y="51"/>
                    <a:pt x="163" y="51"/>
                    <a:pt x="163" y="51"/>
                  </a:cubicBezTo>
                  <a:cubicBezTo>
                    <a:pt x="165" y="38"/>
                    <a:pt x="160" y="25"/>
                    <a:pt x="150" y="19"/>
                  </a:cubicBezTo>
                  <a:cubicBezTo>
                    <a:pt x="135" y="11"/>
                    <a:pt x="111" y="1"/>
                    <a:pt x="82" y="0"/>
                  </a:cubicBezTo>
                  <a:cubicBezTo>
                    <a:pt x="53" y="0"/>
                    <a:pt x="30" y="10"/>
                    <a:pt x="15" y="18"/>
                  </a:cubicBezTo>
                  <a:cubicBezTo>
                    <a:pt x="5" y="24"/>
                    <a:pt x="0" y="37"/>
                    <a:pt x="2" y="50"/>
                  </a:cubicBezTo>
                  <a:cubicBezTo>
                    <a:pt x="31" y="200"/>
                    <a:pt x="31" y="200"/>
                    <a:pt x="31" y="200"/>
                  </a:cubicBezTo>
                  <a:cubicBezTo>
                    <a:pt x="34" y="213"/>
                    <a:pt x="44" y="222"/>
                    <a:pt x="56" y="2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FA4AFD13-D209-431E-9DD4-71BFF564B371}"/>
                </a:ext>
              </a:extLst>
            </p:cNvPr>
            <p:cNvSpPr>
              <a:spLocks/>
            </p:cNvSpPr>
            <p:nvPr/>
          </p:nvSpPr>
          <p:spPr bwMode="auto">
            <a:xfrm>
              <a:off x="1485" y="1004"/>
              <a:ext cx="515" cy="1231"/>
            </a:xfrm>
            <a:custGeom>
              <a:avLst/>
              <a:gdLst>
                <a:gd name="T0" fmla="*/ 107 w 217"/>
                <a:gd name="T1" fmla="*/ 0 h 518"/>
                <a:gd name="T2" fmla="*/ 106 w 217"/>
                <a:gd name="T3" fmla="*/ 2 h 518"/>
                <a:gd name="T4" fmla="*/ 5 w 217"/>
                <a:gd name="T5" fmla="*/ 455 h 518"/>
                <a:gd name="T6" fmla="*/ 34 w 217"/>
                <a:gd name="T7" fmla="*/ 505 h 518"/>
                <a:gd name="T8" fmla="*/ 68 w 217"/>
                <a:gd name="T9" fmla="*/ 513 h 518"/>
                <a:gd name="T10" fmla="*/ 116 w 217"/>
                <a:gd name="T11" fmla="*/ 480 h 518"/>
                <a:gd name="T12" fmla="*/ 217 w 217"/>
                <a:gd name="T13" fmla="*/ 26 h 518"/>
                <a:gd name="T14" fmla="*/ 217 w 217"/>
                <a:gd name="T15" fmla="*/ 24 h 518"/>
                <a:gd name="T16" fmla="*/ 107 w 217"/>
                <a:gd name="T17" fmla="*/ 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7" h="518">
                  <a:moveTo>
                    <a:pt x="107" y="0"/>
                  </a:moveTo>
                  <a:cubicBezTo>
                    <a:pt x="107" y="0"/>
                    <a:pt x="106" y="1"/>
                    <a:pt x="106" y="2"/>
                  </a:cubicBezTo>
                  <a:cubicBezTo>
                    <a:pt x="5" y="455"/>
                    <a:pt x="5" y="455"/>
                    <a:pt x="5" y="455"/>
                  </a:cubicBezTo>
                  <a:cubicBezTo>
                    <a:pt x="0" y="478"/>
                    <a:pt x="13" y="501"/>
                    <a:pt x="34" y="505"/>
                  </a:cubicBezTo>
                  <a:cubicBezTo>
                    <a:pt x="68" y="513"/>
                    <a:pt x="68" y="513"/>
                    <a:pt x="68" y="513"/>
                  </a:cubicBezTo>
                  <a:cubicBezTo>
                    <a:pt x="89" y="518"/>
                    <a:pt x="111" y="503"/>
                    <a:pt x="116" y="480"/>
                  </a:cubicBezTo>
                  <a:cubicBezTo>
                    <a:pt x="217" y="26"/>
                    <a:pt x="217" y="26"/>
                    <a:pt x="217" y="26"/>
                  </a:cubicBezTo>
                  <a:cubicBezTo>
                    <a:pt x="217" y="26"/>
                    <a:pt x="217" y="25"/>
                    <a:pt x="217" y="24"/>
                  </a:cubicBezTo>
                  <a:lnTo>
                    <a:pt x="1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5C3EFF05-85DE-498A-8A48-4BF74824D887}"/>
                </a:ext>
              </a:extLst>
            </p:cNvPr>
            <p:cNvSpPr>
              <a:spLocks/>
            </p:cNvSpPr>
            <p:nvPr/>
          </p:nvSpPr>
          <p:spPr bwMode="auto">
            <a:xfrm>
              <a:off x="1718" y="854"/>
              <a:ext cx="318" cy="295"/>
            </a:xfrm>
            <a:custGeom>
              <a:avLst/>
              <a:gdLst>
                <a:gd name="T0" fmla="*/ 292 w 318"/>
                <a:gd name="T1" fmla="*/ 52 h 295"/>
                <a:gd name="T2" fmla="*/ 244 w 318"/>
                <a:gd name="T3" fmla="*/ 261 h 295"/>
                <a:gd name="T4" fmla="*/ 33 w 318"/>
                <a:gd name="T5" fmla="*/ 214 h 295"/>
                <a:gd name="T6" fmla="*/ 78 w 318"/>
                <a:gd name="T7" fmla="*/ 5 h 295"/>
                <a:gd name="T8" fmla="*/ 54 w 318"/>
                <a:gd name="T9" fmla="*/ 0 h 295"/>
                <a:gd name="T10" fmla="*/ 0 w 318"/>
                <a:gd name="T11" fmla="*/ 235 h 295"/>
                <a:gd name="T12" fmla="*/ 263 w 318"/>
                <a:gd name="T13" fmla="*/ 295 h 295"/>
                <a:gd name="T14" fmla="*/ 318 w 318"/>
                <a:gd name="T15" fmla="*/ 57 h 295"/>
                <a:gd name="T16" fmla="*/ 292 w 318"/>
                <a:gd name="T17" fmla="*/ 52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295">
                  <a:moveTo>
                    <a:pt x="292" y="52"/>
                  </a:moveTo>
                  <a:lnTo>
                    <a:pt x="244" y="261"/>
                  </a:lnTo>
                  <a:lnTo>
                    <a:pt x="33" y="214"/>
                  </a:lnTo>
                  <a:lnTo>
                    <a:pt x="78" y="5"/>
                  </a:lnTo>
                  <a:lnTo>
                    <a:pt x="54" y="0"/>
                  </a:lnTo>
                  <a:lnTo>
                    <a:pt x="0" y="235"/>
                  </a:lnTo>
                  <a:lnTo>
                    <a:pt x="263" y="295"/>
                  </a:lnTo>
                  <a:lnTo>
                    <a:pt x="318" y="57"/>
                  </a:lnTo>
                  <a:lnTo>
                    <a:pt x="29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5500AEBC-622E-4DEA-A66A-A69E3AB72057}"/>
                </a:ext>
              </a:extLst>
            </p:cNvPr>
            <p:cNvSpPr>
              <a:spLocks/>
            </p:cNvSpPr>
            <p:nvPr/>
          </p:nvSpPr>
          <p:spPr bwMode="auto">
            <a:xfrm>
              <a:off x="1779" y="554"/>
              <a:ext cx="321" cy="333"/>
            </a:xfrm>
            <a:custGeom>
              <a:avLst/>
              <a:gdLst>
                <a:gd name="T0" fmla="*/ 14 w 135"/>
                <a:gd name="T1" fmla="*/ 121 h 140"/>
                <a:gd name="T2" fmla="*/ 91 w 135"/>
                <a:gd name="T3" fmla="*/ 138 h 140"/>
                <a:gd name="T4" fmla="*/ 110 w 135"/>
                <a:gd name="T5" fmla="*/ 125 h 140"/>
                <a:gd name="T6" fmla="*/ 132 w 135"/>
                <a:gd name="T7" fmla="*/ 24 h 140"/>
                <a:gd name="T8" fmla="*/ 112 w 135"/>
                <a:gd name="T9" fmla="*/ 4 h 140"/>
                <a:gd name="T10" fmla="*/ 25 w 135"/>
                <a:gd name="T11" fmla="*/ 35 h 140"/>
                <a:gd name="T12" fmla="*/ 14 w 135"/>
                <a:gd name="T13" fmla="*/ 48 h 140"/>
                <a:gd name="T14" fmla="*/ 2 w 135"/>
                <a:gd name="T15" fmla="*/ 101 h 140"/>
                <a:gd name="T16" fmla="*/ 14 w 135"/>
                <a:gd name="T17" fmla="*/ 121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40">
                  <a:moveTo>
                    <a:pt x="14" y="121"/>
                  </a:moveTo>
                  <a:cubicBezTo>
                    <a:pt x="91" y="138"/>
                    <a:pt x="91" y="138"/>
                    <a:pt x="91" y="138"/>
                  </a:cubicBezTo>
                  <a:cubicBezTo>
                    <a:pt x="99" y="140"/>
                    <a:pt x="108" y="134"/>
                    <a:pt x="110" y="125"/>
                  </a:cubicBezTo>
                  <a:cubicBezTo>
                    <a:pt x="132" y="24"/>
                    <a:pt x="132" y="24"/>
                    <a:pt x="132" y="24"/>
                  </a:cubicBezTo>
                  <a:cubicBezTo>
                    <a:pt x="135" y="11"/>
                    <a:pt x="124" y="0"/>
                    <a:pt x="112" y="4"/>
                  </a:cubicBezTo>
                  <a:cubicBezTo>
                    <a:pt x="25" y="35"/>
                    <a:pt x="25" y="35"/>
                    <a:pt x="25" y="35"/>
                  </a:cubicBezTo>
                  <a:cubicBezTo>
                    <a:pt x="20" y="37"/>
                    <a:pt x="15" y="42"/>
                    <a:pt x="14" y="48"/>
                  </a:cubicBezTo>
                  <a:cubicBezTo>
                    <a:pt x="2" y="101"/>
                    <a:pt x="2" y="101"/>
                    <a:pt x="2" y="101"/>
                  </a:cubicBezTo>
                  <a:cubicBezTo>
                    <a:pt x="0" y="110"/>
                    <a:pt x="5" y="119"/>
                    <a:pt x="14" y="1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 name="CuadroTexto 20">
            <a:extLst>
              <a:ext uri="{FF2B5EF4-FFF2-40B4-BE49-F238E27FC236}">
                <a16:creationId xmlns:a16="http://schemas.microsoft.com/office/drawing/2014/main" id="{13E91326-43DA-4BE4-B762-3241EFD324D4}"/>
              </a:ext>
            </a:extLst>
          </p:cNvPr>
          <p:cNvSpPr txBox="1"/>
          <p:nvPr/>
        </p:nvSpPr>
        <p:spPr>
          <a:xfrm>
            <a:off x="721303" y="1274612"/>
            <a:ext cx="5145005"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p>
          <a:p>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22" name="TextBox 30">
            <a:extLst>
              <a:ext uri="{FF2B5EF4-FFF2-40B4-BE49-F238E27FC236}">
                <a16:creationId xmlns:a16="http://schemas.microsoft.com/office/drawing/2014/main" id="{80A2E9D8-91C1-4418-8EA7-5EB65D7CBC2E}"/>
              </a:ext>
            </a:extLst>
          </p:cNvPr>
          <p:cNvSpPr txBox="1">
            <a:spLocks noChangeArrowheads="1"/>
          </p:cNvSpPr>
          <p:nvPr/>
        </p:nvSpPr>
        <p:spPr bwMode="auto">
          <a:xfrm>
            <a:off x="630003" y="3213604"/>
            <a:ext cx="432299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endParaRPr lang="en-US" altLang="es-MX" sz="1400" dirty="0">
              <a:solidFill>
                <a:schemeClr val="bg1"/>
              </a:solidFill>
              <a:latin typeface="+mn-lt"/>
              <a:cs typeface="Calibri Light" panose="020F0302020204030204" pitchFamily="34" charset="0"/>
            </a:endParaRPr>
          </a:p>
        </p:txBody>
      </p:sp>
      <p:sp>
        <p:nvSpPr>
          <p:cNvPr id="24" name="Freeform 12">
            <a:extLst>
              <a:ext uri="{FF2B5EF4-FFF2-40B4-BE49-F238E27FC236}">
                <a16:creationId xmlns:a16="http://schemas.microsoft.com/office/drawing/2014/main" id="{8A637B5F-7F4D-47F0-AFD5-077AAAA6CF8A}"/>
              </a:ext>
            </a:extLst>
          </p:cNvPr>
          <p:cNvSpPr>
            <a:spLocks/>
          </p:cNvSpPr>
          <p:nvPr/>
        </p:nvSpPr>
        <p:spPr bwMode="auto">
          <a:xfrm>
            <a:off x="9592105" y="0"/>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2">
            <a:extLst>
              <a:ext uri="{FF2B5EF4-FFF2-40B4-BE49-F238E27FC236}">
                <a16:creationId xmlns:a16="http://schemas.microsoft.com/office/drawing/2014/main" id="{D87CD9FF-4592-4BB1-9147-29404BAF3F99}"/>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 name="Group 9">
            <a:extLst>
              <a:ext uri="{FF2B5EF4-FFF2-40B4-BE49-F238E27FC236}">
                <a16:creationId xmlns:a16="http://schemas.microsoft.com/office/drawing/2014/main" id="{4794B01E-B159-44F4-AB2D-15634E1457C8}"/>
              </a:ext>
            </a:extLst>
          </p:cNvPr>
          <p:cNvGrpSpPr>
            <a:grpSpLocks noChangeAspect="1"/>
          </p:cNvGrpSpPr>
          <p:nvPr/>
        </p:nvGrpSpPr>
        <p:grpSpPr bwMode="auto">
          <a:xfrm>
            <a:off x="4302107" y="5076968"/>
            <a:ext cx="973137" cy="577850"/>
            <a:chOff x="-1" y="-3"/>
            <a:chExt cx="613" cy="364"/>
          </a:xfrm>
          <a:solidFill>
            <a:srgbClr val="F7C1C6"/>
          </a:solidFill>
        </p:grpSpPr>
        <p:sp>
          <p:nvSpPr>
            <p:cNvPr id="215" name="Oval 10">
              <a:extLst>
                <a:ext uri="{FF2B5EF4-FFF2-40B4-BE49-F238E27FC236}">
                  <a16:creationId xmlns:a16="http://schemas.microsoft.com/office/drawing/2014/main" id="{831EA1E5-B2A6-4F36-932B-7B20E26FBA2F}"/>
                </a:ext>
              </a:extLst>
            </p:cNvPr>
            <p:cNvSpPr>
              <a:spLocks noChangeArrowheads="1"/>
            </p:cNvSpPr>
            <p:nvPr/>
          </p:nvSpPr>
          <p:spPr bwMode="auto">
            <a:xfrm>
              <a:off x="-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6" name="Oval 11">
              <a:extLst>
                <a:ext uri="{FF2B5EF4-FFF2-40B4-BE49-F238E27FC236}">
                  <a16:creationId xmlns:a16="http://schemas.microsoft.com/office/drawing/2014/main" id="{91DC1DC0-DCEE-4214-8CD4-4F817AD0FE7E}"/>
                </a:ext>
              </a:extLst>
            </p:cNvPr>
            <p:cNvSpPr>
              <a:spLocks noChangeArrowheads="1"/>
            </p:cNvSpPr>
            <p:nvPr/>
          </p:nvSpPr>
          <p:spPr bwMode="auto">
            <a:xfrm>
              <a:off x="140"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Oval 12">
              <a:extLst>
                <a:ext uri="{FF2B5EF4-FFF2-40B4-BE49-F238E27FC236}">
                  <a16:creationId xmlns:a16="http://schemas.microsoft.com/office/drawing/2014/main" id="{890CD05E-03E8-43BF-8318-61859BD3FBB5}"/>
                </a:ext>
              </a:extLst>
            </p:cNvPr>
            <p:cNvSpPr>
              <a:spLocks noChangeArrowheads="1"/>
            </p:cNvSpPr>
            <p:nvPr/>
          </p:nvSpPr>
          <p:spPr bwMode="auto">
            <a:xfrm>
              <a:off x="280"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Oval 13">
              <a:extLst>
                <a:ext uri="{FF2B5EF4-FFF2-40B4-BE49-F238E27FC236}">
                  <a16:creationId xmlns:a16="http://schemas.microsoft.com/office/drawing/2014/main" id="{ED06A145-CAE1-45BB-8EB7-6813C2D3087B}"/>
                </a:ext>
              </a:extLst>
            </p:cNvPr>
            <p:cNvSpPr>
              <a:spLocks noChangeArrowheads="1"/>
            </p:cNvSpPr>
            <p:nvPr/>
          </p:nvSpPr>
          <p:spPr bwMode="auto">
            <a:xfrm>
              <a:off x="421" y="-3"/>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Oval 14">
              <a:extLst>
                <a:ext uri="{FF2B5EF4-FFF2-40B4-BE49-F238E27FC236}">
                  <a16:creationId xmlns:a16="http://schemas.microsoft.com/office/drawing/2014/main" id="{7E691E02-5A00-45FC-A96E-AB002D9D7AD0}"/>
                </a:ext>
              </a:extLst>
            </p:cNvPr>
            <p:cNvSpPr>
              <a:spLocks noChangeArrowheads="1"/>
            </p:cNvSpPr>
            <p:nvPr/>
          </p:nvSpPr>
          <p:spPr bwMode="auto">
            <a:xfrm>
              <a:off x="561" y="-3"/>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Oval 15">
              <a:extLst>
                <a:ext uri="{FF2B5EF4-FFF2-40B4-BE49-F238E27FC236}">
                  <a16:creationId xmlns:a16="http://schemas.microsoft.com/office/drawing/2014/main" id="{FFB31B0E-766E-4E50-8940-E44E167F549A}"/>
                </a:ext>
              </a:extLst>
            </p:cNvPr>
            <p:cNvSpPr>
              <a:spLocks noChangeArrowheads="1"/>
            </p:cNvSpPr>
            <p:nvPr/>
          </p:nvSpPr>
          <p:spPr bwMode="auto">
            <a:xfrm>
              <a:off x="-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Oval 16">
              <a:extLst>
                <a:ext uri="{FF2B5EF4-FFF2-40B4-BE49-F238E27FC236}">
                  <a16:creationId xmlns:a16="http://schemas.microsoft.com/office/drawing/2014/main" id="{C5D4F07B-A71F-4432-901F-A9485EE994A0}"/>
                </a:ext>
              </a:extLst>
            </p:cNvPr>
            <p:cNvSpPr>
              <a:spLocks noChangeArrowheads="1"/>
            </p:cNvSpPr>
            <p:nvPr/>
          </p:nvSpPr>
          <p:spPr bwMode="auto">
            <a:xfrm>
              <a:off x="140"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Oval 17">
              <a:extLst>
                <a:ext uri="{FF2B5EF4-FFF2-40B4-BE49-F238E27FC236}">
                  <a16:creationId xmlns:a16="http://schemas.microsoft.com/office/drawing/2014/main" id="{1442689E-3229-450D-82F3-453699859967}"/>
                </a:ext>
              </a:extLst>
            </p:cNvPr>
            <p:cNvSpPr>
              <a:spLocks noChangeArrowheads="1"/>
            </p:cNvSpPr>
            <p:nvPr/>
          </p:nvSpPr>
          <p:spPr bwMode="auto">
            <a:xfrm>
              <a:off x="280"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Oval 18">
              <a:extLst>
                <a:ext uri="{FF2B5EF4-FFF2-40B4-BE49-F238E27FC236}">
                  <a16:creationId xmlns:a16="http://schemas.microsoft.com/office/drawing/2014/main" id="{D3006802-44E5-4D77-8C94-FBD9CE442944}"/>
                </a:ext>
              </a:extLst>
            </p:cNvPr>
            <p:cNvSpPr>
              <a:spLocks noChangeArrowheads="1"/>
            </p:cNvSpPr>
            <p:nvPr/>
          </p:nvSpPr>
          <p:spPr bwMode="auto">
            <a:xfrm>
              <a:off x="421" y="155"/>
              <a:ext cx="50"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4" name="Oval 19">
              <a:extLst>
                <a:ext uri="{FF2B5EF4-FFF2-40B4-BE49-F238E27FC236}">
                  <a16:creationId xmlns:a16="http://schemas.microsoft.com/office/drawing/2014/main" id="{D04A9849-8F90-426B-9E3A-ED77C8C2F195}"/>
                </a:ext>
              </a:extLst>
            </p:cNvPr>
            <p:cNvSpPr>
              <a:spLocks noChangeArrowheads="1"/>
            </p:cNvSpPr>
            <p:nvPr/>
          </p:nvSpPr>
          <p:spPr bwMode="auto">
            <a:xfrm>
              <a:off x="561" y="155"/>
              <a:ext cx="51" cy="48"/>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5" name="Oval 20">
              <a:extLst>
                <a:ext uri="{FF2B5EF4-FFF2-40B4-BE49-F238E27FC236}">
                  <a16:creationId xmlns:a16="http://schemas.microsoft.com/office/drawing/2014/main" id="{4F97A3D9-C64D-4003-B47D-99B0C452E08E}"/>
                </a:ext>
              </a:extLst>
            </p:cNvPr>
            <p:cNvSpPr>
              <a:spLocks noChangeArrowheads="1"/>
            </p:cNvSpPr>
            <p:nvPr/>
          </p:nvSpPr>
          <p:spPr bwMode="auto">
            <a:xfrm>
              <a:off x="-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6" name="Oval 21">
              <a:extLst>
                <a:ext uri="{FF2B5EF4-FFF2-40B4-BE49-F238E27FC236}">
                  <a16:creationId xmlns:a16="http://schemas.microsoft.com/office/drawing/2014/main" id="{DF195F9F-1067-492C-9461-3B01FD0F299B}"/>
                </a:ext>
              </a:extLst>
            </p:cNvPr>
            <p:cNvSpPr>
              <a:spLocks noChangeArrowheads="1"/>
            </p:cNvSpPr>
            <p:nvPr/>
          </p:nvSpPr>
          <p:spPr bwMode="auto">
            <a:xfrm>
              <a:off x="140"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7" name="Oval 22">
              <a:extLst>
                <a:ext uri="{FF2B5EF4-FFF2-40B4-BE49-F238E27FC236}">
                  <a16:creationId xmlns:a16="http://schemas.microsoft.com/office/drawing/2014/main" id="{CF2FDEF9-4484-4372-9668-14ACD1AA69CA}"/>
                </a:ext>
              </a:extLst>
            </p:cNvPr>
            <p:cNvSpPr>
              <a:spLocks noChangeArrowheads="1"/>
            </p:cNvSpPr>
            <p:nvPr/>
          </p:nvSpPr>
          <p:spPr bwMode="auto">
            <a:xfrm>
              <a:off x="280"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8" name="Oval 23">
              <a:extLst>
                <a:ext uri="{FF2B5EF4-FFF2-40B4-BE49-F238E27FC236}">
                  <a16:creationId xmlns:a16="http://schemas.microsoft.com/office/drawing/2014/main" id="{52442E20-A343-4345-9432-A0AD17C862CA}"/>
                </a:ext>
              </a:extLst>
            </p:cNvPr>
            <p:cNvSpPr>
              <a:spLocks noChangeArrowheads="1"/>
            </p:cNvSpPr>
            <p:nvPr/>
          </p:nvSpPr>
          <p:spPr bwMode="auto">
            <a:xfrm>
              <a:off x="421" y="314"/>
              <a:ext cx="50"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9" name="Oval 24">
              <a:extLst>
                <a:ext uri="{FF2B5EF4-FFF2-40B4-BE49-F238E27FC236}">
                  <a16:creationId xmlns:a16="http://schemas.microsoft.com/office/drawing/2014/main" id="{9AC6B5EB-E7C5-49E6-9018-009868923FF1}"/>
                </a:ext>
              </a:extLst>
            </p:cNvPr>
            <p:cNvSpPr>
              <a:spLocks noChangeArrowheads="1"/>
            </p:cNvSpPr>
            <p:nvPr/>
          </p:nvSpPr>
          <p:spPr bwMode="auto">
            <a:xfrm>
              <a:off x="561" y="314"/>
              <a:ext cx="51" cy="47"/>
            </a:xfrm>
            <a:prstGeom prst="ellipse">
              <a:avLst/>
            </a:prstGeom>
            <a:grpFill/>
            <a:ln w="9525">
              <a:solidFill>
                <a:srgbClr val="F7C1C6"/>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32">
            <a:extLst>
              <a:ext uri="{FF2B5EF4-FFF2-40B4-BE49-F238E27FC236}">
                <a16:creationId xmlns:a16="http://schemas.microsoft.com/office/drawing/2014/main" id="{4CF67CDB-3D11-4C34-B741-CBA33A8E551E}"/>
              </a:ext>
            </a:extLst>
          </p:cNvPr>
          <p:cNvSpPr>
            <a:spLocks/>
          </p:cNvSpPr>
          <p:nvPr/>
        </p:nvSpPr>
        <p:spPr bwMode="auto">
          <a:xfrm>
            <a:off x="677863" y="671513"/>
            <a:ext cx="988002" cy="266700"/>
          </a:xfrm>
          <a:custGeom>
            <a:avLst/>
            <a:gdLst>
              <a:gd name="T0" fmla="*/ 0 w 135"/>
              <a:gd name="T1" fmla="*/ 17 h 33"/>
              <a:gd name="T2" fmla="*/ 23 w 135"/>
              <a:gd name="T3" fmla="*/ 17 h 33"/>
              <a:gd name="T4" fmla="*/ 43 w 135"/>
              <a:gd name="T5" fmla="*/ 17 h 33"/>
              <a:gd name="T6" fmla="*/ 66 w 135"/>
              <a:gd name="T7" fmla="*/ 17 h 33"/>
              <a:gd name="T8" fmla="*/ 92 w 135"/>
              <a:gd name="T9" fmla="*/ 17 h 33"/>
              <a:gd name="T10" fmla="*/ 113 w 135"/>
              <a:gd name="T11" fmla="*/ 14 h 33"/>
              <a:gd name="T12" fmla="*/ 135 w 135"/>
              <a:gd name="T13" fmla="*/ 10 h 33"/>
            </a:gdLst>
            <a:ahLst/>
            <a:cxnLst>
              <a:cxn ang="0">
                <a:pos x="T0" y="T1"/>
              </a:cxn>
              <a:cxn ang="0">
                <a:pos x="T2" y="T3"/>
              </a:cxn>
              <a:cxn ang="0">
                <a:pos x="T4" y="T5"/>
              </a:cxn>
              <a:cxn ang="0">
                <a:pos x="T6" y="T7"/>
              </a:cxn>
              <a:cxn ang="0">
                <a:pos x="T8" y="T9"/>
              </a:cxn>
              <a:cxn ang="0">
                <a:pos x="T10" y="T11"/>
              </a:cxn>
              <a:cxn ang="0">
                <a:pos x="T12" y="T13"/>
              </a:cxn>
            </a:cxnLst>
            <a:rect l="0" t="0" r="r" b="b"/>
            <a:pathLst>
              <a:path w="135" h="33">
                <a:moveTo>
                  <a:pt x="0" y="17"/>
                </a:moveTo>
                <a:cubicBezTo>
                  <a:pt x="0" y="17"/>
                  <a:pt x="12" y="33"/>
                  <a:pt x="23" y="17"/>
                </a:cubicBezTo>
                <a:cubicBezTo>
                  <a:pt x="26" y="11"/>
                  <a:pt x="35" y="3"/>
                  <a:pt x="43" y="17"/>
                </a:cubicBezTo>
                <a:cubicBezTo>
                  <a:pt x="47" y="22"/>
                  <a:pt x="53" y="32"/>
                  <a:pt x="66" y="17"/>
                </a:cubicBezTo>
                <a:cubicBezTo>
                  <a:pt x="69" y="12"/>
                  <a:pt x="80" y="0"/>
                  <a:pt x="92" y="17"/>
                </a:cubicBezTo>
                <a:cubicBezTo>
                  <a:pt x="95" y="22"/>
                  <a:pt x="104" y="30"/>
                  <a:pt x="113" y="14"/>
                </a:cubicBezTo>
                <a:cubicBezTo>
                  <a:pt x="117" y="8"/>
                  <a:pt x="125" y="2"/>
                  <a:pt x="135" y="10"/>
                </a:cubicBezTo>
              </a:path>
            </a:pathLst>
          </a:custGeom>
          <a:noFill/>
          <a:ln w="3810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Elipse 26">
            <a:extLst>
              <a:ext uri="{FF2B5EF4-FFF2-40B4-BE49-F238E27FC236}">
                <a16:creationId xmlns:a16="http://schemas.microsoft.com/office/drawing/2014/main" id="{890F4D6E-C11B-4180-92D8-F0A1A1743927}"/>
              </a:ext>
            </a:extLst>
          </p:cNvPr>
          <p:cNvSpPr/>
          <p:nvPr/>
        </p:nvSpPr>
        <p:spPr>
          <a:xfrm>
            <a:off x="10350995" y="1226129"/>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EA90427-DA2E-414C-A919-CB844D1A9FBC}"/>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adroTexto 6">
            <a:extLst>
              <a:ext uri="{FF2B5EF4-FFF2-40B4-BE49-F238E27FC236}">
                <a16:creationId xmlns:a16="http://schemas.microsoft.com/office/drawing/2014/main" id="{1D0B3141-6E79-4D51-B0BB-65F039C01B20}"/>
              </a:ext>
            </a:extLst>
          </p:cNvPr>
          <p:cNvSpPr txBox="1"/>
          <p:nvPr/>
        </p:nvSpPr>
        <p:spPr>
          <a:xfrm>
            <a:off x="952499" y="644231"/>
            <a:ext cx="4484914"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8" name="TextBox 30">
            <a:extLst>
              <a:ext uri="{FF2B5EF4-FFF2-40B4-BE49-F238E27FC236}">
                <a16:creationId xmlns:a16="http://schemas.microsoft.com/office/drawing/2014/main" id="{E7B94504-AEC2-4075-A643-F56C90DCFCC0}"/>
              </a:ext>
            </a:extLst>
          </p:cNvPr>
          <p:cNvSpPr txBox="1">
            <a:spLocks noChangeArrowheads="1"/>
          </p:cNvSpPr>
          <p:nvPr/>
        </p:nvSpPr>
        <p:spPr bwMode="auto">
          <a:xfrm>
            <a:off x="5542045" y="703078"/>
            <a:ext cx="5697456"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r>
              <a:rPr lang="en-US" altLang="es-MX" sz="14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p:txBody>
      </p:sp>
      <p:sp>
        <p:nvSpPr>
          <p:cNvPr id="9" name="Freeform 12">
            <a:extLst>
              <a:ext uri="{FF2B5EF4-FFF2-40B4-BE49-F238E27FC236}">
                <a16:creationId xmlns:a16="http://schemas.microsoft.com/office/drawing/2014/main" id="{3DA04D96-AE95-4B8C-9357-6F1B0AC77BF4}"/>
              </a:ext>
            </a:extLst>
          </p:cNvPr>
          <p:cNvSpPr>
            <a:spLocks/>
          </p:cNvSpPr>
          <p:nvPr/>
        </p:nvSpPr>
        <p:spPr bwMode="auto">
          <a:xfrm>
            <a:off x="9592105" y="0"/>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6" name="Forma libre: forma 475">
            <a:extLst>
              <a:ext uri="{FF2B5EF4-FFF2-40B4-BE49-F238E27FC236}">
                <a16:creationId xmlns:a16="http://schemas.microsoft.com/office/drawing/2014/main" id="{AA1C2058-D264-40E4-85F5-6CE05B1284DC}"/>
              </a:ext>
            </a:extLst>
          </p:cNvPr>
          <p:cNvSpPr/>
          <p:nvPr/>
        </p:nvSpPr>
        <p:spPr>
          <a:xfrm>
            <a:off x="0" y="2433981"/>
            <a:ext cx="12192000" cy="4424020"/>
          </a:xfrm>
          <a:custGeom>
            <a:avLst/>
            <a:gdLst>
              <a:gd name="connsiteX0" fmla="*/ 3043052 w 12192000"/>
              <a:gd name="connsiteY0" fmla="*/ 514 h 4424020"/>
              <a:gd name="connsiteX1" fmla="*/ 4868883 w 12192000"/>
              <a:gd name="connsiteY1" fmla="*/ 830980 h 4424020"/>
              <a:gd name="connsiteX2" fmla="*/ 7837715 w 12192000"/>
              <a:gd name="connsiteY2" fmla="*/ 1791518 h 4424020"/>
              <a:gd name="connsiteX3" fmla="*/ 12192000 w 12192000"/>
              <a:gd name="connsiteY3" fmla="*/ 2071676 h 4424020"/>
              <a:gd name="connsiteX4" fmla="*/ 12192000 w 12192000"/>
              <a:gd name="connsiteY4" fmla="*/ 2072536 h 4424020"/>
              <a:gd name="connsiteX5" fmla="*/ 12192000 w 12192000"/>
              <a:gd name="connsiteY5" fmla="*/ 2078555 h 4424020"/>
              <a:gd name="connsiteX6" fmla="*/ 12192000 w 12192000"/>
              <a:gd name="connsiteY6" fmla="*/ 2094892 h 4424020"/>
              <a:gd name="connsiteX7" fmla="*/ 12192000 w 12192000"/>
              <a:gd name="connsiteY7" fmla="*/ 2126707 h 4424020"/>
              <a:gd name="connsiteX8" fmla="*/ 12192000 w 12192000"/>
              <a:gd name="connsiteY8" fmla="*/ 2179158 h 4424020"/>
              <a:gd name="connsiteX9" fmla="*/ 12192000 w 12192000"/>
              <a:gd name="connsiteY9" fmla="*/ 2214735 h 4424020"/>
              <a:gd name="connsiteX10" fmla="*/ 12192000 w 12192000"/>
              <a:gd name="connsiteY10" fmla="*/ 2257405 h 4424020"/>
              <a:gd name="connsiteX11" fmla="*/ 12192000 w 12192000"/>
              <a:gd name="connsiteY11" fmla="*/ 2307814 h 4424020"/>
              <a:gd name="connsiteX12" fmla="*/ 12192000 w 12192000"/>
              <a:gd name="connsiteY12" fmla="*/ 2366607 h 4424020"/>
              <a:gd name="connsiteX13" fmla="*/ 12192000 w 12192000"/>
              <a:gd name="connsiteY13" fmla="*/ 2434428 h 4424020"/>
              <a:gd name="connsiteX14" fmla="*/ 12192000 w 12192000"/>
              <a:gd name="connsiteY14" fmla="*/ 2511923 h 4424020"/>
              <a:gd name="connsiteX15" fmla="*/ 12192000 w 12192000"/>
              <a:gd name="connsiteY15" fmla="*/ 2599736 h 4424020"/>
              <a:gd name="connsiteX16" fmla="*/ 12192000 w 12192000"/>
              <a:gd name="connsiteY16" fmla="*/ 2698512 h 4424020"/>
              <a:gd name="connsiteX17" fmla="*/ 12192000 w 12192000"/>
              <a:gd name="connsiteY17" fmla="*/ 2808896 h 4424020"/>
              <a:gd name="connsiteX18" fmla="*/ 12192000 w 12192000"/>
              <a:gd name="connsiteY18" fmla="*/ 2931533 h 4424020"/>
              <a:gd name="connsiteX19" fmla="*/ 12192000 w 12192000"/>
              <a:gd name="connsiteY19" fmla="*/ 3067068 h 4424020"/>
              <a:gd name="connsiteX20" fmla="*/ 12192000 w 12192000"/>
              <a:gd name="connsiteY20" fmla="*/ 3216146 h 4424020"/>
              <a:gd name="connsiteX21" fmla="*/ 12192000 w 12192000"/>
              <a:gd name="connsiteY21" fmla="*/ 3379411 h 4424020"/>
              <a:gd name="connsiteX22" fmla="*/ 12192000 w 12192000"/>
              <a:gd name="connsiteY22" fmla="*/ 3557509 h 4424020"/>
              <a:gd name="connsiteX23" fmla="*/ 12192000 w 12192000"/>
              <a:gd name="connsiteY23" fmla="*/ 3751085 h 4424020"/>
              <a:gd name="connsiteX24" fmla="*/ 12192000 w 12192000"/>
              <a:gd name="connsiteY24" fmla="*/ 3960782 h 4424020"/>
              <a:gd name="connsiteX25" fmla="*/ 12192000 w 12192000"/>
              <a:gd name="connsiteY25" fmla="*/ 4187247 h 4424020"/>
              <a:gd name="connsiteX26" fmla="*/ 12192000 w 12192000"/>
              <a:gd name="connsiteY26" fmla="*/ 4424020 h 4424020"/>
              <a:gd name="connsiteX27" fmla="*/ 0 w 12192000"/>
              <a:gd name="connsiteY27" fmla="*/ 4424020 h 4424020"/>
              <a:gd name="connsiteX28" fmla="*/ 0 w 12192000"/>
              <a:gd name="connsiteY28" fmla="*/ 4377970 h 4424020"/>
              <a:gd name="connsiteX29" fmla="*/ 0 w 12192000"/>
              <a:gd name="connsiteY29" fmla="*/ 4219590 h 4424020"/>
              <a:gd name="connsiteX30" fmla="*/ 0 w 12192000"/>
              <a:gd name="connsiteY30" fmla="*/ 4048019 h 4424020"/>
              <a:gd name="connsiteX31" fmla="*/ 0 w 12192000"/>
              <a:gd name="connsiteY31" fmla="*/ 3862729 h 4424020"/>
              <a:gd name="connsiteX32" fmla="*/ 0 w 12192000"/>
              <a:gd name="connsiteY32" fmla="*/ 3663194 h 4424020"/>
              <a:gd name="connsiteX33" fmla="*/ 0 w 12192000"/>
              <a:gd name="connsiteY33" fmla="*/ 3448884 h 4424020"/>
              <a:gd name="connsiteX34" fmla="*/ 0 w 12192000"/>
              <a:gd name="connsiteY34" fmla="*/ 3219273 h 4424020"/>
              <a:gd name="connsiteX35" fmla="*/ 0 w 12192000"/>
              <a:gd name="connsiteY35" fmla="*/ 2973833 h 4424020"/>
              <a:gd name="connsiteX36" fmla="*/ 0 w 12192000"/>
              <a:gd name="connsiteY36" fmla="*/ 2712035 h 4424020"/>
              <a:gd name="connsiteX37" fmla="*/ 3043052 w 12192000"/>
              <a:gd name="connsiteY37" fmla="*/ 514 h 4424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192000" h="4424020">
                <a:moveTo>
                  <a:pt x="3043052" y="514"/>
                </a:moveTo>
                <a:cubicBezTo>
                  <a:pt x="3948546" y="-19497"/>
                  <a:pt x="4651169" y="550823"/>
                  <a:pt x="4868883" y="830980"/>
                </a:cubicBezTo>
                <a:cubicBezTo>
                  <a:pt x="6135585" y="2511923"/>
                  <a:pt x="7402286" y="2111698"/>
                  <a:pt x="7837715" y="1791518"/>
                </a:cubicBezTo>
                <a:cubicBezTo>
                  <a:pt x="10806545" y="-169582"/>
                  <a:pt x="12192000" y="2071676"/>
                  <a:pt x="12192000" y="2071676"/>
                </a:cubicBezTo>
                <a:lnTo>
                  <a:pt x="12192000" y="2072536"/>
                </a:lnTo>
                <a:lnTo>
                  <a:pt x="12192000" y="2078555"/>
                </a:lnTo>
                <a:lnTo>
                  <a:pt x="12192000" y="2094892"/>
                </a:lnTo>
                <a:lnTo>
                  <a:pt x="12192000" y="2126707"/>
                </a:lnTo>
                <a:lnTo>
                  <a:pt x="12192000" y="2179158"/>
                </a:lnTo>
                <a:lnTo>
                  <a:pt x="12192000" y="2214735"/>
                </a:lnTo>
                <a:lnTo>
                  <a:pt x="12192000" y="2257405"/>
                </a:lnTo>
                <a:lnTo>
                  <a:pt x="12192000" y="2307814"/>
                </a:lnTo>
                <a:lnTo>
                  <a:pt x="12192000" y="2366607"/>
                </a:lnTo>
                <a:lnTo>
                  <a:pt x="12192000" y="2434428"/>
                </a:lnTo>
                <a:lnTo>
                  <a:pt x="12192000" y="2511923"/>
                </a:lnTo>
                <a:lnTo>
                  <a:pt x="12192000" y="2599736"/>
                </a:lnTo>
                <a:lnTo>
                  <a:pt x="12192000" y="2698512"/>
                </a:lnTo>
                <a:lnTo>
                  <a:pt x="12192000" y="2808896"/>
                </a:lnTo>
                <a:lnTo>
                  <a:pt x="12192000" y="2931533"/>
                </a:lnTo>
                <a:lnTo>
                  <a:pt x="12192000" y="3067068"/>
                </a:lnTo>
                <a:lnTo>
                  <a:pt x="12192000" y="3216146"/>
                </a:lnTo>
                <a:lnTo>
                  <a:pt x="12192000" y="3379411"/>
                </a:lnTo>
                <a:lnTo>
                  <a:pt x="12192000" y="3557509"/>
                </a:lnTo>
                <a:lnTo>
                  <a:pt x="12192000" y="3751085"/>
                </a:lnTo>
                <a:lnTo>
                  <a:pt x="12192000" y="3960782"/>
                </a:lnTo>
                <a:lnTo>
                  <a:pt x="12192000" y="4187247"/>
                </a:lnTo>
                <a:lnTo>
                  <a:pt x="12192000" y="4424020"/>
                </a:lnTo>
                <a:lnTo>
                  <a:pt x="0" y="4424020"/>
                </a:lnTo>
                <a:lnTo>
                  <a:pt x="0" y="4377970"/>
                </a:lnTo>
                <a:lnTo>
                  <a:pt x="0" y="4219590"/>
                </a:lnTo>
                <a:lnTo>
                  <a:pt x="0" y="4048019"/>
                </a:lnTo>
                <a:lnTo>
                  <a:pt x="0" y="3862729"/>
                </a:lnTo>
                <a:lnTo>
                  <a:pt x="0" y="3663194"/>
                </a:lnTo>
                <a:lnTo>
                  <a:pt x="0" y="3448884"/>
                </a:lnTo>
                <a:lnTo>
                  <a:pt x="0" y="3219273"/>
                </a:lnTo>
                <a:lnTo>
                  <a:pt x="0" y="2973833"/>
                </a:lnTo>
                <a:lnTo>
                  <a:pt x="0" y="2712035"/>
                </a:lnTo>
                <a:cubicBezTo>
                  <a:pt x="1029195" y="630868"/>
                  <a:pt x="2137559" y="20525"/>
                  <a:pt x="3043052" y="514"/>
                </a:cubicBezTo>
                <a:close/>
              </a:path>
            </a:pathLst>
          </a:cu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90696547"/>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5BF90174-D0DC-4B27-8BD3-E2835D17BC4D}"/>
              </a:ext>
            </a:extLst>
          </p:cNvPr>
          <p:cNvSpPr/>
          <p:nvPr/>
        </p:nvSpPr>
        <p:spPr>
          <a:xfrm>
            <a:off x="0" y="0"/>
            <a:ext cx="744855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ángulo 21">
            <a:extLst>
              <a:ext uri="{FF2B5EF4-FFF2-40B4-BE49-F238E27FC236}">
                <a16:creationId xmlns:a16="http://schemas.microsoft.com/office/drawing/2014/main" id="{922CD95A-B925-4343-B71E-733094396719}"/>
              </a:ext>
            </a:extLst>
          </p:cNvPr>
          <p:cNvSpPr/>
          <p:nvPr/>
        </p:nvSpPr>
        <p:spPr>
          <a:xfrm>
            <a:off x="6096000" y="704850"/>
            <a:ext cx="6096000" cy="54483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Marcador de posición de imagen 20">
            <a:extLst>
              <a:ext uri="{FF2B5EF4-FFF2-40B4-BE49-F238E27FC236}">
                <a16:creationId xmlns:a16="http://schemas.microsoft.com/office/drawing/2014/main" id="{FA352EAD-66F3-43C5-AFDE-AD940B10755A}"/>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5172" b="5172"/>
          <a:stretch>
            <a:fillRect/>
          </a:stretch>
        </p:blipFill>
        <p:spPr/>
      </p:pic>
      <p:sp>
        <p:nvSpPr>
          <p:cNvPr id="23" name="CuadroTexto 22">
            <a:extLst>
              <a:ext uri="{FF2B5EF4-FFF2-40B4-BE49-F238E27FC236}">
                <a16:creationId xmlns:a16="http://schemas.microsoft.com/office/drawing/2014/main" id="{E6CF2F6E-F3C4-4ECD-B90D-E4073C9A0483}"/>
              </a:ext>
            </a:extLst>
          </p:cNvPr>
          <p:cNvSpPr txBox="1"/>
          <p:nvPr/>
        </p:nvSpPr>
        <p:spPr>
          <a:xfrm>
            <a:off x="721303" y="1644789"/>
            <a:ext cx="5145005"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p>
          <a:p>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24" name="TextBox 30">
            <a:extLst>
              <a:ext uri="{FF2B5EF4-FFF2-40B4-BE49-F238E27FC236}">
                <a16:creationId xmlns:a16="http://schemas.microsoft.com/office/drawing/2014/main" id="{06C4EB98-8C13-49A8-B6B2-03B9C4535631}"/>
              </a:ext>
            </a:extLst>
          </p:cNvPr>
          <p:cNvSpPr txBox="1">
            <a:spLocks noChangeArrowheads="1"/>
          </p:cNvSpPr>
          <p:nvPr/>
        </p:nvSpPr>
        <p:spPr bwMode="auto">
          <a:xfrm>
            <a:off x="630003" y="3583781"/>
            <a:ext cx="432299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solidFill>
                <a:schemeClr val="bg1"/>
              </a:solidFill>
              <a:latin typeface="+mn-lt"/>
              <a:cs typeface="Calibri Light" panose="020F0302020204030204" pitchFamily="34" charset="0"/>
            </a:endParaRPr>
          </a:p>
          <a:p>
            <a:pPr eaLnBrk="0" hangingPunct="0"/>
            <a:endParaRPr lang="en-US" altLang="es-MX" sz="1400" dirty="0">
              <a:solidFill>
                <a:schemeClr val="bg1"/>
              </a:solidFill>
              <a:latin typeface="+mn-lt"/>
              <a:cs typeface="Calibri Light" panose="020F0302020204030204" pitchFamily="34" charset="0"/>
            </a:endParaRPr>
          </a:p>
        </p:txBody>
      </p:sp>
      <p:sp>
        <p:nvSpPr>
          <p:cNvPr id="25" name="TextBox 30">
            <a:extLst>
              <a:ext uri="{FF2B5EF4-FFF2-40B4-BE49-F238E27FC236}">
                <a16:creationId xmlns:a16="http://schemas.microsoft.com/office/drawing/2014/main" id="{2BA9286A-C6CD-47F1-8048-2167E16CE6D7}"/>
              </a:ext>
            </a:extLst>
          </p:cNvPr>
          <p:cNvSpPr txBox="1">
            <a:spLocks noChangeArrowheads="1"/>
          </p:cNvSpPr>
          <p:nvPr/>
        </p:nvSpPr>
        <p:spPr bwMode="auto">
          <a:xfrm>
            <a:off x="9258300" y="1937772"/>
            <a:ext cx="245745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latin typeface="+mn-lt"/>
                <a:cs typeface="Calibri Light" panose="020F0302020204030204" pitchFamily="34" charset="0"/>
              </a:rPr>
              <a:t>Lorem ipsum dolor </a:t>
            </a:r>
            <a:r>
              <a:rPr lang="en-US" altLang="es-MX" sz="14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400" dirty="0">
              <a:latin typeface="+mn-lt"/>
              <a:cs typeface="Calibri Light" panose="020F0302020204030204" pitchFamily="34" charset="0"/>
            </a:endParaRPr>
          </a:p>
          <a:p>
            <a:pPr eaLnBrk="0" hangingPunct="0"/>
            <a:endParaRPr lang="en-US" altLang="es-MX" sz="1400" dirty="0">
              <a:latin typeface="+mn-lt"/>
              <a:cs typeface="Calibri Light" panose="020F0302020204030204" pitchFamily="34" charset="0"/>
            </a:endParaRPr>
          </a:p>
        </p:txBody>
      </p:sp>
      <p:sp>
        <p:nvSpPr>
          <p:cNvPr id="26" name="Freeform 12">
            <a:extLst>
              <a:ext uri="{FF2B5EF4-FFF2-40B4-BE49-F238E27FC236}">
                <a16:creationId xmlns:a16="http://schemas.microsoft.com/office/drawing/2014/main" id="{4E82BA37-11DB-4E39-8110-66E66A3B145D}"/>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57" name="Group 11">
            <a:extLst>
              <a:ext uri="{FF2B5EF4-FFF2-40B4-BE49-F238E27FC236}">
                <a16:creationId xmlns:a16="http://schemas.microsoft.com/office/drawing/2014/main" id="{165A53DB-C048-446E-B363-56D35D68F69D}"/>
              </a:ext>
            </a:extLst>
          </p:cNvPr>
          <p:cNvGrpSpPr>
            <a:grpSpLocks noChangeAspect="1"/>
          </p:cNvGrpSpPr>
          <p:nvPr/>
        </p:nvGrpSpPr>
        <p:grpSpPr bwMode="auto">
          <a:xfrm>
            <a:off x="4133850" y="1458337"/>
            <a:ext cx="481812" cy="1648694"/>
            <a:chOff x="3" y="0"/>
            <a:chExt cx="1107" cy="3788"/>
          </a:xfrm>
          <a:solidFill>
            <a:srgbClr val="F7C1C6"/>
          </a:solidFill>
        </p:grpSpPr>
        <p:sp>
          <p:nvSpPr>
            <p:cNvPr id="58" name="Rectangle 12">
              <a:extLst>
                <a:ext uri="{FF2B5EF4-FFF2-40B4-BE49-F238E27FC236}">
                  <a16:creationId xmlns:a16="http://schemas.microsoft.com/office/drawing/2014/main" id="{A88B68E6-146F-4533-A446-D378A21F92E1}"/>
                </a:ext>
              </a:extLst>
            </p:cNvPr>
            <p:cNvSpPr>
              <a:spLocks noChangeArrowheads="1"/>
            </p:cNvSpPr>
            <p:nvPr/>
          </p:nvSpPr>
          <p:spPr bwMode="auto">
            <a:xfrm>
              <a:off x="91" y="1724"/>
              <a:ext cx="923" cy="49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sp>
          <p:nvSpPr>
            <p:cNvPr id="59" name="Freeform 13">
              <a:extLst>
                <a:ext uri="{FF2B5EF4-FFF2-40B4-BE49-F238E27FC236}">
                  <a16:creationId xmlns:a16="http://schemas.microsoft.com/office/drawing/2014/main" id="{455A449B-DA5D-491D-B524-6519EE6E599D}"/>
                </a:ext>
              </a:extLst>
            </p:cNvPr>
            <p:cNvSpPr>
              <a:spLocks/>
            </p:cNvSpPr>
            <p:nvPr/>
          </p:nvSpPr>
          <p:spPr bwMode="auto">
            <a:xfrm>
              <a:off x="223" y="0"/>
              <a:ext cx="667" cy="1670"/>
            </a:xfrm>
            <a:custGeom>
              <a:avLst/>
              <a:gdLst>
                <a:gd name="T0" fmla="*/ 667 w 667"/>
                <a:gd name="T1" fmla="*/ 1670 h 1670"/>
                <a:gd name="T2" fmla="*/ 667 w 667"/>
                <a:gd name="T3" fmla="*/ 0 h 1670"/>
                <a:gd name="T4" fmla="*/ 0 w 667"/>
                <a:gd name="T5" fmla="*/ 458 h 1670"/>
                <a:gd name="T6" fmla="*/ 0 w 667"/>
                <a:gd name="T7" fmla="*/ 1670 h 1670"/>
                <a:gd name="T8" fmla="*/ 667 w 667"/>
                <a:gd name="T9" fmla="*/ 1670 h 1670"/>
              </a:gdLst>
              <a:ahLst/>
              <a:cxnLst>
                <a:cxn ang="0">
                  <a:pos x="T0" y="T1"/>
                </a:cxn>
                <a:cxn ang="0">
                  <a:pos x="T2" y="T3"/>
                </a:cxn>
                <a:cxn ang="0">
                  <a:pos x="T4" y="T5"/>
                </a:cxn>
                <a:cxn ang="0">
                  <a:pos x="T6" y="T7"/>
                </a:cxn>
                <a:cxn ang="0">
                  <a:pos x="T8" y="T9"/>
                </a:cxn>
              </a:cxnLst>
              <a:rect l="0" t="0" r="r" b="b"/>
              <a:pathLst>
                <a:path w="667" h="1670">
                  <a:moveTo>
                    <a:pt x="667" y="1670"/>
                  </a:moveTo>
                  <a:lnTo>
                    <a:pt x="667" y="0"/>
                  </a:lnTo>
                  <a:lnTo>
                    <a:pt x="0" y="458"/>
                  </a:lnTo>
                  <a:lnTo>
                    <a:pt x="0" y="1670"/>
                  </a:lnTo>
                  <a:lnTo>
                    <a:pt x="667" y="16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sp>
          <p:nvSpPr>
            <p:cNvPr id="62" name="Freeform 14">
              <a:extLst>
                <a:ext uri="{FF2B5EF4-FFF2-40B4-BE49-F238E27FC236}">
                  <a16:creationId xmlns:a16="http://schemas.microsoft.com/office/drawing/2014/main" id="{1829E581-1B74-48CB-9061-3850A5CFD4F9}"/>
                </a:ext>
              </a:extLst>
            </p:cNvPr>
            <p:cNvSpPr>
              <a:spLocks/>
            </p:cNvSpPr>
            <p:nvPr/>
          </p:nvSpPr>
          <p:spPr bwMode="auto">
            <a:xfrm>
              <a:off x="3" y="2277"/>
              <a:ext cx="1107" cy="1511"/>
            </a:xfrm>
            <a:custGeom>
              <a:avLst/>
              <a:gdLst>
                <a:gd name="T0" fmla="*/ 0 w 464"/>
                <a:gd name="T1" fmla="*/ 0 h 636"/>
                <a:gd name="T2" fmla="*/ 0 w 464"/>
                <a:gd name="T3" fmla="*/ 604 h 636"/>
                <a:gd name="T4" fmla="*/ 218 w 464"/>
                <a:gd name="T5" fmla="*/ 636 h 636"/>
                <a:gd name="T6" fmla="*/ 464 w 464"/>
                <a:gd name="T7" fmla="*/ 604 h 636"/>
                <a:gd name="T8" fmla="*/ 464 w 464"/>
                <a:gd name="T9" fmla="*/ 0 h 636"/>
                <a:gd name="T10" fmla="*/ 0 w 464"/>
                <a:gd name="T11" fmla="*/ 0 h 636"/>
              </a:gdLst>
              <a:ahLst/>
              <a:cxnLst>
                <a:cxn ang="0">
                  <a:pos x="T0" y="T1"/>
                </a:cxn>
                <a:cxn ang="0">
                  <a:pos x="T2" y="T3"/>
                </a:cxn>
                <a:cxn ang="0">
                  <a:pos x="T4" y="T5"/>
                </a:cxn>
                <a:cxn ang="0">
                  <a:pos x="T6" y="T7"/>
                </a:cxn>
                <a:cxn ang="0">
                  <a:pos x="T8" y="T9"/>
                </a:cxn>
                <a:cxn ang="0">
                  <a:pos x="T10" y="T11"/>
                </a:cxn>
              </a:cxnLst>
              <a:rect l="0" t="0" r="r" b="b"/>
              <a:pathLst>
                <a:path w="464" h="636">
                  <a:moveTo>
                    <a:pt x="0" y="0"/>
                  </a:moveTo>
                  <a:cubicBezTo>
                    <a:pt x="0" y="604"/>
                    <a:pt x="0" y="604"/>
                    <a:pt x="0" y="604"/>
                  </a:cubicBezTo>
                  <a:cubicBezTo>
                    <a:pt x="0" y="604"/>
                    <a:pt x="60" y="636"/>
                    <a:pt x="218" y="636"/>
                  </a:cubicBezTo>
                  <a:cubicBezTo>
                    <a:pt x="375" y="636"/>
                    <a:pt x="464" y="604"/>
                    <a:pt x="464" y="604"/>
                  </a:cubicBezTo>
                  <a:cubicBezTo>
                    <a:pt x="464" y="0"/>
                    <a:pt x="464" y="0"/>
                    <a:pt x="46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85000"/>
                  </a:schemeClr>
                </a:solidFill>
              </a:endParaRPr>
            </a:p>
          </p:txBody>
        </p:sp>
      </p:grpSp>
      <p:sp>
        <p:nvSpPr>
          <p:cNvPr id="27" name="Elipse 26">
            <a:extLst>
              <a:ext uri="{FF2B5EF4-FFF2-40B4-BE49-F238E27FC236}">
                <a16:creationId xmlns:a16="http://schemas.microsoft.com/office/drawing/2014/main" id="{07F330B9-B871-4D93-9E0A-FB3289DB4007}"/>
              </a:ext>
            </a:extLst>
          </p:cNvPr>
          <p:cNvSpPr/>
          <p:nvPr/>
        </p:nvSpPr>
        <p:spPr>
          <a:xfrm>
            <a:off x="3481386" y="749827"/>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CCB622C1-1BBC-40E0-AE94-313A7F3A6185}"/>
              </a:ext>
            </a:extLst>
          </p:cNvPr>
          <p:cNvSpPr/>
          <p:nvPr/>
        </p:nvSpPr>
        <p:spPr>
          <a:xfrm>
            <a:off x="0" y="0"/>
            <a:ext cx="1219200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Freeform 12">
            <a:extLst>
              <a:ext uri="{FF2B5EF4-FFF2-40B4-BE49-F238E27FC236}">
                <a16:creationId xmlns:a16="http://schemas.microsoft.com/office/drawing/2014/main" id="{11F54884-AB73-48DA-853E-2B98B5404ED8}"/>
              </a:ext>
            </a:extLst>
          </p:cNvPr>
          <p:cNvSpPr>
            <a:spLocks/>
          </p:cNvSpPr>
          <p:nvPr/>
        </p:nvSpPr>
        <p:spPr bwMode="auto">
          <a:xfrm>
            <a:off x="9592105" y="0"/>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12">
            <a:extLst>
              <a:ext uri="{FF2B5EF4-FFF2-40B4-BE49-F238E27FC236}">
                <a16:creationId xmlns:a16="http://schemas.microsoft.com/office/drawing/2014/main" id="{54C5D450-D5B3-4761-97E7-8E31E88BA014}"/>
              </a:ext>
            </a:extLst>
          </p:cNvPr>
          <p:cNvSpPr>
            <a:spLocks/>
          </p:cNvSpPr>
          <p:nvPr/>
        </p:nvSpPr>
        <p:spPr bwMode="auto">
          <a:xfrm rot="10800000">
            <a:off x="0" y="5569537"/>
            <a:ext cx="2599895" cy="1288463"/>
          </a:xfrm>
          <a:custGeom>
            <a:avLst/>
            <a:gdLst>
              <a:gd name="T0" fmla="*/ 958 w 958"/>
              <a:gd name="T1" fmla="*/ 0 h 474"/>
              <a:gd name="T2" fmla="*/ 958 w 958"/>
              <a:gd name="T3" fmla="*/ 448 h 474"/>
              <a:gd name="T4" fmla="*/ 616 w 958"/>
              <a:gd name="T5" fmla="*/ 285 h 474"/>
              <a:gd name="T6" fmla="*/ 374 w 958"/>
              <a:gd name="T7" fmla="*/ 72 h 474"/>
              <a:gd name="T8" fmla="*/ 0 w 958"/>
              <a:gd name="T9" fmla="*/ 0 h 474"/>
              <a:gd name="T10" fmla="*/ 958 w 958"/>
              <a:gd name="T11" fmla="*/ 0 h 474"/>
            </a:gdLst>
            <a:ahLst/>
            <a:cxnLst>
              <a:cxn ang="0">
                <a:pos x="T0" y="T1"/>
              </a:cxn>
              <a:cxn ang="0">
                <a:pos x="T2" y="T3"/>
              </a:cxn>
              <a:cxn ang="0">
                <a:pos x="T4" y="T5"/>
              </a:cxn>
              <a:cxn ang="0">
                <a:pos x="T6" y="T7"/>
              </a:cxn>
              <a:cxn ang="0">
                <a:pos x="T8" y="T9"/>
              </a:cxn>
              <a:cxn ang="0">
                <a:pos x="T10" y="T11"/>
              </a:cxn>
            </a:cxnLst>
            <a:rect l="0" t="0" r="r" b="b"/>
            <a:pathLst>
              <a:path w="958" h="474">
                <a:moveTo>
                  <a:pt x="958" y="0"/>
                </a:moveTo>
                <a:cubicBezTo>
                  <a:pt x="958" y="448"/>
                  <a:pt x="958" y="448"/>
                  <a:pt x="958" y="448"/>
                </a:cubicBezTo>
                <a:cubicBezTo>
                  <a:pt x="691" y="474"/>
                  <a:pt x="651" y="352"/>
                  <a:pt x="616" y="285"/>
                </a:cubicBezTo>
                <a:cubicBezTo>
                  <a:pt x="531" y="56"/>
                  <a:pt x="432" y="72"/>
                  <a:pt x="374" y="72"/>
                </a:cubicBezTo>
                <a:cubicBezTo>
                  <a:pt x="38" y="160"/>
                  <a:pt x="0" y="0"/>
                  <a:pt x="0" y="0"/>
                </a:cubicBezTo>
                <a:lnTo>
                  <a:pt x="958" y="0"/>
                </a:lnTo>
                <a:close/>
              </a:path>
            </a:pathLst>
          </a:custGeom>
          <a:solidFill>
            <a:srgbClr val="B840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077" name="Group 8">
            <a:extLst>
              <a:ext uri="{FF2B5EF4-FFF2-40B4-BE49-F238E27FC236}">
                <a16:creationId xmlns:a16="http://schemas.microsoft.com/office/drawing/2014/main" id="{7C99798B-60CD-400B-8202-2C40A44AEBEE}"/>
              </a:ext>
            </a:extLst>
          </p:cNvPr>
          <p:cNvGrpSpPr>
            <a:grpSpLocks noChangeAspect="1"/>
          </p:cNvGrpSpPr>
          <p:nvPr/>
        </p:nvGrpSpPr>
        <p:grpSpPr bwMode="auto">
          <a:xfrm>
            <a:off x="6796852" y="867950"/>
            <a:ext cx="1766723" cy="1791657"/>
            <a:chOff x="2000" y="1926"/>
            <a:chExt cx="1984" cy="2012"/>
          </a:xfrm>
          <a:solidFill>
            <a:srgbClr val="F7C1C6"/>
          </a:solidFill>
        </p:grpSpPr>
        <p:sp>
          <p:nvSpPr>
            <p:cNvPr id="1078" name="Freeform 9">
              <a:extLst>
                <a:ext uri="{FF2B5EF4-FFF2-40B4-BE49-F238E27FC236}">
                  <a16:creationId xmlns:a16="http://schemas.microsoft.com/office/drawing/2014/main" id="{269AC3DC-DBD9-4A20-A739-A25C8A1FCE20}"/>
                </a:ext>
              </a:extLst>
            </p:cNvPr>
            <p:cNvSpPr>
              <a:spLocks/>
            </p:cNvSpPr>
            <p:nvPr/>
          </p:nvSpPr>
          <p:spPr bwMode="auto">
            <a:xfrm>
              <a:off x="2036" y="3073"/>
              <a:ext cx="1308" cy="98"/>
            </a:xfrm>
            <a:custGeom>
              <a:avLst/>
              <a:gdLst>
                <a:gd name="T0" fmla="*/ 759 w 759"/>
                <a:gd name="T1" fmla="*/ 57 h 57"/>
                <a:gd name="T2" fmla="*/ 759 w 759"/>
                <a:gd name="T3" fmla="*/ 57 h 57"/>
                <a:gd name="T4" fmla="*/ 694 w 759"/>
                <a:gd name="T5" fmla="*/ 0 h 57"/>
                <a:gd name="T6" fmla="*/ 65 w 759"/>
                <a:gd name="T7" fmla="*/ 0 h 57"/>
                <a:gd name="T8" fmla="*/ 0 w 759"/>
                <a:gd name="T9" fmla="*/ 57 h 57"/>
                <a:gd name="T10" fmla="*/ 0 w 759"/>
                <a:gd name="T11" fmla="*/ 57 h 57"/>
                <a:gd name="T12" fmla="*/ 759 w 759"/>
                <a:gd name="T13" fmla="*/ 57 h 57"/>
              </a:gdLst>
              <a:ahLst/>
              <a:cxnLst>
                <a:cxn ang="0">
                  <a:pos x="T0" y="T1"/>
                </a:cxn>
                <a:cxn ang="0">
                  <a:pos x="T2" y="T3"/>
                </a:cxn>
                <a:cxn ang="0">
                  <a:pos x="T4" y="T5"/>
                </a:cxn>
                <a:cxn ang="0">
                  <a:pos x="T6" y="T7"/>
                </a:cxn>
                <a:cxn ang="0">
                  <a:pos x="T8" y="T9"/>
                </a:cxn>
                <a:cxn ang="0">
                  <a:pos x="T10" y="T11"/>
                </a:cxn>
                <a:cxn ang="0">
                  <a:pos x="T12" y="T13"/>
                </a:cxn>
              </a:cxnLst>
              <a:rect l="0" t="0" r="r" b="b"/>
              <a:pathLst>
                <a:path w="759" h="57">
                  <a:moveTo>
                    <a:pt x="759" y="57"/>
                  </a:moveTo>
                  <a:cubicBezTo>
                    <a:pt x="759" y="57"/>
                    <a:pt x="759" y="57"/>
                    <a:pt x="759" y="57"/>
                  </a:cubicBezTo>
                  <a:cubicBezTo>
                    <a:pt x="759" y="26"/>
                    <a:pt x="730" y="0"/>
                    <a:pt x="694" y="0"/>
                  </a:cubicBezTo>
                  <a:cubicBezTo>
                    <a:pt x="65" y="0"/>
                    <a:pt x="65" y="0"/>
                    <a:pt x="65" y="0"/>
                  </a:cubicBezTo>
                  <a:cubicBezTo>
                    <a:pt x="29" y="0"/>
                    <a:pt x="0" y="26"/>
                    <a:pt x="0" y="57"/>
                  </a:cubicBezTo>
                  <a:cubicBezTo>
                    <a:pt x="0" y="57"/>
                    <a:pt x="0" y="57"/>
                    <a:pt x="0" y="57"/>
                  </a:cubicBezTo>
                  <a:lnTo>
                    <a:pt x="759" y="5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9" name="Freeform 10">
              <a:extLst>
                <a:ext uri="{FF2B5EF4-FFF2-40B4-BE49-F238E27FC236}">
                  <a16:creationId xmlns:a16="http://schemas.microsoft.com/office/drawing/2014/main" id="{B813555F-AFD3-4821-9FDB-DE3750A97380}"/>
                </a:ext>
              </a:extLst>
            </p:cNvPr>
            <p:cNvSpPr>
              <a:spLocks/>
            </p:cNvSpPr>
            <p:nvPr/>
          </p:nvSpPr>
          <p:spPr bwMode="auto">
            <a:xfrm>
              <a:off x="2138" y="2652"/>
              <a:ext cx="1105" cy="374"/>
            </a:xfrm>
            <a:custGeom>
              <a:avLst/>
              <a:gdLst>
                <a:gd name="T0" fmla="*/ 0 w 641"/>
                <a:gd name="T1" fmla="*/ 217 h 217"/>
                <a:gd name="T2" fmla="*/ 641 w 641"/>
                <a:gd name="T3" fmla="*/ 217 h 217"/>
                <a:gd name="T4" fmla="*/ 429 w 641"/>
                <a:gd name="T5" fmla="*/ 15 h 217"/>
                <a:gd name="T6" fmla="*/ 429 w 641"/>
                <a:gd name="T7" fmla="*/ 86 h 217"/>
                <a:gd name="T8" fmla="*/ 0 w 641"/>
                <a:gd name="T9" fmla="*/ 217 h 217"/>
              </a:gdLst>
              <a:ahLst/>
              <a:cxnLst>
                <a:cxn ang="0">
                  <a:pos x="T0" y="T1"/>
                </a:cxn>
                <a:cxn ang="0">
                  <a:pos x="T2" y="T3"/>
                </a:cxn>
                <a:cxn ang="0">
                  <a:pos x="T4" y="T5"/>
                </a:cxn>
                <a:cxn ang="0">
                  <a:pos x="T6" y="T7"/>
                </a:cxn>
                <a:cxn ang="0">
                  <a:pos x="T8" y="T9"/>
                </a:cxn>
              </a:cxnLst>
              <a:rect l="0" t="0" r="r" b="b"/>
              <a:pathLst>
                <a:path w="641" h="217">
                  <a:moveTo>
                    <a:pt x="0" y="217"/>
                  </a:moveTo>
                  <a:cubicBezTo>
                    <a:pt x="641" y="217"/>
                    <a:pt x="641" y="217"/>
                    <a:pt x="641" y="217"/>
                  </a:cubicBezTo>
                  <a:cubicBezTo>
                    <a:pt x="641" y="217"/>
                    <a:pt x="572" y="0"/>
                    <a:pt x="429" y="15"/>
                  </a:cubicBezTo>
                  <a:cubicBezTo>
                    <a:pt x="429" y="15"/>
                    <a:pt x="476" y="82"/>
                    <a:pt x="429" y="86"/>
                  </a:cubicBezTo>
                  <a:cubicBezTo>
                    <a:pt x="429" y="86"/>
                    <a:pt x="36" y="127"/>
                    <a:pt x="0" y="2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11">
              <a:extLst>
                <a:ext uri="{FF2B5EF4-FFF2-40B4-BE49-F238E27FC236}">
                  <a16:creationId xmlns:a16="http://schemas.microsoft.com/office/drawing/2014/main" id="{3069655F-E9E6-4713-91C7-F42C29751059}"/>
                </a:ext>
              </a:extLst>
            </p:cNvPr>
            <p:cNvSpPr>
              <a:spLocks/>
            </p:cNvSpPr>
            <p:nvPr/>
          </p:nvSpPr>
          <p:spPr bwMode="auto">
            <a:xfrm>
              <a:off x="2482" y="3497"/>
              <a:ext cx="38" cy="64"/>
            </a:xfrm>
            <a:custGeom>
              <a:avLst/>
              <a:gdLst>
                <a:gd name="T0" fmla="*/ 11 w 22"/>
                <a:gd name="T1" fmla="*/ 0 h 37"/>
                <a:gd name="T2" fmla="*/ 10 w 22"/>
                <a:gd name="T3" fmla="*/ 0 h 37"/>
                <a:gd name="T4" fmla="*/ 6 w 22"/>
                <a:gd name="T5" fmla="*/ 16 h 37"/>
                <a:gd name="T6" fmla="*/ 0 w 22"/>
                <a:gd name="T7" fmla="*/ 37 h 37"/>
                <a:gd name="T8" fmla="*/ 22 w 22"/>
                <a:gd name="T9" fmla="*/ 37 h 37"/>
                <a:gd name="T10" fmla="*/ 15 w 22"/>
                <a:gd name="T11" fmla="*/ 16 h 37"/>
                <a:gd name="T12" fmla="*/ 11 w 22"/>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2" h="37">
                  <a:moveTo>
                    <a:pt x="11" y="0"/>
                  </a:moveTo>
                  <a:cubicBezTo>
                    <a:pt x="10" y="0"/>
                    <a:pt x="10" y="0"/>
                    <a:pt x="10" y="0"/>
                  </a:cubicBezTo>
                  <a:cubicBezTo>
                    <a:pt x="9" y="5"/>
                    <a:pt x="8" y="11"/>
                    <a:pt x="6" y="16"/>
                  </a:cubicBezTo>
                  <a:cubicBezTo>
                    <a:pt x="0" y="37"/>
                    <a:pt x="0" y="37"/>
                    <a:pt x="0" y="37"/>
                  </a:cubicBezTo>
                  <a:cubicBezTo>
                    <a:pt x="22" y="37"/>
                    <a:pt x="22" y="37"/>
                    <a:pt x="22" y="37"/>
                  </a:cubicBezTo>
                  <a:cubicBezTo>
                    <a:pt x="15" y="16"/>
                    <a:pt x="15" y="16"/>
                    <a:pt x="15" y="16"/>
                  </a:cubicBezTo>
                  <a:cubicBezTo>
                    <a:pt x="13" y="11"/>
                    <a:pt x="12" y="5"/>
                    <a:pt x="1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2">
              <a:extLst>
                <a:ext uri="{FF2B5EF4-FFF2-40B4-BE49-F238E27FC236}">
                  <a16:creationId xmlns:a16="http://schemas.microsoft.com/office/drawing/2014/main" id="{67FFC172-5FA3-4BAE-8D7A-132056C3DCF7}"/>
                </a:ext>
              </a:extLst>
            </p:cNvPr>
            <p:cNvSpPr>
              <a:spLocks/>
            </p:cNvSpPr>
            <p:nvPr/>
          </p:nvSpPr>
          <p:spPr bwMode="auto">
            <a:xfrm>
              <a:off x="3048" y="3495"/>
              <a:ext cx="46" cy="52"/>
            </a:xfrm>
            <a:custGeom>
              <a:avLst/>
              <a:gdLst>
                <a:gd name="T0" fmla="*/ 10 w 27"/>
                <a:gd name="T1" fmla="*/ 0 h 30"/>
                <a:gd name="T2" fmla="*/ 0 w 27"/>
                <a:gd name="T3" fmla="*/ 1 h 30"/>
                <a:gd name="T4" fmla="*/ 0 w 27"/>
                <a:gd name="T5" fmla="*/ 30 h 30"/>
                <a:gd name="T6" fmla="*/ 8 w 27"/>
                <a:gd name="T7" fmla="*/ 30 h 30"/>
                <a:gd name="T8" fmla="*/ 27 w 27"/>
                <a:gd name="T9" fmla="*/ 14 h 30"/>
                <a:gd name="T10" fmla="*/ 10 w 27"/>
                <a:gd name="T11" fmla="*/ 0 h 30"/>
              </a:gdLst>
              <a:ahLst/>
              <a:cxnLst>
                <a:cxn ang="0">
                  <a:pos x="T0" y="T1"/>
                </a:cxn>
                <a:cxn ang="0">
                  <a:pos x="T2" y="T3"/>
                </a:cxn>
                <a:cxn ang="0">
                  <a:pos x="T4" y="T5"/>
                </a:cxn>
                <a:cxn ang="0">
                  <a:pos x="T6" y="T7"/>
                </a:cxn>
                <a:cxn ang="0">
                  <a:pos x="T8" y="T9"/>
                </a:cxn>
                <a:cxn ang="0">
                  <a:pos x="T10" y="T11"/>
                </a:cxn>
              </a:cxnLst>
              <a:rect l="0" t="0" r="r" b="b"/>
              <a:pathLst>
                <a:path w="27" h="30">
                  <a:moveTo>
                    <a:pt x="10" y="0"/>
                  </a:moveTo>
                  <a:cubicBezTo>
                    <a:pt x="5" y="0"/>
                    <a:pt x="2" y="0"/>
                    <a:pt x="0" y="1"/>
                  </a:cubicBezTo>
                  <a:cubicBezTo>
                    <a:pt x="0" y="30"/>
                    <a:pt x="0" y="30"/>
                    <a:pt x="0" y="30"/>
                  </a:cubicBezTo>
                  <a:cubicBezTo>
                    <a:pt x="2" y="30"/>
                    <a:pt x="5" y="30"/>
                    <a:pt x="8" y="30"/>
                  </a:cubicBezTo>
                  <a:cubicBezTo>
                    <a:pt x="20" y="30"/>
                    <a:pt x="27" y="25"/>
                    <a:pt x="27" y="14"/>
                  </a:cubicBezTo>
                  <a:cubicBezTo>
                    <a:pt x="27" y="5"/>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13">
              <a:extLst>
                <a:ext uri="{FF2B5EF4-FFF2-40B4-BE49-F238E27FC236}">
                  <a16:creationId xmlns:a16="http://schemas.microsoft.com/office/drawing/2014/main" id="{8B0364D0-2889-4A8C-86A3-92CAE590D520}"/>
                </a:ext>
              </a:extLst>
            </p:cNvPr>
            <p:cNvSpPr>
              <a:spLocks noEditPoints="1"/>
            </p:cNvSpPr>
            <p:nvPr/>
          </p:nvSpPr>
          <p:spPr bwMode="auto">
            <a:xfrm>
              <a:off x="2000" y="3214"/>
              <a:ext cx="1382" cy="724"/>
            </a:xfrm>
            <a:custGeom>
              <a:avLst/>
              <a:gdLst>
                <a:gd name="T0" fmla="*/ 13 w 802"/>
                <a:gd name="T1" fmla="*/ 0 h 420"/>
                <a:gd name="T2" fmla="*/ 95 w 802"/>
                <a:gd name="T3" fmla="*/ 394 h 420"/>
                <a:gd name="T4" fmla="*/ 684 w 802"/>
                <a:gd name="T5" fmla="*/ 396 h 420"/>
                <a:gd name="T6" fmla="*/ 788 w 802"/>
                <a:gd name="T7" fmla="*/ 0 h 420"/>
                <a:gd name="T8" fmla="*/ 228 w 802"/>
                <a:gd name="T9" fmla="*/ 202 h 420"/>
                <a:gd name="T10" fmla="*/ 226 w 802"/>
                <a:gd name="T11" fmla="*/ 166 h 420"/>
                <a:gd name="T12" fmla="*/ 203 w 802"/>
                <a:gd name="T13" fmla="*/ 237 h 420"/>
                <a:gd name="T14" fmla="*/ 180 w 802"/>
                <a:gd name="T15" fmla="*/ 200 h 420"/>
                <a:gd name="T16" fmla="*/ 171 w 802"/>
                <a:gd name="T17" fmla="*/ 166 h 420"/>
                <a:gd name="T18" fmla="*/ 167 w 802"/>
                <a:gd name="T19" fmla="*/ 238 h 420"/>
                <a:gd name="T20" fmla="*/ 158 w 802"/>
                <a:gd name="T21" fmla="*/ 151 h 420"/>
                <a:gd name="T22" fmla="*/ 190 w 802"/>
                <a:gd name="T23" fmla="*/ 186 h 420"/>
                <a:gd name="T24" fmla="*/ 199 w 802"/>
                <a:gd name="T25" fmla="*/ 216 h 420"/>
                <a:gd name="T26" fmla="*/ 219 w 802"/>
                <a:gd name="T27" fmla="*/ 151 h 420"/>
                <a:gd name="T28" fmla="*/ 245 w 802"/>
                <a:gd name="T29" fmla="*/ 238 h 420"/>
                <a:gd name="T30" fmla="*/ 312 w 802"/>
                <a:gd name="T31" fmla="*/ 238 h 420"/>
                <a:gd name="T32" fmla="*/ 277 w 802"/>
                <a:gd name="T33" fmla="*/ 213 h 420"/>
                <a:gd name="T34" fmla="*/ 253 w 802"/>
                <a:gd name="T35" fmla="*/ 238 h 420"/>
                <a:gd name="T36" fmla="*/ 301 w 802"/>
                <a:gd name="T37" fmla="*/ 151 h 420"/>
                <a:gd name="T38" fmla="*/ 312 w 802"/>
                <a:gd name="T39" fmla="*/ 238 h 420"/>
                <a:gd name="T40" fmla="*/ 364 w 802"/>
                <a:gd name="T41" fmla="*/ 198 h 420"/>
                <a:gd name="T42" fmla="*/ 357 w 802"/>
                <a:gd name="T43" fmla="*/ 238 h 420"/>
                <a:gd name="T44" fmla="*/ 341 w 802"/>
                <a:gd name="T45" fmla="*/ 151 h 420"/>
                <a:gd name="T46" fmla="*/ 357 w 802"/>
                <a:gd name="T47" fmla="*/ 191 h 420"/>
                <a:gd name="T48" fmla="*/ 363 w 802"/>
                <a:gd name="T49" fmla="*/ 182 h 420"/>
                <a:gd name="T50" fmla="*/ 405 w 802"/>
                <a:gd name="T51" fmla="*/ 151 h 420"/>
                <a:gd name="T52" fmla="*/ 407 w 802"/>
                <a:gd name="T53" fmla="*/ 238 h 420"/>
                <a:gd name="T54" fmla="*/ 467 w 802"/>
                <a:gd name="T55" fmla="*/ 238 h 420"/>
                <a:gd name="T56" fmla="*/ 415 w 802"/>
                <a:gd name="T57" fmla="*/ 151 h 420"/>
                <a:gd name="T58" fmla="*/ 466 w 802"/>
                <a:gd name="T59" fmla="*/ 164 h 420"/>
                <a:gd name="T60" fmla="*/ 431 w 802"/>
                <a:gd name="T61" fmla="*/ 187 h 420"/>
                <a:gd name="T62" fmla="*/ 464 w 802"/>
                <a:gd name="T63" fmla="*/ 199 h 420"/>
                <a:gd name="T64" fmla="*/ 431 w 802"/>
                <a:gd name="T65" fmla="*/ 225 h 420"/>
                <a:gd name="T66" fmla="*/ 467 w 802"/>
                <a:gd name="T67" fmla="*/ 238 h 420"/>
                <a:gd name="T68" fmla="*/ 540 w 802"/>
                <a:gd name="T69" fmla="*/ 239 h 420"/>
                <a:gd name="T70" fmla="*/ 508 w 802"/>
                <a:gd name="T71" fmla="*/ 151 h 420"/>
                <a:gd name="T72" fmla="*/ 523 w 802"/>
                <a:gd name="T73" fmla="*/ 202 h 420"/>
                <a:gd name="T74" fmla="*/ 559 w 802"/>
                <a:gd name="T75" fmla="*/ 202 h 420"/>
                <a:gd name="T76" fmla="*/ 575 w 802"/>
                <a:gd name="T77" fmla="*/ 151 h 420"/>
                <a:gd name="T78" fmla="*/ 643 w 802"/>
                <a:gd name="T79" fmla="*/ 196 h 420"/>
                <a:gd name="T80" fmla="*/ 608 w 802"/>
                <a:gd name="T81" fmla="*/ 205 h 420"/>
                <a:gd name="T82" fmla="*/ 593 w 802"/>
                <a:gd name="T83" fmla="*/ 238 h 420"/>
                <a:gd name="T84" fmla="*/ 617 w 802"/>
                <a:gd name="T85" fmla="*/ 151 h 420"/>
                <a:gd name="T86" fmla="*/ 651 w 802"/>
                <a:gd name="T87" fmla="*/ 177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02" h="420">
                  <a:moveTo>
                    <a:pt x="788" y="0"/>
                  </a:moveTo>
                  <a:cubicBezTo>
                    <a:pt x="13" y="0"/>
                    <a:pt x="13" y="0"/>
                    <a:pt x="13" y="0"/>
                  </a:cubicBezTo>
                  <a:cubicBezTo>
                    <a:pt x="6" y="0"/>
                    <a:pt x="0" y="8"/>
                    <a:pt x="2" y="15"/>
                  </a:cubicBezTo>
                  <a:cubicBezTo>
                    <a:pt x="95" y="394"/>
                    <a:pt x="95" y="394"/>
                    <a:pt x="95" y="394"/>
                  </a:cubicBezTo>
                  <a:cubicBezTo>
                    <a:pt x="95" y="394"/>
                    <a:pt x="178" y="420"/>
                    <a:pt x="400" y="420"/>
                  </a:cubicBezTo>
                  <a:cubicBezTo>
                    <a:pt x="622" y="420"/>
                    <a:pt x="684" y="396"/>
                    <a:pt x="684" y="396"/>
                  </a:cubicBezTo>
                  <a:cubicBezTo>
                    <a:pt x="799" y="16"/>
                    <a:pt x="799" y="16"/>
                    <a:pt x="799" y="16"/>
                  </a:cubicBezTo>
                  <a:cubicBezTo>
                    <a:pt x="802" y="8"/>
                    <a:pt x="796" y="0"/>
                    <a:pt x="788" y="0"/>
                  </a:cubicBezTo>
                  <a:close/>
                  <a:moveTo>
                    <a:pt x="229" y="238"/>
                  </a:moveTo>
                  <a:cubicBezTo>
                    <a:pt x="228" y="202"/>
                    <a:pt x="228" y="202"/>
                    <a:pt x="228" y="202"/>
                  </a:cubicBezTo>
                  <a:cubicBezTo>
                    <a:pt x="227" y="191"/>
                    <a:pt x="226" y="178"/>
                    <a:pt x="227" y="166"/>
                  </a:cubicBezTo>
                  <a:cubicBezTo>
                    <a:pt x="226" y="166"/>
                    <a:pt x="226" y="166"/>
                    <a:pt x="226" y="166"/>
                  </a:cubicBezTo>
                  <a:cubicBezTo>
                    <a:pt x="223" y="177"/>
                    <a:pt x="220" y="188"/>
                    <a:pt x="216" y="199"/>
                  </a:cubicBezTo>
                  <a:cubicBezTo>
                    <a:pt x="203" y="237"/>
                    <a:pt x="203" y="237"/>
                    <a:pt x="203" y="237"/>
                  </a:cubicBezTo>
                  <a:cubicBezTo>
                    <a:pt x="191" y="237"/>
                    <a:pt x="191" y="237"/>
                    <a:pt x="191" y="237"/>
                  </a:cubicBezTo>
                  <a:cubicBezTo>
                    <a:pt x="180" y="200"/>
                    <a:pt x="180" y="200"/>
                    <a:pt x="180" y="200"/>
                  </a:cubicBezTo>
                  <a:cubicBezTo>
                    <a:pt x="176" y="189"/>
                    <a:pt x="173" y="177"/>
                    <a:pt x="171" y="166"/>
                  </a:cubicBezTo>
                  <a:cubicBezTo>
                    <a:pt x="171" y="166"/>
                    <a:pt x="171" y="166"/>
                    <a:pt x="171" y="166"/>
                  </a:cubicBezTo>
                  <a:cubicBezTo>
                    <a:pt x="170" y="177"/>
                    <a:pt x="170" y="191"/>
                    <a:pt x="169" y="203"/>
                  </a:cubicBezTo>
                  <a:cubicBezTo>
                    <a:pt x="167" y="238"/>
                    <a:pt x="167" y="238"/>
                    <a:pt x="167" y="238"/>
                  </a:cubicBezTo>
                  <a:cubicBezTo>
                    <a:pt x="153" y="238"/>
                    <a:pt x="153" y="238"/>
                    <a:pt x="153" y="238"/>
                  </a:cubicBezTo>
                  <a:cubicBezTo>
                    <a:pt x="158" y="151"/>
                    <a:pt x="158" y="151"/>
                    <a:pt x="158" y="151"/>
                  </a:cubicBezTo>
                  <a:cubicBezTo>
                    <a:pt x="179" y="151"/>
                    <a:pt x="179" y="151"/>
                    <a:pt x="179" y="151"/>
                  </a:cubicBezTo>
                  <a:cubicBezTo>
                    <a:pt x="190" y="186"/>
                    <a:pt x="190" y="186"/>
                    <a:pt x="190" y="186"/>
                  </a:cubicBezTo>
                  <a:cubicBezTo>
                    <a:pt x="193" y="196"/>
                    <a:pt x="196" y="206"/>
                    <a:pt x="198" y="216"/>
                  </a:cubicBezTo>
                  <a:cubicBezTo>
                    <a:pt x="199" y="216"/>
                    <a:pt x="199" y="216"/>
                    <a:pt x="199" y="216"/>
                  </a:cubicBezTo>
                  <a:cubicBezTo>
                    <a:pt x="201" y="207"/>
                    <a:pt x="204" y="196"/>
                    <a:pt x="207" y="186"/>
                  </a:cubicBezTo>
                  <a:cubicBezTo>
                    <a:pt x="219" y="151"/>
                    <a:pt x="219" y="151"/>
                    <a:pt x="219" y="151"/>
                  </a:cubicBezTo>
                  <a:cubicBezTo>
                    <a:pt x="240" y="151"/>
                    <a:pt x="240" y="151"/>
                    <a:pt x="240" y="151"/>
                  </a:cubicBezTo>
                  <a:cubicBezTo>
                    <a:pt x="245" y="238"/>
                    <a:pt x="245" y="238"/>
                    <a:pt x="245" y="238"/>
                  </a:cubicBezTo>
                  <a:lnTo>
                    <a:pt x="229" y="238"/>
                  </a:lnTo>
                  <a:close/>
                  <a:moveTo>
                    <a:pt x="312" y="238"/>
                  </a:moveTo>
                  <a:cubicBezTo>
                    <a:pt x="304" y="213"/>
                    <a:pt x="304" y="213"/>
                    <a:pt x="304" y="213"/>
                  </a:cubicBezTo>
                  <a:cubicBezTo>
                    <a:pt x="277" y="213"/>
                    <a:pt x="277" y="213"/>
                    <a:pt x="277" y="213"/>
                  </a:cubicBezTo>
                  <a:cubicBezTo>
                    <a:pt x="270" y="238"/>
                    <a:pt x="270" y="238"/>
                    <a:pt x="270" y="238"/>
                  </a:cubicBezTo>
                  <a:cubicBezTo>
                    <a:pt x="253" y="238"/>
                    <a:pt x="253" y="238"/>
                    <a:pt x="253" y="238"/>
                  </a:cubicBezTo>
                  <a:cubicBezTo>
                    <a:pt x="281" y="151"/>
                    <a:pt x="281" y="151"/>
                    <a:pt x="281" y="151"/>
                  </a:cubicBezTo>
                  <a:cubicBezTo>
                    <a:pt x="301" y="151"/>
                    <a:pt x="301" y="151"/>
                    <a:pt x="301" y="151"/>
                  </a:cubicBezTo>
                  <a:cubicBezTo>
                    <a:pt x="329" y="238"/>
                    <a:pt x="329" y="238"/>
                    <a:pt x="329" y="238"/>
                  </a:cubicBezTo>
                  <a:lnTo>
                    <a:pt x="312" y="238"/>
                  </a:lnTo>
                  <a:close/>
                  <a:moveTo>
                    <a:pt x="389" y="238"/>
                  </a:moveTo>
                  <a:cubicBezTo>
                    <a:pt x="364" y="198"/>
                    <a:pt x="364" y="198"/>
                    <a:pt x="364" y="198"/>
                  </a:cubicBezTo>
                  <a:cubicBezTo>
                    <a:pt x="357" y="207"/>
                    <a:pt x="357" y="207"/>
                    <a:pt x="357" y="207"/>
                  </a:cubicBezTo>
                  <a:cubicBezTo>
                    <a:pt x="357" y="238"/>
                    <a:pt x="357" y="238"/>
                    <a:pt x="357" y="238"/>
                  </a:cubicBezTo>
                  <a:cubicBezTo>
                    <a:pt x="341" y="238"/>
                    <a:pt x="341" y="238"/>
                    <a:pt x="341" y="238"/>
                  </a:cubicBezTo>
                  <a:cubicBezTo>
                    <a:pt x="341" y="151"/>
                    <a:pt x="341" y="151"/>
                    <a:pt x="341" y="151"/>
                  </a:cubicBezTo>
                  <a:cubicBezTo>
                    <a:pt x="357" y="151"/>
                    <a:pt x="357" y="151"/>
                    <a:pt x="357" y="151"/>
                  </a:cubicBezTo>
                  <a:cubicBezTo>
                    <a:pt x="357" y="191"/>
                    <a:pt x="357" y="191"/>
                    <a:pt x="357" y="191"/>
                  </a:cubicBezTo>
                  <a:cubicBezTo>
                    <a:pt x="357" y="191"/>
                    <a:pt x="357" y="191"/>
                    <a:pt x="357" y="191"/>
                  </a:cubicBezTo>
                  <a:cubicBezTo>
                    <a:pt x="359" y="188"/>
                    <a:pt x="361" y="185"/>
                    <a:pt x="363" y="182"/>
                  </a:cubicBezTo>
                  <a:cubicBezTo>
                    <a:pt x="386" y="151"/>
                    <a:pt x="386" y="151"/>
                    <a:pt x="386" y="151"/>
                  </a:cubicBezTo>
                  <a:cubicBezTo>
                    <a:pt x="405" y="151"/>
                    <a:pt x="405" y="151"/>
                    <a:pt x="405" y="151"/>
                  </a:cubicBezTo>
                  <a:cubicBezTo>
                    <a:pt x="376" y="188"/>
                    <a:pt x="376" y="188"/>
                    <a:pt x="376" y="188"/>
                  </a:cubicBezTo>
                  <a:cubicBezTo>
                    <a:pt x="407" y="238"/>
                    <a:pt x="407" y="238"/>
                    <a:pt x="407" y="238"/>
                  </a:cubicBezTo>
                  <a:lnTo>
                    <a:pt x="389" y="238"/>
                  </a:lnTo>
                  <a:close/>
                  <a:moveTo>
                    <a:pt x="467" y="238"/>
                  </a:moveTo>
                  <a:cubicBezTo>
                    <a:pt x="415" y="238"/>
                    <a:pt x="415" y="238"/>
                    <a:pt x="415" y="238"/>
                  </a:cubicBezTo>
                  <a:cubicBezTo>
                    <a:pt x="415" y="151"/>
                    <a:pt x="415" y="151"/>
                    <a:pt x="415" y="151"/>
                  </a:cubicBezTo>
                  <a:cubicBezTo>
                    <a:pt x="466" y="151"/>
                    <a:pt x="466" y="151"/>
                    <a:pt x="466" y="151"/>
                  </a:cubicBezTo>
                  <a:cubicBezTo>
                    <a:pt x="466" y="164"/>
                    <a:pt x="466" y="164"/>
                    <a:pt x="466" y="164"/>
                  </a:cubicBezTo>
                  <a:cubicBezTo>
                    <a:pt x="431" y="164"/>
                    <a:pt x="431" y="164"/>
                    <a:pt x="431" y="164"/>
                  </a:cubicBezTo>
                  <a:cubicBezTo>
                    <a:pt x="431" y="187"/>
                    <a:pt x="431" y="187"/>
                    <a:pt x="431" y="187"/>
                  </a:cubicBezTo>
                  <a:cubicBezTo>
                    <a:pt x="464" y="187"/>
                    <a:pt x="464" y="187"/>
                    <a:pt x="464" y="187"/>
                  </a:cubicBezTo>
                  <a:cubicBezTo>
                    <a:pt x="464" y="199"/>
                    <a:pt x="464" y="199"/>
                    <a:pt x="464" y="199"/>
                  </a:cubicBezTo>
                  <a:cubicBezTo>
                    <a:pt x="431" y="199"/>
                    <a:pt x="431" y="199"/>
                    <a:pt x="431" y="199"/>
                  </a:cubicBezTo>
                  <a:cubicBezTo>
                    <a:pt x="431" y="225"/>
                    <a:pt x="431" y="225"/>
                    <a:pt x="431" y="225"/>
                  </a:cubicBezTo>
                  <a:cubicBezTo>
                    <a:pt x="467" y="225"/>
                    <a:pt x="467" y="225"/>
                    <a:pt x="467" y="225"/>
                  </a:cubicBezTo>
                  <a:lnTo>
                    <a:pt x="467" y="238"/>
                  </a:lnTo>
                  <a:close/>
                  <a:moveTo>
                    <a:pt x="575" y="201"/>
                  </a:moveTo>
                  <a:cubicBezTo>
                    <a:pt x="575" y="227"/>
                    <a:pt x="561" y="239"/>
                    <a:pt x="540" y="239"/>
                  </a:cubicBezTo>
                  <a:cubicBezTo>
                    <a:pt x="521" y="239"/>
                    <a:pt x="508" y="228"/>
                    <a:pt x="508" y="201"/>
                  </a:cubicBezTo>
                  <a:cubicBezTo>
                    <a:pt x="508" y="151"/>
                    <a:pt x="508" y="151"/>
                    <a:pt x="508" y="151"/>
                  </a:cubicBezTo>
                  <a:cubicBezTo>
                    <a:pt x="523" y="151"/>
                    <a:pt x="523" y="151"/>
                    <a:pt x="523" y="151"/>
                  </a:cubicBezTo>
                  <a:cubicBezTo>
                    <a:pt x="523" y="202"/>
                    <a:pt x="523" y="202"/>
                    <a:pt x="523" y="202"/>
                  </a:cubicBezTo>
                  <a:cubicBezTo>
                    <a:pt x="523" y="218"/>
                    <a:pt x="530" y="226"/>
                    <a:pt x="541" y="226"/>
                  </a:cubicBezTo>
                  <a:cubicBezTo>
                    <a:pt x="552" y="226"/>
                    <a:pt x="559" y="218"/>
                    <a:pt x="559" y="202"/>
                  </a:cubicBezTo>
                  <a:cubicBezTo>
                    <a:pt x="559" y="151"/>
                    <a:pt x="559" y="151"/>
                    <a:pt x="559" y="151"/>
                  </a:cubicBezTo>
                  <a:cubicBezTo>
                    <a:pt x="575" y="151"/>
                    <a:pt x="575" y="151"/>
                    <a:pt x="575" y="151"/>
                  </a:cubicBezTo>
                  <a:lnTo>
                    <a:pt x="575" y="201"/>
                  </a:lnTo>
                  <a:close/>
                  <a:moveTo>
                    <a:pt x="643" y="196"/>
                  </a:moveTo>
                  <a:cubicBezTo>
                    <a:pt x="637" y="203"/>
                    <a:pt x="627" y="206"/>
                    <a:pt x="616" y="206"/>
                  </a:cubicBezTo>
                  <a:cubicBezTo>
                    <a:pt x="613" y="206"/>
                    <a:pt x="610" y="205"/>
                    <a:pt x="608" y="205"/>
                  </a:cubicBezTo>
                  <a:cubicBezTo>
                    <a:pt x="608" y="238"/>
                    <a:pt x="608" y="238"/>
                    <a:pt x="608" y="238"/>
                  </a:cubicBezTo>
                  <a:cubicBezTo>
                    <a:pt x="593" y="238"/>
                    <a:pt x="593" y="238"/>
                    <a:pt x="593" y="238"/>
                  </a:cubicBezTo>
                  <a:cubicBezTo>
                    <a:pt x="593" y="153"/>
                    <a:pt x="593" y="153"/>
                    <a:pt x="593" y="153"/>
                  </a:cubicBezTo>
                  <a:cubicBezTo>
                    <a:pt x="598" y="152"/>
                    <a:pt x="606" y="151"/>
                    <a:pt x="617" y="151"/>
                  </a:cubicBezTo>
                  <a:cubicBezTo>
                    <a:pt x="628" y="151"/>
                    <a:pt x="637" y="153"/>
                    <a:pt x="642" y="158"/>
                  </a:cubicBezTo>
                  <a:cubicBezTo>
                    <a:pt x="647" y="162"/>
                    <a:pt x="651" y="169"/>
                    <a:pt x="651" y="177"/>
                  </a:cubicBezTo>
                  <a:cubicBezTo>
                    <a:pt x="651" y="185"/>
                    <a:pt x="648" y="192"/>
                    <a:pt x="643" y="19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14">
              <a:extLst>
                <a:ext uri="{FF2B5EF4-FFF2-40B4-BE49-F238E27FC236}">
                  <a16:creationId xmlns:a16="http://schemas.microsoft.com/office/drawing/2014/main" id="{46AC2226-B9BA-4915-988C-7D447CCE5732}"/>
                </a:ext>
              </a:extLst>
            </p:cNvPr>
            <p:cNvSpPr>
              <a:spLocks noEditPoints="1"/>
            </p:cNvSpPr>
            <p:nvPr/>
          </p:nvSpPr>
          <p:spPr bwMode="auto">
            <a:xfrm>
              <a:off x="3098" y="1926"/>
              <a:ext cx="886" cy="1649"/>
            </a:xfrm>
            <a:custGeom>
              <a:avLst/>
              <a:gdLst>
                <a:gd name="T0" fmla="*/ 503 w 514"/>
                <a:gd name="T1" fmla="*/ 0 h 956"/>
                <a:gd name="T2" fmla="*/ 11 w 514"/>
                <a:gd name="T3" fmla="*/ 0 h 956"/>
                <a:gd name="T4" fmla="*/ 1 w 514"/>
                <a:gd name="T5" fmla="*/ 12 h 956"/>
                <a:gd name="T6" fmla="*/ 134 w 514"/>
                <a:gd name="T7" fmla="*/ 947 h 956"/>
                <a:gd name="T8" fmla="*/ 144 w 514"/>
                <a:gd name="T9" fmla="*/ 956 h 956"/>
                <a:gd name="T10" fmla="*/ 363 w 514"/>
                <a:gd name="T11" fmla="*/ 956 h 956"/>
                <a:gd name="T12" fmla="*/ 373 w 514"/>
                <a:gd name="T13" fmla="*/ 947 h 956"/>
                <a:gd name="T14" fmla="*/ 513 w 514"/>
                <a:gd name="T15" fmla="*/ 12 h 956"/>
                <a:gd name="T16" fmla="*/ 503 w 514"/>
                <a:gd name="T17" fmla="*/ 0 h 956"/>
                <a:gd name="T18" fmla="*/ 413 w 514"/>
                <a:gd name="T19" fmla="*/ 124 h 956"/>
                <a:gd name="T20" fmla="*/ 374 w 514"/>
                <a:gd name="T21" fmla="*/ 392 h 956"/>
                <a:gd name="T22" fmla="*/ 365 w 514"/>
                <a:gd name="T23" fmla="*/ 400 h 956"/>
                <a:gd name="T24" fmla="*/ 139 w 514"/>
                <a:gd name="T25" fmla="*/ 400 h 956"/>
                <a:gd name="T26" fmla="*/ 130 w 514"/>
                <a:gd name="T27" fmla="*/ 391 h 956"/>
                <a:gd name="T28" fmla="*/ 101 w 514"/>
                <a:gd name="T29" fmla="*/ 124 h 956"/>
                <a:gd name="T30" fmla="*/ 110 w 514"/>
                <a:gd name="T31" fmla="*/ 114 h 956"/>
                <a:gd name="T32" fmla="*/ 404 w 514"/>
                <a:gd name="T33" fmla="*/ 114 h 956"/>
                <a:gd name="T34" fmla="*/ 413 w 514"/>
                <a:gd name="T35" fmla="*/ 124 h 9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4" h="956">
                  <a:moveTo>
                    <a:pt x="503" y="0"/>
                  </a:moveTo>
                  <a:cubicBezTo>
                    <a:pt x="11" y="0"/>
                    <a:pt x="11" y="0"/>
                    <a:pt x="11" y="0"/>
                  </a:cubicBezTo>
                  <a:cubicBezTo>
                    <a:pt x="5" y="0"/>
                    <a:pt x="0" y="6"/>
                    <a:pt x="1" y="12"/>
                  </a:cubicBezTo>
                  <a:cubicBezTo>
                    <a:pt x="134" y="947"/>
                    <a:pt x="134" y="947"/>
                    <a:pt x="134" y="947"/>
                  </a:cubicBezTo>
                  <a:cubicBezTo>
                    <a:pt x="134" y="952"/>
                    <a:pt x="139" y="956"/>
                    <a:pt x="144" y="956"/>
                  </a:cubicBezTo>
                  <a:cubicBezTo>
                    <a:pt x="363" y="956"/>
                    <a:pt x="363" y="956"/>
                    <a:pt x="363" y="956"/>
                  </a:cubicBezTo>
                  <a:cubicBezTo>
                    <a:pt x="368" y="956"/>
                    <a:pt x="372" y="952"/>
                    <a:pt x="373" y="947"/>
                  </a:cubicBezTo>
                  <a:cubicBezTo>
                    <a:pt x="513" y="12"/>
                    <a:pt x="513" y="12"/>
                    <a:pt x="513" y="12"/>
                  </a:cubicBezTo>
                  <a:cubicBezTo>
                    <a:pt x="514" y="6"/>
                    <a:pt x="509" y="0"/>
                    <a:pt x="503" y="0"/>
                  </a:cubicBezTo>
                  <a:close/>
                  <a:moveTo>
                    <a:pt x="413" y="124"/>
                  </a:moveTo>
                  <a:cubicBezTo>
                    <a:pt x="374" y="392"/>
                    <a:pt x="374" y="392"/>
                    <a:pt x="374" y="392"/>
                  </a:cubicBezTo>
                  <a:cubicBezTo>
                    <a:pt x="373" y="396"/>
                    <a:pt x="369" y="400"/>
                    <a:pt x="365" y="400"/>
                  </a:cubicBezTo>
                  <a:cubicBezTo>
                    <a:pt x="139" y="400"/>
                    <a:pt x="139" y="400"/>
                    <a:pt x="139" y="400"/>
                  </a:cubicBezTo>
                  <a:cubicBezTo>
                    <a:pt x="135" y="400"/>
                    <a:pt x="131" y="396"/>
                    <a:pt x="130" y="391"/>
                  </a:cubicBezTo>
                  <a:cubicBezTo>
                    <a:pt x="101" y="124"/>
                    <a:pt x="101" y="124"/>
                    <a:pt x="101" y="124"/>
                  </a:cubicBezTo>
                  <a:cubicBezTo>
                    <a:pt x="100" y="119"/>
                    <a:pt x="105" y="114"/>
                    <a:pt x="110" y="114"/>
                  </a:cubicBezTo>
                  <a:cubicBezTo>
                    <a:pt x="404" y="114"/>
                    <a:pt x="404" y="114"/>
                    <a:pt x="404" y="114"/>
                  </a:cubicBezTo>
                  <a:cubicBezTo>
                    <a:pt x="409" y="114"/>
                    <a:pt x="414" y="119"/>
                    <a:pt x="413"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9" name="Freeform 15">
              <a:extLst>
                <a:ext uri="{FF2B5EF4-FFF2-40B4-BE49-F238E27FC236}">
                  <a16:creationId xmlns:a16="http://schemas.microsoft.com/office/drawing/2014/main" id="{5FEA2476-5B03-4523-8FE4-EA579B1490DC}"/>
                </a:ext>
              </a:extLst>
            </p:cNvPr>
            <p:cNvSpPr>
              <a:spLocks/>
            </p:cNvSpPr>
            <p:nvPr/>
          </p:nvSpPr>
          <p:spPr bwMode="auto">
            <a:xfrm>
              <a:off x="3338" y="3625"/>
              <a:ext cx="406" cy="296"/>
            </a:xfrm>
            <a:custGeom>
              <a:avLst/>
              <a:gdLst>
                <a:gd name="T0" fmla="*/ 219 w 236"/>
                <a:gd name="T1" fmla="*/ 172 h 172"/>
                <a:gd name="T2" fmla="*/ 17 w 236"/>
                <a:gd name="T3" fmla="*/ 172 h 172"/>
                <a:gd name="T4" fmla="*/ 0 w 236"/>
                <a:gd name="T5" fmla="*/ 155 h 172"/>
                <a:gd name="T6" fmla="*/ 0 w 236"/>
                <a:gd name="T7" fmla="*/ 16 h 172"/>
                <a:gd name="T8" fmla="*/ 17 w 236"/>
                <a:gd name="T9" fmla="*/ 0 h 172"/>
                <a:gd name="T10" fmla="*/ 219 w 236"/>
                <a:gd name="T11" fmla="*/ 0 h 172"/>
                <a:gd name="T12" fmla="*/ 236 w 236"/>
                <a:gd name="T13" fmla="*/ 16 h 172"/>
                <a:gd name="T14" fmla="*/ 236 w 236"/>
                <a:gd name="T15" fmla="*/ 155 h 172"/>
                <a:gd name="T16" fmla="*/ 219 w 236"/>
                <a:gd name="T1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6" h="172">
                  <a:moveTo>
                    <a:pt x="219" y="172"/>
                  </a:moveTo>
                  <a:cubicBezTo>
                    <a:pt x="17" y="172"/>
                    <a:pt x="17" y="172"/>
                    <a:pt x="17" y="172"/>
                  </a:cubicBezTo>
                  <a:cubicBezTo>
                    <a:pt x="7" y="172"/>
                    <a:pt x="0" y="164"/>
                    <a:pt x="0" y="155"/>
                  </a:cubicBezTo>
                  <a:cubicBezTo>
                    <a:pt x="0" y="16"/>
                    <a:pt x="0" y="16"/>
                    <a:pt x="0" y="16"/>
                  </a:cubicBezTo>
                  <a:cubicBezTo>
                    <a:pt x="0" y="7"/>
                    <a:pt x="7" y="0"/>
                    <a:pt x="17" y="0"/>
                  </a:cubicBezTo>
                  <a:cubicBezTo>
                    <a:pt x="219" y="0"/>
                    <a:pt x="219" y="0"/>
                    <a:pt x="219" y="0"/>
                  </a:cubicBezTo>
                  <a:cubicBezTo>
                    <a:pt x="229" y="0"/>
                    <a:pt x="236" y="7"/>
                    <a:pt x="236" y="16"/>
                  </a:cubicBezTo>
                  <a:cubicBezTo>
                    <a:pt x="236" y="155"/>
                    <a:pt x="236" y="155"/>
                    <a:pt x="236" y="155"/>
                  </a:cubicBezTo>
                  <a:cubicBezTo>
                    <a:pt x="236" y="164"/>
                    <a:pt x="229" y="172"/>
                    <a:pt x="219" y="1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71" name="Freeform 5">
            <a:extLst>
              <a:ext uri="{FF2B5EF4-FFF2-40B4-BE49-F238E27FC236}">
                <a16:creationId xmlns:a16="http://schemas.microsoft.com/office/drawing/2014/main" id="{0BD1093F-A409-4537-B120-A1AE1415AD94}"/>
              </a:ext>
            </a:extLst>
          </p:cNvPr>
          <p:cNvSpPr>
            <a:spLocks/>
          </p:cNvSpPr>
          <p:nvPr/>
        </p:nvSpPr>
        <p:spPr bwMode="auto">
          <a:xfrm>
            <a:off x="-46690" y="-38100"/>
            <a:ext cx="5815012" cy="5178425"/>
          </a:xfrm>
          <a:custGeom>
            <a:avLst/>
            <a:gdLst>
              <a:gd name="T0" fmla="*/ 1 w 391"/>
              <a:gd name="T1" fmla="*/ 226 h 389"/>
              <a:gd name="T2" fmla="*/ 158 w 391"/>
              <a:gd name="T3" fmla="*/ 331 h 389"/>
              <a:gd name="T4" fmla="*/ 391 w 391"/>
              <a:gd name="T5" fmla="*/ 137 h 389"/>
              <a:gd name="T6" fmla="*/ 374 w 391"/>
              <a:gd name="T7" fmla="*/ 2 h 389"/>
              <a:gd name="T8" fmla="*/ 364 w 391"/>
              <a:gd name="T9" fmla="*/ 2 h 389"/>
              <a:gd name="T10" fmla="*/ 0 w 391"/>
              <a:gd name="T11" fmla="*/ 2 h 389"/>
              <a:gd name="T12" fmla="*/ 1 w 391"/>
              <a:gd name="T13" fmla="*/ 226 h 389"/>
            </a:gdLst>
            <a:ahLst/>
            <a:cxnLst>
              <a:cxn ang="0">
                <a:pos x="T0" y="T1"/>
              </a:cxn>
              <a:cxn ang="0">
                <a:pos x="T2" y="T3"/>
              </a:cxn>
              <a:cxn ang="0">
                <a:pos x="T4" y="T5"/>
              </a:cxn>
              <a:cxn ang="0">
                <a:pos x="T6" y="T7"/>
              </a:cxn>
              <a:cxn ang="0">
                <a:pos x="T8" y="T9"/>
              </a:cxn>
              <a:cxn ang="0">
                <a:pos x="T10" y="T11"/>
              </a:cxn>
              <a:cxn ang="0">
                <a:pos x="T12" y="T13"/>
              </a:cxn>
            </a:cxnLst>
            <a:rect l="0" t="0" r="r" b="b"/>
            <a:pathLst>
              <a:path w="391" h="389">
                <a:moveTo>
                  <a:pt x="1" y="226"/>
                </a:moveTo>
                <a:cubicBezTo>
                  <a:pt x="1" y="226"/>
                  <a:pt x="32" y="389"/>
                  <a:pt x="158" y="331"/>
                </a:cubicBezTo>
                <a:cubicBezTo>
                  <a:pt x="258" y="292"/>
                  <a:pt x="391" y="263"/>
                  <a:pt x="391" y="137"/>
                </a:cubicBezTo>
                <a:cubicBezTo>
                  <a:pt x="391" y="63"/>
                  <a:pt x="384" y="4"/>
                  <a:pt x="374" y="2"/>
                </a:cubicBezTo>
                <a:cubicBezTo>
                  <a:pt x="364" y="0"/>
                  <a:pt x="378" y="2"/>
                  <a:pt x="364" y="2"/>
                </a:cubicBezTo>
                <a:cubicBezTo>
                  <a:pt x="350" y="2"/>
                  <a:pt x="0" y="2"/>
                  <a:pt x="0" y="2"/>
                </a:cubicBezTo>
                <a:lnTo>
                  <a:pt x="1" y="226"/>
                </a:lnTo>
                <a:close/>
              </a:path>
            </a:pathLst>
          </a:custGeom>
          <a:blipFill>
            <a:blip r:embed="rId2"/>
            <a:stretch>
              <a:fillRect/>
            </a:stretch>
          </a:blipFill>
          <a:ln>
            <a:noFill/>
          </a:ln>
        </p:spPr>
        <p:txBody>
          <a:bodyPr vert="horz" wrap="square" lIns="91440" tIns="45720" rIns="91440" bIns="45720" numCol="1" anchor="t" anchorCtr="0" compatLnSpc="1">
            <a:prstTxWarp prst="textNoShape">
              <a:avLst/>
            </a:prstTxWarp>
          </a:bodyPr>
          <a:lstStyle/>
          <a:p>
            <a:endParaRPr lang="en-US"/>
          </a:p>
        </p:txBody>
      </p:sp>
      <p:sp>
        <p:nvSpPr>
          <p:cNvPr id="1073" name="CuadroTexto 1072">
            <a:extLst>
              <a:ext uri="{FF2B5EF4-FFF2-40B4-BE49-F238E27FC236}">
                <a16:creationId xmlns:a16="http://schemas.microsoft.com/office/drawing/2014/main" id="{7BD22C30-0DC1-4C2E-BABA-BC0CFF3BD7BD}"/>
              </a:ext>
            </a:extLst>
          </p:cNvPr>
          <p:cNvSpPr txBox="1"/>
          <p:nvPr/>
        </p:nvSpPr>
        <p:spPr>
          <a:xfrm>
            <a:off x="6951392" y="2239093"/>
            <a:ext cx="4484914" cy="1938992"/>
          </a:xfrm>
          <a:prstGeom prst="rect">
            <a:avLst/>
          </a:prstGeom>
          <a:noFill/>
        </p:spPr>
        <p:txBody>
          <a:bodyPr wrap="square" rtlCol="0">
            <a:spAutoFit/>
          </a:bodyPr>
          <a:lstStyle/>
          <a:p>
            <a:pPr algn="r"/>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pPr algn="r"/>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1075" name="TextBox 30">
            <a:extLst>
              <a:ext uri="{FF2B5EF4-FFF2-40B4-BE49-F238E27FC236}">
                <a16:creationId xmlns:a16="http://schemas.microsoft.com/office/drawing/2014/main" id="{2952BDB8-3C16-4FD3-9B77-2467A2970F3A}"/>
              </a:ext>
            </a:extLst>
          </p:cNvPr>
          <p:cNvSpPr txBox="1">
            <a:spLocks noChangeArrowheads="1"/>
          </p:cNvSpPr>
          <p:nvPr/>
        </p:nvSpPr>
        <p:spPr bwMode="auto">
          <a:xfrm>
            <a:off x="5838708" y="4247811"/>
            <a:ext cx="5697456"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r" eaLnBrk="0" hangingPunct="0"/>
            <a:endParaRPr lang="en-US" altLang="es-MX" sz="1400" dirty="0">
              <a:solidFill>
                <a:schemeClr val="bg1"/>
              </a:solidFill>
              <a:latin typeface="+mn-lt"/>
              <a:cs typeface="Calibri Light" panose="020F0302020204030204" pitchFamily="34" charset="0"/>
            </a:endParaRPr>
          </a:p>
          <a:p>
            <a:pPr algn="r" eaLnBrk="0" hangingPunct="0"/>
            <a:r>
              <a:rPr lang="en-US" altLang="es-MX" sz="14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r" eaLnBrk="0" hangingPunct="0"/>
            <a:endParaRPr lang="en-US" altLang="es-MX" sz="1400" dirty="0">
              <a:solidFill>
                <a:schemeClr val="bg1"/>
              </a:solidFill>
              <a:latin typeface="+mn-lt"/>
              <a:cs typeface="Calibri Light" panose="020F0302020204030204" pitchFamily="34" charset="0"/>
            </a:endParaRPr>
          </a:p>
        </p:txBody>
      </p:sp>
      <p:grpSp>
        <p:nvGrpSpPr>
          <p:cNvPr id="1098" name="Group 9">
            <a:extLst>
              <a:ext uri="{FF2B5EF4-FFF2-40B4-BE49-F238E27FC236}">
                <a16:creationId xmlns:a16="http://schemas.microsoft.com/office/drawing/2014/main" id="{41AFE5BB-7AA9-4AE0-B170-E27795D0438A}"/>
              </a:ext>
            </a:extLst>
          </p:cNvPr>
          <p:cNvGrpSpPr>
            <a:grpSpLocks noChangeAspect="1"/>
          </p:cNvGrpSpPr>
          <p:nvPr/>
        </p:nvGrpSpPr>
        <p:grpSpPr bwMode="auto">
          <a:xfrm rot="5400000">
            <a:off x="4154436" y="4737099"/>
            <a:ext cx="973137" cy="577850"/>
            <a:chOff x="-1" y="-3"/>
            <a:chExt cx="613" cy="364"/>
          </a:xfrm>
        </p:grpSpPr>
        <p:sp>
          <p:nvSpPr>
            <p:cNvPr id="1099" name="Oval 10">
              <a:extLst>
                <a:ext uri="{FF2B5EF4-FFF2-40B4-BE49-F238E27FC236}">
                  <a16:creationId xmlns:a16="http://schemas.microsoft.com/office/drawing/2014/main" id="{8FB1407D-D8FD-4689-AFE7-5BD45E3C9F5E}"/>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0" name="Oval 11">
              <a:extLst>
                <a:ext uri="{FF2B5EF4-FFF2-40B4-BE49-F238E27FC236}">
                  <a16:creationId xmlns:a16="http://schemas.microsoft.com/office/drawing/2014/main" id="{DE1A4239-EDAA-4ABC-837F-835AB5FED4F7}"/>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1" name="Oval 12">
              <a:extLst>
                <a:ext uri="{FF2B5EF4-FFF2-40B4-BE49-F238E27FC236}">
                  <a16:creationId xmlns:a16="http://schemas.microsoft.com/office/drawing/2014/main" id="{9041A03C-306F-43E7-B7A9-AE20609B2571}"/>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2" name="Oval 13">
              <a:extLst>
                <a:ext uri="{FF2B5EF4-FFF2-40B4-BE49-F238E27FC236}">
                  <a16:creationId xmlns:a16="http://schemas.microsoft.com/office/drawing/2014/main" id="{9FAEB084-4AE9-4A00-86E2-E28EE90D907F}"/>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3" name="Oval 14">
              <a:extLst>
                <a:ext uri="{FF2B5EF4-FFF2-40B4-BE49-F238E27FC236}">
                  <a16:creationId xmlns:a16="http://schemas.microsoft.com/office/drawing/2014/main" id="{FA35B611-3FDF-41B5-95AA-831F9B18164D}"/>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4" name="Oval 15">
              <a:extLst>
                <a:ext uri="{FF2B5EF4-FFF2-40B4-BE49-F238E27FC236}">
                  <a16:creationId xmlns:a16="http://schemas.microsoft.com/office/drawing/2014/main" id="{DA8517CC-A086-4039-8097-EA75C69ACA71}"/>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5" name="Oval 16">
              <a:extLst>
                <a:ext uri="{FF2B5EF4-FFF2-40B4-BE49-F238E27FC236}">
                  <a16:creationId xmlns:a16="http://schemas.microsoft.com/office/drawing/2014/main" id="{751FF6DC-C88F-4C52-BBA2-99A007CDA50C}"/>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6" name="Oval 17">
              <a:extLst>
                <a:ext uri="{FF2B5EF4-FFF2-40B4-BE49-F238E27FC236}">
                  <a16:creationId xmlns:a16="http://schemas.microsoft.com/office/drawing/2014/main" id="{648070EA-041D-44DF-A92A-074E198321B9}"/>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7" name="Oval 18">
              <a:extLst>
                <a:ext uri="{FF2B5EF4-FFF2-40B4-BE49-F238E27FC236}">
                  <a16:creationId xmlns:a16="http://schemas.microsoft.com/office/drawing/2014/main" id="{6FB2D566-3165-467B-A387-93D72F912EB1}"/>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8" name="Oval 19">
              <a:extLst>
                <a:ext uri="{FF2B5EF4-FFF2-40B4-BE49-F238E27FC236}">
                  <a16:creationId xmlns:a16="http://schemas.microsoft.com/office/drawing/2014/main" id="{839457D2-06A1-40E4-8E43-A6FF8D8C75D1}"/>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9" name="Oval 20">
              <a:extLst>
                <a:ext uri="{FF2B5EF4-FFF2-40B4-BE49-F238E27FC236}">
                  <a16:creationId xmlns:a16="http://schemas.microsoft.com/office/drawing/2014/main" id="{87F99BF2-E8F0-4E25-AACE-B47EC0CA40DE}"/>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0" name="Oval 21">
              <a:extLst>
                <a:ext uri="{FF2B5EF4-FFF2-40B4-BE49-F238E27FC236}">
                  <a16:creationId xmlns:a16="http://schemas.microsoft.com/office/drawing/2014/main" id="{848C195D-B2BA-4929-BB84-500900C07041}"/>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1" name="Oval 22">
              <a:extLst>
                <a:ext uri="{FF2B5EF4-FFF2-40B4-BE49-F238E27FC236}">
                  <a16:creationId xmlns:a16="http://schemas.microsoft.com/office/drawing/2014/main" id="{EAC203E7-180F-4501-8745-F4D3A3A899CE}"/>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2" name="Oval 23">
              <a:extLst>
                <a:ext uri="{FF2B5EF4-FFF2-40B4-BE49-F238E27FC236}">
                  <a16:creationId xmlns:a16="http://schemas.microsoft.com/office/drawing/2014/main" id="{9BEA7633-4FEB-4C7D-8B7B-9BADD7A78F3D}"/>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3" name="Oval 24">
              <a:extLst>
                <a:ext uri="{FF2B5EF4-FFF2-40B4-BE49-F238E27FC236}">
                  <a16:creationId xmlns:a16="http://schemas.microsoft.com/office/drawing/2014/main" id="{C3B59F91-D885-49E6-B989-83B5C4F99267}"/>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15" name="Elipse 1114">
            <a:extLst>
              <a:ext uri="{FF2B5EF4-FFF2-40B4-BE49-F238E27FC236}">
                <a16:creationId xmlns:a16="http://schemas.microsoft.com/office/drawing/2014/main" id="{A606FF73-A3AF-4356-AF82-7B531986152E}"/>
              </a:ext>
            </a:extLst>
          </p:cNvPr>
          <p:cNvSpPr/>
          <p:nvPr/>
        </p:nvSpPr>
        <p:spPr>
          <a:xfrm>
            <a:off x="10350995" y="1226129"/>
            <a:ext cx="437725" cy="437725"/>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F705F0ED-B809-4719-8C68-E1BC4276EC0D}"/>
              </a:ext>
            </a:extLst>
          </p:cNvPr>
          <p:cNvSpPr/>
          <p:nvPr/>
        </p:nvSpPr>
        <p:spPr>
          <a:xfrm>
            <a:off x="352424" y="1104900"/>
            <a:ext cx="6677025" cy="57531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ángulo 4">
            <a:extLst>
              <a:ext uri="{FF2B5EF4-FFF2-40B4-BE49-F238E27FC236}">
                <a16:creationId xmlns:a16="http://schemas.microsoft.com/office/drawing/2014/main" id="{9F7A981B-AE4E-4475-A659-0C8B65633FF1}"/>
              </a:ext>
            </a:extLst>
          </p:cNvPr>
          <p:cNvSpPr/>
          <p:nvPr/>
        </p:nvSpPr>
        <p:spPr>
          <a:xfrm>
            <a:off x="0" y="0"/>
            <a:ext cx="120015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arcador de posición de imagen 9">
            <a:extLst>
              <a:ext uri="{FF2B5EF4-FFF2-40B4-BE49-F238E27FC236}">
                <a16:creationId xmlns:a16="http://schemas.microsoft.com/office/drawing/2014/main" id="{492BFEC5-A1F0-4C1B-9AD7-2822B0F8874B}"/>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12114" r="12114"/>
          <a:stretch>
            <a:fillRect/>
          </a:stretch>
        </p:blipFill>
        <p:spPr/>
      </p:pic>
      <p:pic>
        <p:nvPicPr>
          <p:cNvPr id="27" name="Marcador de posición de imagen 26">
            <a:extLst>
              <a:ext uri="{FF2B5EF4-FFF2-40B4-BE49-F238E27FC236}">
                <a16:creationId xmlns:a16="http://schemas.microsoft.com/office/drawing/2014/main" id="{BD4AE981-4D6D-464E-8D10-F0849AE82E07}"/>
              </a:ext>
            </a:extLst>
          </p:cNvPr>
          <p:cNvPicPr>
            <a:picLocks noGrp="1" noChangeAspect="1"/>
          </p:cNvPicPr>
          <p:nvPr>
            <p:ph type="pic" sz="quarter" idx="12"/>
          </p:nvPr>
        </p:nvPicPr>
        <p:blipFill rotWithShape="1">
          <a:blip r:embed="rId3">
            <a:extLst>
              <a:ext uri="{28A0092B-C50C-407E-A947-70E740481C1C}">
                <a14:useLocalDpi xmlns:a14="http://schemas.microsoft.com/office/drawing/2010/main" val="0"/>
              </a:ext>
            </a:extLst>
          </a:blip>
          <a:srcRect b="26950"/>
          <a:stretch/>
        </p:blipFill>
        <p:spPr>
          <a:xfrm>
            <a:off x="5962650" y="3028950"/>
            <a:ext cx="6229350" cy="3028950"/>
          </a:xfrm>
        </p:spPr>
      </p:pic>
      <p:sp>
        <p:nvSpPr>
          <p:cNvPr id="29" name="CuadroTexto 28">
            <a:extLst>
              <a:ext uri="{FF2B5EF4-FFF2-40B4-BE49-F238E27FC236}">
                <a16:creationId xmlns:a16="http://schemas.microsoft.com/office/drawing/2014/main" id="{24987569-C0C9-48E6-B45F-62E9B45E2D6F}"/>
              </a:ext>
            </a:extLst>
          </p:cNvPr>
          <p:cNvSpPr txBox="1"/>
          <p:nvPr/>
        </p:nvSpPr>
        <p:spPr>
          <a:xfrm>
            <a:off x="7617273" y="544979"/>
            <a:ext cx="4041328" cy="1938992"/>
          </a:xfrm>
          <a:prstGeom prst="rect">
            <a:avLst/>
          </a:prstGeom>
          <a:noFill/>
        </p:spPr>
        <p:txBody>
          <a:bodyPr wrap="square" rtlCol="0">
            <a:spAutoFit/>
          </a:bodyPr>
          <a:lstStyle/>
          <a:p>
            <a:r>
              <a:rPr lang="en-US" sz="4000" dirty="0">
                <a:solidFill>
                  <a:srgbClr val="B8404A"/>
                </a:solidFill>
                <a:latin typeface="Bariol Bold" panose="02000506040000020003" pitchFamily="50" charset="0"/>
              </a:rPr>
              <a:t>Your Title </a:t>
            </a:r>
          </a:p>
          <a:p>
            <a:r>
              <a:rPr lang="en-US" sz="4000" dirty="0">
                <a:solidFill>
                  <a:srgbClr val="B8404A"/>
                </a:solidFill>
                <a:latin typeface="Bariol Bold" panose="02000506040000020003" pitchFamily="50" charset="0"/>
              </a:rPr>
              <a:t>Presentation </a:t>
            </a:r>
          </a:p>
          <a:p>
            <a:r>
              <a:rPr lang="en-US" sz="4000" dirty="0">
                <a:solidFill>
                  <a:srgbClr val="F7C1C6"/>
                </a:solidFill>
                <a:latin typeface="Bariol Bold" panose="02000506040000020003" pitchFamily="50" charset="0"/>
              </a:rPr>
              <a:t>Goes Here</a:t>
            </a:r>
          </a:p>
        </p:txBody>
      </p:sp>
      <p:sp>
        <p:nvSpPr>
          <p:cNvPr id="31" name="TextBox 30">
            <a:extLst>
              <a:ext uri="{FF2B5EF4-FFF2-40B4-BE49-F238E27FC236}">
                <a16:creationId xmlns:a16="http://schemas.microsoft.com/office/drawing/2014/main" id="{7467F0FC-AB11-47A5-97AB-307E6382638C}"/>
              </a:ext>
            </a:extLst>
          </p:cNvPr>
          <p:cNvSpPr txBox="1">
            <a:spLocks noChangeArrowheads="1"/>
          </p:cNvSpPr>
          <p:nvPr/>
        </p:nvSpPr>
        <p:spPr bwMode="auto">
          <a:xfrm>
            <a:off x="1419901" y="3319581"/>
            <a:ext cx="4322997"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t>
            </a:r>
            <a:r>
              <a:rPr lang="en-US" altLang="es-MX" sz="1400" dirty="0" err="1">
                <a:solidFill>
                  <a:schemeClr val="bg1"/>
                </a:solidFill>
                <a:latin typeface="+mn-lt"/>
                <a:cs typeface="Calibri Light" panose="020F0302020204030204" pitchFamily="34" charset="0"/>
              </a:rPr>
              <a:t>amet</a:t>
            </a:r>
            <a:r>
              <a:rPr lang="en-US" altLang="es-MX" sz="1400" dirty="0">
                <a:solidFill>
                  <a:schemeClr val="bg1"/>
                </a:solidFill>
                <a:latin typeface="+mn-lt"/>
                <a:cs typeface="Calibri Light" panose="020F0302020204030204" pitchFamily="34" charset="0"/>
              </a:rPr>
              <a:t>, consectetur adipiscing </a:t>
            </a:r>
            <a:r>
              <a:rPr lang="en-US" altLang="es-MX" sz="1400" dirty="0" err="1">
                <a:solidFill>
                  <a:schemeClr val="bg1"/>
                </a:solidFill>
                <a:latin typeface="+mn-lt"/>
                <a:cs typeface="Calibri Light" panose="020F0302020204030204" pitchFamily="34" charset="0"/>
              </a:rPr>
              <a:t>elit</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Aliquam</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tincidunt</a:t>
            </a:r>
            <a:r>
              <a:rPr lang="en-US" altLang="es-MX" sz="1400" dirty="0">
                <a:solidFill>
                  <a:schemeClr val="bg1"/>
                </a:solidFill>
                <a:latin typeface="+mn-lt"/>
                <a:cs typeface="Calibri Light" panose="020F0302020204030204" pitchFamily="34" charset="0"/>
              </a:rPr>
              <a:t> ante </a:t>
            </a:r>
            <a:r>
              <a:rPr lang="en-US" altLang="es-MX" sz="1400" dirty="0" err="1">
                <a:solidFill>
                  <a:schemeClr val="bg1"/>
                </a:solidFill>
                <a:latin typeface="+mn-lt"/>
                <a:cs typeface="Calibri Light" panose="020F0302020204030204" pitchFamily="34" charset="0"/>
              </a:rPr>
              <a:t>nec</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sem</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congue</a:t>
            </a:r>
            <a:r>
              <a:rPr lang="en-US" altLang="es-MX" sz="1400" dirty="0">
                <a:solidFill>
                  <a:schemeClr val="bg1"/>
                </a:solidFill>
                <a:latin typeface="+mn-lt"/>
                <a:cs typeface="Calibri Light" panose="020F0302020204030204" pitchFamily="34" charset="0"/>
              </a:rPr>
              <a:t> convallis. </a:t>
            </a:r>
            <a:r>
              <a:rPr lang="en-US" altLang="es-MX" sz="1400" dirty="0" err="1">
                <a:solidFill>
                  <a:schemeClr val="bg1"/>
                </a:solidFill>
                <a:latin typeface="+mn-lt"/>
                <a:cs typeface="Calibri Light" panose="020F0302020204030204" pitchFamily="34" charset="0"/>
              </a:rPr>
              <a:t>Pellentesque</a:t>
            </a:r>
            <a:r>
              <a:rPr lang="en-US" altLang="es-MX" sz="1400" dirty="0">
                <a:solidFill>
                  <a:schemeClr val="bg1"/>
                </a:solidFill>
                <a:latin typeface="+mn-lt"/>
                <a:cs typeface="Calibri Light" panose="020F0302020204030204" pitchFamily="34" charset="0"/>
              </a:rPr>
              <a:t> vel </a:t>
            </a:r>
            <a:r>
              <a:rPr lang="en-US" altLang="es-MX" sz="1400" dirty="0" err="1">
                <a:solidFill>
                  <a:schemeClr val="bg1"/>
                </a:solidFill>
                <a:latin typeface="+mn-lt"/>
                <a:cs typeface="Calibri Light" panose="020F0302020204030204" pitchFamily="34" charset="0"/>
              </a:rPr>
              <a:t>mauris</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quis</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nisl</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ornare</a:t>
            </a:r>
            <a:r>
              <a:rPr lang="en-US" altLang="es-MX" sz="1400" dirty="0">
                <a:solidFill>
                  <a:schemeClr val="bg1"/>
                </a:solidFill>
                <a:latin typeface="+mn-lt"/>
                <a:cs typeface="Calibri Light" panose="020F0302020204030204" pitchFamily="34" charset="0"/>
              </a:rPr>
              <a:t> rutrum in id </a:t>
            </a:r>
            <a:r>
              <a:rPr lang="en-US" altLang="es-MX" sz="1400" dirty="0" err="1">
                <a:solidFill>
                  <a:schemeClr val="bg1"/>
                </a:solidFill>
                <a:latin typeface="+mn-lt"/>
                <a:cs typeface="Calibri Light" panose="020F0302020204030204" pitchFamily="34" charset="0"/>
              </a:rPr>
              <a:t>risus</a:t>
            </a:r>
            <a:r>
              <a:rPr lang="en-US" altLang="es-MX" sz="1400" dirty="0">
                <a:solidFill>
                  <a:schemeClr val="bg1"/>
                </a:solidFill>
                <a:latin typeface="+mn-lt"/>
                <a:cs typeface="Calibri Light" panose="020F0302020204030204" pitchFamily="34" charset="0"/>
              </a:rPr>
              <a:t>. Proin </a:t>
            </a:r>
            <a:r>
              <a:rPr lang="en-US" altLang="es-MX" sz="1400" dirty="0" err="1">
                <a:solidFill>
                  <a:schemeClr val="bg1"/>
                </a:solidFill>
                <a:latin typeface="+mn-lt"/>
                <a:cs typeface="Calibri Light" panose="020F0302020204030204" pitchFamily="34" charset="0"/>
              </a:rPr>
              <a:t>vehicula</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ut</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sem</a:t>
            </a:r>
            <a:r>
              <a:rPr lang="en-US" altLang="es-MX" sz="1400" dirty="0">
                <a:solidFill>
                  <a:schemeClr val="bg1"/>
                </a:solidFill>
                <a:latin typeface="+mn-lt"/>
                <a:cs typeface="Calibri Light" panose="020F0302020204030204" pitchFamily="34" charset="0"/>
              </a:rPr>
              <a:t> et tempus. </a:t>
            </a:r>
            <a:r>
              <a:rPr lang="en-US" altLang="es-MX" sz="1400" dirty="0" err="1">
                <a:solidFill>
                  <a:schemeClr val="bg1"/>
                </a:solidFill>
                <a:latin typeface="+mn-lt"/>
                <a:cs typeface="Calibri Light" panose="020F0302020204030204" pitchFamily="34" charset="0"/>
              </a:rPr>
              <a:t>Interdum</a:t>
            </a:r>
            <a:r>
              <a:rPr lang="en-US" altLang="es-MX" sz="1400" dirty="0">
                <a:solidFill>
                  <a:schemeClr val="bg1"/>
                </a:solidFill>
                <a:latin typeface="+mn-lt"/>
                <a:cs typeface="Calibri Light" panose="020F0302020204030204" pitchFamily="34" charset="0"/>
              </a:rPr>
              <a:t> et </a:t>
            </a:r>
            <a:r>
              <a:rPr lang="en-US" altLang="es-MX" sz="1400" dirty="0" err="1">
                <a:solidFill>
                  <a:schemeClr val="bg1"/>
                </a:solidFill>
                <a:latin typeface="+mn-lt"/>
                <a:cs typeface="Calibri Light" panose="020F0302020204030204" pitchFamily="34" charset="0"/>
              </a:rPr>
              <a:t>malesuada</a:t>
            </a:r>
            <a:r>
              <a:rPr lang="en-US" altLang="es-MX" sz="1400" dirty="0">
                <a:solidFill>
                  <a:schemeClr val="bg1"/>
                </a:solidFill>
                <a:latin typeface="+mn-lt"/>
                <a:cs typeface="Calibri Light" panose="020F0302020204030204" pitchFamily="34" charset="0"/>
              </a:rPr>
              <a:t> fames ac ante ipsum </a:t>
            </a:r>
            <a:r>
              <a:rPr lang="en-US" altLang="es-MX" sz="1400" dirty="0" err="1">
                <a:solidFill>
                  <a:schemeClr val="bg1"/>
                </a:solidFill>
                <a:latin typeface="+mn-lt"/>
                <a:cs typeface="Calibri Light" panose="020F0302020204030204" pitchFamily="34" charset="0"/>
              </a:rPr>
              <a:t>primis</a:t>
            </a:r>
            <a:r>
              <a:rPr lang="en-US" altLang="es-MX" sz="1400" dirty="0">
                <a:solidFill>
                  <a:schemeClr val="bg1"/>
                </a:solidFill>
                <a:latin typeface="+mn-lt"/>
                <a:cs typeface="Calibri Light" panose="020F0302020204030204" pitchFamily="34" charset="0"/>
              </a:rPr>
              <a:t> in </a:t>
            </a:r>
            <a:r>
              <a:rPr lang="en-US" altLang="es-MX" sz="1400" dirty="0" err="1">
                <a:solidFill>
                  <a:schemeClr val="bg1"/>
                </a:solidFill>
                <a:latin typeface="+mn-lt"/>
                <a:cs typeface="Calibri Light" panose="020F0302020204030204" pitchFamily="34" charset="0"/>
              </a:rPr>
              <a:t>faucibus</a:t>
            </a:r>
            <a:r>
              <a:rPr lang="en-US" altLang="es-MX" sz="1400" dirty="0">
                <a:solidFill>
                  <a:schemeClr val="bg1"/>
                </a:solidFill>
                <a:latin typeface="+mn-lt"/>
                <a:cs typeface="Calibri Light" panose="020F0302020204030204" pitchFamily="34" charset="0"/>
              </a:rPr>
              <a:t>.</a:t>
            </a:r>
          </a:p>
          <a:p>
            <a:pPr eaLnBrk="0" hangingPunct="0"/>
            <a:endParaRPr lang="en-US" altLang="es-MX" sz="1400" dirty="0">
              <a:solidFill>
                <a:schemeClr val="bg1"/>
              </a:solidFill>
              <a:latin typeface="+mn-lt"/>
              <a:cs typeface="Calibri Light" panose="020F0302020204030204" pitchFamily="34" charset="0"/>
            </a:endParaRPr>
          </a:p>
          <a:p>
            <a:pPr eaLnBrk="0" hangingPunct="0"/>
            <a:r>
              <a:rPr lang="en-US" altLang="es-MX" sz="1400" dirty="0">
                <a:solidFill>
                  <a:schemeClr val="bg1"/>
                </a:solidFill>
                <a:latin typeface="+mn-lt"/>
                <a:cs typeface="Calibri Light" panose="020F0302020204030204" pitchFamily="34" charset="0"/>
              </a:rPr>
              <a:t>Lorem ipsum dolor sit </a:t>
            </a:r>
            <a:r>
              <a:rPr lang="en-US" altLang="es-MX" sz="1400" dirty="0" err="1">
                <a:solidFill>
                  <a:schemeClr val="bg1"/>
                </a:solidFill>
                <a:latin typeface="+mn-lt"/>
                <a:cs typeface="Calibri Light" panose="020F0302020204030204" pitchFamily="34" charset="0"/>
              </a:rPr>
              <a:t>amet</a:t>
            </a:r>
            <a:r>
              <a:rPr lang="en-US" altLang="es-MX" sz="1400" dirty="0">
                <a:solidFill>
                  <a:schemeClr val="bg1"/>
                </a:solidFill>
                <a:latin typeface="+mn-lt"/>
                <a:cs typeface="Calibri Light" panose="020F0302020204030204" pitchFamily="34" charset="0"/>
              </a:rPr>
              <a:t>, consectetur adipiscing </a:t>
            </a:r>
            <a:r>
              <a:rPr lang="en-US" altLang="es-MX" sz="1400" dirty="0" err="1">
                <a:solidFill>
                  <a:schemeClr val="bg1"/>
                </a:solidFill>
                <a:latin typeface="+mn-lt"/>
                <a:cs typeface="Calibri Light" panose="020F0302020204030204" pitchFamily="34" charset="0"/>
              </a:rPr>
              <a:t>elit</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Aliquam</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tincidunt</a:t>
            </a:r>
            <a:r>
              <a:rPr lang="en-US" altLang="es-MX" sz="1400" dirty="0">
                <a:solidFill>
                  <a:schemeClr val="bg1"/>
                </a:solidFill>
                <a:latin typeface="+mn-lt"/>
                <a:cs typeface="Calibri Light" panose="020F0302020204030204" pitchFamily="34" charset="0"/>
              </a:rPr>
              <a:t> ante </a:t>
            </a:r>
            <a:r>
              <a:rPr lang="en-US" altLang="es-MX" sz="1400" dirty="0" err="1">
                <a:solidFill>
                  <a:schemeClr val="bg1"/>
                </a:solidFill>
                <a:latin typeface="+mn-lt"/>
                <a:cs typeface="Calibri Light" panose="020F0302020204030204" pitchFamily="34" charset="0"/>
              </a:rPr>
              <a:t>nec</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sem</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congue</a:t>
            </a:r>
            <a:r>
              <a:rPr lang="en-US" altLang="es-MX" sz="1400" dirty="0">
                <a:solidFill>
                  <a:schemeClr val="bg1"/>
                </a:solidFill>
                <a:latin typeface="+mn-lt"/>
                <a:cs typeface="Calibri Light" panose="020F0302020204030204" pitchFamily="34" charset="0"/>
              </a:rPr>
              <a:t> convallis. </a:t>
            </a:r>
            <a:r>
              <a:rPr lang="en-US" altLang="es-MX" sz="1400" dirty="0" err="1">
                <a:solidFill>
                  <a:schemeClr val="bg1"/>
                </a:solidFill>
                <a:latin typeface="+mn-lt"/>
                <a:cs typeface="Calibri Light" panose="020F0302020204030204" pitchFamily="34" charset="0"/>
              </a:rPr>
              <a:t>Pellentesque</a:t>
            </a:r>
            <a:r>
              <a:rPr lang="en-US" altLang="es-MX" sz="1400" dirty="0">
                <a:solidFill>
                  <a:schemeClr val="bg1"/>
                </a:solidFill>
                <a:latin typeface="+mn-lt"/>
                <a:cs typeface="Calibri Light" panose="020F0302020204030204" pitchFamily="34" charset="0"/>
              </a:rPr>
              <a:t> vel </a:t>
            </a:r>
            <a:r>
              <a:rPr lang="en-US" altLang="es-MX" sz="1400" dirty="0" err="1">
                <a:solidFill>
                  <a:schemeClr val="bg1"/>
                </a:solidFill>
                <a:latin typeface="+mn-lt"/>
                <a:cs typeface="Calibri Light" panose="020F0302020204030204" pitchFamily="34" charset="0"/>
              </a:rPr>
              <a:t>mauris</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quis</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nisl</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ornare</a:t>
            </a:r>
            <a:r>
              <a:rPr lang="en-US" altLang="es-MX" sz="1400" dirty="0">
                <a:solidFill>
                  <a:schemeClr val="bg1"/>
                </a:solidFill>
                <a:latin typeface="+mn-lt"/>
                <a:cs typeface="Calibri Light" panose="020F0302020204030204" pitchFamily="34" charset="0"/>
              </a:rPr>
              <a:t> rutrum in id </a:t>
            </a:r>
            <a:r>
              <a:rPr lang="en-US" altLang="es-MX" sz="1400" dirty="0" err="1">
                <a:solidFill>
                  <a:schemeClr val="bg1"/>
                </a:solidFill>
                <a:latin typeface="+mn-lt"/>
                <a:cs typeface="Calibri Light" panose="020F0302020204030204" pitchFamily="34" charset="0"/>
              </a:rPr>
              <a:t>risus</a:t>
            </a:r>
            <a:r>
              <a:rPr lang="en-US" altLang="es-MX" sz="1400" dirty="0">
                <a:solidFill>
                  <a:schemeClr val="bg1"/>
                </a:solidFill>
                <a:latin typeface="+mn-lt"/>
                <a:cs typeface="Calibri Light" panose="020F0302020204030204" pitchFamily="34" charset="0"/>
              </a:rPr>
              <a:t>. Proin </a:t>
            </a:r>
            <a:r>
              <a:rPr lang="en-US" altLang="es-MX" sz="1400" dirty="0" err="1">
                <a:solidFill>
                  <a:schemeClr val="bg1"/>
                </a:solidFill>
                <a:latin typeface="+mn-lt"/>
                <a:cs typeface="Calibri Light" panose="020F0302020204030204" pitchFamily="34" charset="0"/>
              </a:rPr>
              <a:t>vehicula</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ut</a:t>
            </a:r>
            <a:r>
              <a:rPr lang="en-US" altLang="es-MX" sz="1400" dirty="0">
                <a:solidFill>
                  <a:schemeClr val="bg1"/>
                </a:solidFill>
                <a:latin typeface="+mn-lt"/>
                <a:cs typeface="Calibri Light" panose="020F0302020204030204" pitchFamily="34" charset="0"/>
              </a:rPr>
              <a:t> </a:t>
            </a:r>
            <a:r>
              <a:rPr lang="en-US" altLang="es-MX" sz="1400" dirty="0" err="1">
                <a:solidFill>
                  <a:schemeClr val="bg1"/>
                </a:solidFill>
                <a:latin typeface="+mn-lt"/>
                <a:cs typeface="Calibri Light" panose="020F0302020204030204" pitchFamily="34" charset="0"/>
              </a:rPr>
              <a:t>sem</a:t>
            </a:r>
            <a:r>
              <a:rPr lang="en-US" altLang="es-MX" sz="1400" dirty="0">
                <a:solidFill>
                  <a:schemeClr val="bg1"/>
                </a:solidFill>
                <a:latin typeface="+mn-lt"/>
                <a:cs typeface="Calibri Light" panose="020F0302020204030204" pitchFamily="34" charset="0"/>
              </a:rPr>
              <a:t> et tempus. </a:t>
            </a:r>
            <a:r>
              <a:rPr lang="en-US" altLang="es-MX" sz="1400" dirty="0" err="1">
                <a:solidFill>
                  <a:schemeClr val="bg1"/>
                </a:solidFill>
                <a:latin typeface="+mn-lt"/>
                <a:cs typeface="Calibri Light" panose="020F0302020204030204" pitchFamily="34" charset="0"/>
              </a:rPr>
              <a:t>Interdum</a:t>
            </a:r>
            <a:r>
              <a:rPr lang="en-US" altLang="es-MX" sz="1400" dirty="0">
                <a:solidFill>
                  <a:schemeClr val="bg1"/>
                </a:solidFill>
                <a:latin typeface="+mn-lt"/>
                <a:cs typeface="Calibri Light" panose="020F0302020204030204" pitchFamily="34" charset="0"/>
              </a:rPr>
              <a:t> et </a:t>
            </a:r>
            <a:r>
              <a:rPr lang="en-US" altLang="es-MX" sz="1400" dirty="0" err="1">
                <a:solidFill>
                  <a:schemeClr val="bg1"/>
                </a:solidFill>
                <a:latin typeface="+mn-lt"/>
                <a:cs typeface="Calibri Light" panose="020F0302020204030204" pitchFamily="34" charset="0"/>
              </a:rPr>
              <a:t>malesuada</a:t>
            </a:r>
            <a:r>
              <a:rPr lang="en-US" altLang="es-MX" sz="1400" dirty="0">
                <a:solidFill>
                  <a:schemeClr val="bg1"/>
                </a:solidFill>
                <a:latin typeface="+mn-lt"/>
                <a:cs typeface="Calibri Light" panose="020F0302020204030204" pitchFamily="34" charset="0"/>
              </a:rPr>
              <a:t> fames ac ante ipsum </a:t>
            </a:r>
            <a:r>
              <a:rPr lang="en-US" altLang="es-MX" sz="1400" dirty="0" err="1">
                <a:solidFill>
                  <a:schemeClr val="bg1"/>
                </a:solidFill>
                <a:latin typeface="+mn-lt"/>
                <a:cs typeface="Calibri Light" panose="020F0302020204030204" pitchFamily="34" charset="0"/>
              </a:rPr>
              <a:t>primis</a:t>
            </a:r>
            <a:r>
              <a:rPr lang="en-US" altLang="es-MX" sz="1400" dirty="0">
                <a:solidFill>
                  <a:schemeClr val="bg1"/>
                </a:solidFill>
                <a:latin typeface="+mn-lt"/>
                <a:cs typeface="Calibri Light" panose="020F0302020204030204" pitchFamily="34" charset="0"/>
              </a:rPr>
              <a:t> in </a:t>
            </a:r>
            <a:r>
              <a:rPr lang="en-US" altLang="es-MX" sz="1400" dirty="0" err="1">
                <a:solidFill>
                  <a:schemeClr val="bg1"/>
                </a:solidFill>
                <a:latin typeface="+mn-lt"/>
                <a:cs typeface="Calibri Light" panose="020F0302020204030204" pitchFamily="34" charset="0"/>
              </a:rPr>
              <a:t>faucibus</a:t>
            </a:r>
            <a:r>
              <a:rPr lang="en-US" altLang="es-MX" sz="1400" dirty="0">
                <a:solidFill>
                  <a:schemeClr val="bg1"/>
                </a:solidFill>
                <a:latin typeface="+mn-lt"/>
                <a:cs typeface="Calibri Light" panose="020F0302020204030204" pitchFamily="34" charset="0"/>
              </a:rPr>
              <a:t>.</a:t>
            </a:r>
          </a:p>
          <a:p>
            <a:pPr eaLnBrk="0" hangingPunct="0"/>
            <a:endParaRPr lang="en-US" altLang="es-MX" sz="1400" dirty="0">
              <a:solidFill>
                <a:schemeClr val="bg1"/>
              </a:solidFill>
              <a:latin typeface="+mn-lt"/>
              <a:cs typeface="Calibri Light" panose="020F0302020204030204" pitchFamily="34" charset="0"/>
            </a:endParaRPr>
          </a:p>
          <a:p>
            <a:pPr eaLnBrk="0" hangingPunct="0"/>
            <a:endParaRPr lang="en-US" altLang="es-MX" sz="1400" dirty="0">
              <a:solidFill>
                <a:schemeClr val="bg1"/>
              </a:solidFill>
              <a:latin typeface="+mn-lt"/>
              <a:cs typeface="Calibri Light" panose="020F03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03E01E3-24CD-44D3-81AD-4184FEA57985}"/>
              </a:ext>
            </a:extLst>
          </p:cNvPr>
          <p:cNvSpPr/>
          <p:nvPr/>
        </p:nvSpPr>
        <p:spPr>
          <a:xfrm>
            <a:off x="0" y="0"/>
            <a:ext cx="7448550" cy="6858000"/>
          </a:xfrm>
          <a:prstGeom prst="rect">
            <a:avLst/>
          </a:prstGeom>
          <a:solidFill>
            <a:srgbClr val="D267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67986D02-251D-4262-B1C5-33CD16762275}"/>
              </a:ext>
            </a:extLst>
          </p:cNvPr>
          <p:cNvSpPr/>
          <p:nvPr/>
        </p:nvSpPr>
        <p:spPr>
          <a:xfrm>
            <a:off x="7448550" y="0"/>
            <a:ext cx="4743450" cy="6858000"/>
          </a:xfrm>
          <a:prstGeom prst="rect">
            <a:avLst/>
          </a:prstGeom>
          <a:solidFill>
            <a:srgbClr val="F7C1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ángulo 3">
            <a:extLst>
              <a:ext uri="{FF2B5EF4-FFF2-40B4-BE49-F238E27FC236}">
                <a16:creationId xmlns:a16="http://schemas.microsoft.com/office/drawing/2014/main" id="{9E687F7A-59D2-48C7-A319-CF1B5709B687}"/>
              </a:ext>
            </a:extLst>
          </p:cNvPr>
          <p:cNvSpPr/>
          <p:nvPr/>
        </p:nvSpPr>
        <p:spPr>
          <a:xfrm>
            <a:off x="5729288" y="933450"/>
            <a:ext cx="4000500" cy="1657350"/>
          </a:xfrm>
          <a:prstGeom prst="rect">
            <a:avLst/>
          </a:prstGeom>
          <a:solidFill>
            <a:srgbClr val="DCB8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a:extLst>
              <a:ext uri="{FF2B5EF4-FFF2-40B4-BE49-F238E27FC236}">
                <a16:creationId xmlns:a16="http://schemas.microsoft.com/office/drawing/2014/main" id="{F093D9B9-B7D5-48F9-9E19-EE8B15B113D0}"/>
              </a:ext>
            </a:extLst>
          </p:cNvPr>
          <p:cNvSpPr/>
          <p:nvPr/>
        </p:nvSpPr>
        <p:spPr>
          <a:xfrm>
            <a:off x="5729288" y="2590800"/>
            <a:ext cx="4000500" cy="1657350"/>
          </a:xfrm>
          <a:prstGeom prst="rect">
            <a:avLst/>
          </a:prstGeom>
          <a:solidFill>
            <a:srgbClr val="8E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5EF2355B-121A-44D4-862B-B0E7874EB338}"/>
              </a:ext>
            </a:extLst>
          </p:cNvPr>
          <p:cNvSpPr/>
          <p:nvPr/>
        </p:nvSpPr>
        <p:spPr>
          <a:xfrm>
            <a:off x="5729288" y="4248150"/>
            <a:ext cx="4000500" cy="1657350"/>
          </a:xfrm>
          <a:prstGeom prst="rect">
            <a:avLst/>
          </a:prstGeom>
          <a:solidFill>
            <a:srgbClr val="E3B9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Marcador de posición de imagen 14">
            <a:extLst>
              <a:ext uri="{FF2B5EF4-FFF2-40B4-BE49-F238E27FC236}">
                <a16:creationId xmlns:a16="http://schemas.microsoft.com/office/drawing/2014/main" id="{9A3EF6EA-F52F-4635-80E3-A497E2435F3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8828" r="18828"/>
          <a:stretch>
            <a:fillRect/>
          </a:stretch>
        </p:blipFill>
        <p:spPr/>
      </p:pic>
      <p:sp>
        <p:nvSpPr>
          <p:cNvPr id="11" name="CuadroTexto 10">
            <a:extLst>
              <a:ext uri="{FF2B5EF4-FFF2-40B4-BE49-F238E27FC236}">
                <a16:creationId xmlns:a16="http://schemas.microsoft.com/office/drawing/2014/main" id="{50B3A60C-F1F5-44E4-9BD3-F9BB2DB4CC80}"/>
              </a:ext>
            </a:extLst>
          </p:cNvPr>
          <p:cNvSpPr txBox="1"/>
          <p:nvPr/>
        </p:nvSpPr>
        <p:spPr>
          <a:xfrm>
            <a:off x="2647197" y="2168337"/>
            <a:ext cx="5145005" cy="1938992"/>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Your Title </a:t>
            </a:r>
          </a:p>
          <a:p>
            <a:r>
              <a:rPr lang="en-US" sz="4000" dirty="0">
                <a:solidFill>
                  <a:schemeClr val="bg1"/>
                </a:solidFill>
                <a:effectLst>
                  <a:outerShdw blurRad="38100" dist="38100" dir="2700000" algn="tl">
                    <a:srgbClr val="000000">
                      <a:alpha val="43137"/>
                    </a:srgbClr>
                  </a:outerShdw>
                </a:effectLst>
                <a:latin typeface="Bariol Bold" panose="02000506040000020003" pitchFamily="50" charset="0"/>
              </a:rPr>
              <a:t>Presentation </a:t>
            </a:r>
          </a:p>
          <a:p>
            <a:r>
              <a:rPr lang="en-US" sz="4000" dirty="0">
                <a:solidFill>
                  <a:schemeClr val="bg1">
                    <a:lumMod val="85000"/>
                  </a:schemeClr>
                </a:solidFill>
                <a:effectLst>
                  <a:outerShdw blurRad="38100" dist="38100" dir="2700000" algn="tl">
                    <a:srgbClr val="000000">
                      <a:alpha val="43137"/>
                    </a:srgbClr>
                  </a:outerShdw>
                </a:effectLst>
                <a:latin typeface="Bariol Bold" panose="02000506040000020003" pitchFamily="50" charset="0"/>
              </a:rPr>
              <a:t>Goes Here</a:t>
            </a:r>
          </a:p>
        </p:txBody>
      </p:sp>
      <p:sp>
        <p:nvSpPr>
          <p:cNvPr id="17" name="TextBox 30">
            <a:extLst>
              <a:ext uri="{FF2B5EF4-FFF2-40B4-BE49-F238E27FC236}">
                <a16:creationId xmlns:a16="http://schemas.microsoft.com/office/drawing/2014/main" id="{25219118-78F8-448D-B7CE-B1CFDACE184E}"/>
              </a:ext>
            </a:extLst>
          </p:cNvPr>
          <p:cNvSpPr txBox="1">
            <a:spLocks noChangeArrowheads="1"/>
          </p:cNvSpPr>
          <p:nvPr/>
        </p:nvSpPr>
        <p:spPr bwMode="auto">
          <a:xfrm>
            <a:off x="5983041" y="1566282"/>
            <a:ext cx="3492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a:t>
            </a:r>
          </a:p>
          <a:p>
            <a:pPr eaLnBrk="0" hangingPunct="0"/>
            <a:endParaRPr lang="en-US" altLang="es-MX" sz="1400" dirty="0">
              <a:solidFill>
                <a:schemeClr val="bg1"/>
              </a:solidFill>
              <a:latin typeface="+mn-lt"/>
              <a:cs typeface="Calibri Light" panose="020F0302020204030204" pitchFamily="34" charset="0"/>
            </a:endParaRPr>
          </a:p>
        </p:txBody>
      </p:sp>
      <p:sp>
        <p:nvSpPr>
          <p:cNvPr id="18" name="TextBox 30">
            <a:extLst>
              <a:ext uri="{FF2B5EF4-FFF2-40B4-BE49-F238E27FC236}">
                <a16:creationId xmlns:a16="http://schemas.microsoft.com/office/drawing/2014/main" id="{A6DE8391-22F8-4808-96A7-F4FBCD13F031}"/>
              </a:ext>
            </a:extLst>
          </p:cNvPr>
          <p:cNvSpPr txBox="1">
            <a:spLocks noChangeArrowheads="1"/>
          </p:cNvSpPr>
          <p:nvPr/>
        </p:nvSpPr>
        <p:spPr bwMode="auto">
          <a:xfrm>
            <a:off x="5983041" y="3340865"/>
            <a:ext cx="3492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a:t>
            </a:r>
          </a:p>
          <a:p>
            <a:pPr eaLnBrk="0" hangingPunct="0"/>
            <a:endParaRPr lang="en-US" altLang="es-MX" sz="1400" dirty="0">
              <a:solidFill>
                <a:schemeClr val="bg1"/>
              </a:solidFill>
              <a:latin typeface="+mn-lt"/>
              <a:cs typeface="Calibri Light" panose="020F0302020204030204" pitchFamily="34" charset="0"/>
            </a:endParaRPr>
          </a:p>
        </p:txBody>
      </p:sp>
      <p:sp>
        <p:nvSpPr>
          <p:cNvPr id="19" name="TextBox 30">
            <a:extLst>
              <a:ext uri="{FF2B5EF4-FFF2-40B4-BE49-F238E27FC236}">
                <a16:creationId xmlns:a16="http://schemas.microsoft.com/office/drawing/2014/main" id="{ACD9782B-CFE4-40EF-AC41-AA1DF11D6A80}"/>
              </a:ext>
            </a:extLst>
          </p:cNvPr>
          <p:cNvSpPr txBox="1">
            <a:spLocks noChangeArrowheads="1"/>
          </p:cNvSpPr>
          <p:nvPr/>
        </p:nvSpPr>
        <p:spPr bwMode="auto">
          <a:xfrm>
            <a:off x="5983041" y="4970443"/>
            <a:ext cx="3492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a:t>
            </a:r>
          </a:p>
          <a:p>
            <a:pPr eaLnBrk="0" hangingPunct="0"/>
            <a:endParaRPr lang="en-US" altLang="es-MX" sz="1400" dirty="0">
              <a:solidFill>
                <a:schemeClr val="bg1"/>
              </a:solidFill>
              <a:latin typeface="+mn-lt"/>
              <a:cs typeface="Calibri Light" panose="020F0302020204030204" pitchFamily="34" charset="0"/>
            </a:endParaRPr>
          </a:p>
        </p:txBody>
      </p:sp>
      <p:sp>
        <p:nvSpPr>
          <p:cNvPr id="20" name="CuadroTexto 19">
            <a:extLst>
              <a:ext uri="{FF2B5EF4-FFF2-40B4-BE49-F238E27FC236}">
                <a16:creationId xmlns:a16="http://schemas.microsoft.com/office/drawing/2014/main" id="{672DFDDC-8E0F-4A27-B339-ECE54E91F550}"/>
              </a:ext>
            </a:extLst>
          </p:cNvPr>
          <p:cNvSpPr txBox="1"/>
          <p:nvPr/>
        </p:nvSpPr>
        <p:spPr>
          <a:xfrm>
            <a:off x="5983041" y="1053525"/>
            <a:ext cx="970209" cy="584775"/>
          </a:xfrm>
          <a:prstGeom prst="rect">
            <a:avLst/>
          </a:prstGeom>
          <a:noFill/>
        </p:spPr>
        <p:txBody>
          <a:bodyPr wrap="square" rtlCol="0">
            <a:spAutoFit/>
          </a:bodyPr>
          <a:lstStyle/>
          <a:p>
            <a:r>
              <a:rPr lang="en-US" sz="3200" dirty="0">
                <a:solidFill>
                  <a:schemeClr val="bg1"/>
                </a:solidFill>
              </a:rPr>
              <a:t>01</a:t>
            </a:r>
          </a:p>
        </p:txBody>
      </p:sp>
      <p:sp>
        <p:nvSpPr>
          <p:cNvPr id="21" name="CuadroTexto 20">
            <a:extLst>
              <a:ext uri="{FF2B5EF4-FFF2-40B4-BE49-F238E27FC236}">
                <a16:creationId xmlns:a16="http://schemas.microsoft.com/office/drawing/2014/main" id="{96FD3D29-C571-4A4B-9F90-9E54D45E9956}"/>
              </a:ext>
            </a:extLst>
          </p:cNvPr>
          <p:cNvSpPr txBox="1"/>
          <p:nvPr/>
        </p:nvSpPr>
        <p:spPr>
          <a:xfrm>
            <a:off x="5983040" y="2855311"/>
            <a:ext cx="970209" cy="584775"/>
          </a:xfrm>
          <a:prstGeom prst="rect">
            <a:avLst/>
          </a:prstGeom>
          <a:noFill/>
        </p:spPr>
        <p:txBody>
          <a:bodyPr wrap="square" rtlCol="0">
            <a:spAutoFit/>
          </a:bodyPr>
          <a:lstStyle/>
          <a:p>
            <a:r>
              <a:rPr lang="en-US" sz="3200" dirty="0">
                <a:solidFill>
                  <a:schemeClr val="bg1"/>
                </a:solidFill>
              </a:rPr>
              <a:t>02</a:t>
            </a:r>
          </a:p>
        </p:txBody>
      </p:sp>
      <p:sp>
        <p:nvSpPr>
          <p:cNvPr id="25" name="CuadroTexto 24">
            <a:extLst>
              <a:ext uri="{FF2B5EF4-FFF2-40B4-BE49-F238E27FC236}">
                <a16:creationId xmlns:a16="http://schemas.microsoft.com/office/drawing/2014/main" id="{DB30EF11-826B-43E0-81E7-1EC80384CB4F}"/>
              </a:ext>
            </a:extLst>
          </p:cNvPr>
          <p:cNvSpPr txBox="1"/>
          <p:nvPr/>
        </p:nvSpPr>
        <p:spPr>
          <a:xfrm>
            <a:off x="5983039" y="4472672"/>
            <a:ext cx="970209" cy="584775"/>
          </a:xfrm>
          <a:prstGeom prst="rect">
            <a:avLst/>
          </a:prstGeom>
          <a:noFill/>
        </p:spPr>
        <p:txBody>
          <a:bodyPr wrap="square" rtlCol="0">
            <a:spAutoFit/>
          </a:bodyPr>
          <a:lstStyle/>
          <a:p>
            <a:r>
              <a:rPr lang="en-US" sz="3200" dirty="0">
                <a:solidFill>
                  <a:schemeClr val="bg1"/>
                </a:solidFill>
              </a:rPr>
              <a:t>03</a:t>
            </a:r>
          </a:p>
        </p:txBody>
      </p:sp>
      <p:grpSp>
        <p:nvGrpSpPr>
          <p:cNvPr id="231" name="Group 9">
            <a:extLst>
              <a:ext uri="{FF2B5EF4-FFF2-40B4-BE49-F238E27FC236}">
                <a16:creationId xmlns:a16="http://schemas.microsoft.com/office/drawing/2014/main" id="{CDF6F1AB-D728-4710-93D2-2D81BF425460}"/>
              </a:ext>
            </a:extLst>
          </p:cNvPr>
          <p:cNvGrpSpPr>
            <a:grpSpLocks noChangeAspect="1"/>
          </p:cNvGrpSpPr>
          <p:nvPr/>
        </p:nvGrpSpPr>
        <p:grpSpPr bwMode="auto">
          <a:xfrm>
            <a:off x="4142706" y="973044"/>
            <a:ext cx="973137" cy="577850"/>
            <a:chOff x="-1" y="-3"/>
            <a:chExt cx="613" cy="364"/>
          </a:xfrm>
        </p:grpSpPr>
        <p:sp>
          <p:nvSpPr>
            <p:cNvPr id="233" name="Oval 10">
              <a:extLst>
                <a:ext uri="{FF2B5EF4-FFF2-40B4-BE49-F238E27FC236}">
                  <a16:creationId xmlns:a16="http://schemas.microsoft.com/office/drawing/2014/main" id="{10DC0032-569E-409B-9067-A6D7D40BBBDA}"/>
                </a:ext>
              </a:extLst>
            </p:cNvPr>
            <p:cNvSpPr>
              <a:spLocks noChangeArrowheads="1"/>
            </p:cNvSpPr>
            <p:nvPr/>
          </p:nvSpPr>
          <p:spPr bwMode="auto">
            <a:xfrm>
              <a:off x="-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Oval 11">
              <a:extLst>
                <a:ext uri="{FF2B5EF4-FFF2-40B4-BE49-F238E27FC236}">
                  <a16:creationId xmlns:a16="http://schemas.microsoft.com/office/drawing/2014/main" id="{B200CA06-7401-4D56-AB41-591B1C261C00}"/>
                </a:ext>
              </a:extLst>
            </p:cNvPr>
            <p:cNvSpPr>
              <a:spLocks noChangeArrowheads="1"/>
            </p:cNvSpPr>
            <p:nvPr/>
          </p:nvSpPr>
          <p:spPr bwMode="auto">
            <a:xfrm>
              <a:off x="140"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Oval 12">
              <a:extLst>
                <a:ext uri="{FF2B5EF4-FFF2-40B4-BE49-F238E27FC236}">
                  <a16:creationId xmlns:a16="http://schemas.microsoft.com/office/drawing/2014/main" id="{1A7A961F-7404-40DC-B80C-5F0119450011}"/>
                </a:ext>
              </a:extLst>
            </p:cNvPr>
            <p:cNvSpPr>
              <a:spLocks noChangeArrowheads="1"/>
            </p:cNvSpPr>
            <p:nvPr/>
          </p:nvSpPr>
          <p:spPr bwMode="auto">
            <a:xfrm>
              <a:off x="280"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Oval 13">
              <a:extLst>
                <a:ext uri="{FF2B5EF4-FFF2-40B4-BE49-F238E27FC236}">
                  <a16:creationId xmlns:a16="http://schemas.microsoft.com/office/drawing/2014/main" id="{1A86ACF0-20B9-4909-80B8-47A4CA4FCC8E}"/>
                </a:ext>
              </a:extLst>
            </p:cNvPr>
            <p:cNvSpPr>
              <a:spLocks noChangeArrowheads="1"/>
            </p:cNvSpPr>
            <p:nvPr/>
          </p:nvSpPr>
          <p:spPr bwMode="auto">
            <a:xfrm>
              <a:off x="421" y="-3"/>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Oval 14">
              <a:extLst>
                <a:ext uri="{FF2B5EF4-FFF2-40B4-BE49-F238E27FC236}">
                  <a16:creationId xmlns:a16="http://schemas.microsoft.com/office/drawing/2014/main" id="{F8423BEE-9168-414E-B93E-306E34CD2B75}"/>
                </a:ext>
              </a:extLst>
            </p:cNvPr>
            <p:cNvSpPr>
              <a:spLocks noChangeArrowheads="1"/>
            </p:cNvSpPr>
            <p:nvPr/>
          </p:nvSpPr>
          <p:spPr bwMode="auto">
            <a:xfrm>
              <a:off x="561" y="-3"/>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Oval 15">
              <a:extLst>
                <a:ext uri="{FF2B5EF4-FFF2-40B4-BE49-F238E27FC236}">
                  <a16:creationId xmlns:a16="http://schemas.microsoft.com/office/drawing/2014/main" id="{427FCA2E-3E01-421B-A2D1-3237AE8CAB05}"/>
                </a:ext>
              </a:extLst>
            </p:cNvPr>
            <p:cNvSpPr>
              <a:spLocks noChangeArrowheads="1"/>
            </p:cNvSpPr>
            <p:nvPr/>
          </p:nvSpPr>
          <p:spPr bwMode="auto">
            <a:xfrm>
              <a:off x="-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Oval 16">
              <a:extLst>
                <a:ext uri="{FF2B5EF4-FFF2-40B4-BE49-F238E27FC236}">
                  <a16:creationId xmlns:a16="http://schemas.microsoft.com/office/drawing/2014/main" id="{B4E24F94-9EB2-45E7-B4BA-93FA986E8E40}"/>
                </a:ext>
              </a:extLst>
            </p:cNvPr>
            <p:cNvSpPr>
              <a:spLocks noChangeArrowheads="1"/>
            </p:cNvSpPr>
            <p:nvPr/>
          </p:nvSpPr>
          <p:spPr bwMode="auto">
            <a:xfrm>
              <a:off x="140"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Oval 17">
              <a:extLst>
                <a:ext uri="{FF2B5EF4-FFF2-40B4-BE49-F238E27FC236}">
                  <a16:creationId xmlns:a16="http://schemas.microsoft.com/office/drawing/2014/main" id="{AA4CCB33-8C7F-47D5-84A4-4C3B641B5532}"/>
                </a:ext>
              </a:extLst>
            </p:cNvPr>
            <p:cNvSpPr>
              <a:spLocks noChangeArrowheads="1"/>
            </p:cNvSpPr>
            <p:nvPr/>
          </p:nvSpPr>
          <p:spPr bwMode="auto">
            <a:xfrm>
              <a:off x="280"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Oval 18">
              <a:extLst>
                <a:ext uri="{FF2B5EF4-FFF2-40B4-BE49-F238E27FC236}">
                  <a16:creationId xmlns:a16="http://schemas.microsoft.com/office/drawing/2014/main" id="{B390EC23-2BCF-4425-B452-B0282C9CFB1C}"/>
                </a:ext>
              </a:extLst>
            </p:cNvPr>
            <p:cNvSpPr>
              <a:spLocks noChangeArrowheads="1"/>
            </p:cNvSpPr>
            <p:nvPr/>
          </p:nvSpPr>
          <p:spPr bwMode="auto">
            <a:xfrm>
              <a:off x="421" y="155"/>
              <a:ext cx="50"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Oval 19">
              <a:extLst>
                <a:ext uri="{FF2B5EF4-FFF2-40B4-BE49-F238E27FC236}">
                  <a16:creationId xmlns:a16="http://schemas.microsoft.com/office/drawing/2014/main" id="{B7509665-F0A5-46D3-B6B2-3355BBE47904}"/>
                </a:ext>
              </a:extLst>
            </p:cNvPr>
            <p:cNvSpPr>
              <a:spLocks noChangeArrowheads="1"/>
            </p:cNvSpPr>
            <p:nvPr/>
          </p:nvSpPr>
          <p:spPr bwMode="auto">
            <a:xfrm>
              <a:off x="561" y="155"/>
              <a:ext cx="51" cy="48"/>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Oval 20">
              <a:extLst>
                <a:ext uri="{FF2B5EF4-FFF2-40B4-BE49-F238E27FC236}">
                  <a16:creationId xmlns:a16="http://schemas.microsoft.com/office/drawing/2014/main" id="{84DB5C7D-23AB-4EB7-9D26-291808CC4303}"/>
                </a:ext>
              </a:extLst>
            </p:cNvPr>
            <p:cNvSpPr>
              <a:spLocks noChangeArrowheads="1"/>
            </p:cNvSpPr>
            <p:nvPr/>
          </p:nvSpPr>
          <p:spPr bwMode="auto">
            <a:xfrm>
              <a:off x="-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Oval 21">
              <a:extLst>
                <a:ext uri="{FF2B5EF4-FFF2-40B4-BE49-F238E27FC236}">
                  <a16:creationId xmlns:a16="http://schemas.microsoft.com/office/drawing/2014/main" id="{CA9B7E0D-5013-49A1-8108-43C673AE069D}"/>
                </a:ext>
              </a:extLst>
            </p:cNvPr>
            <p:cNvSpPr>
              <a:spLocks noChangeArrowheads="1"/>
            </p:cNvSpPr>
            <p:nvPr/>
          </p:nvSpPr>
          <p:spPr bwMode="auto">
            <a:xfrm>
              <a:off x="140"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Oval 22">
              <a:extLst>
                <a:ext uri="{FF2B5EF4-FFF2-40B4-BE49-F238E27FC236}">
                  <a16:creationId xmlns:a16="http://schemas.microsoft.com/office/drawing/2014/main" id="{8CF0B93A-DBEE-4B75-AEAA-56987425838A}"/>
                </a:ext>
              </a:extLst>
            </p:cNvPr>
            <p:cNvSpPr>
              <a:spLocks noChangeArrowheads="1"/>
            </p:cNvSpPr>
            <p:nvPr/>
          </p:nvSpPr>
          <p:spPr bwMode="auto">
            <a:xfrm>
              <a:off x="280"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Oval 23">
              <a:extLst>
                <a:ext uri="{FF2B5EF4-FFF2-40B4-BE49-F238E27FC236}">
                  <a16:creationId xmlns:a16="http://schemas.microsoft.com/office/drawing/2014/main" id="{EBC1D722-9077-432A-8D55-EE4EE0A50E2D}"/>
                </a:ext>
              </a:extLst>
            </p:cNvPr>
            <p:cNvSpPr>
              <a:spLocks noChangeArrowheads="1"/>
            </p:cNvSpPr>
            <p:nvPr/>
          </p:nvSpPr>
          <p:spPr bwMode="auto">
            <a:xfrm>
              <a:off x="421" y="314"/>
              <a:ext cx="50"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Oval 24">
              <a:extLst>
                <a:ext uri="{FF2B5EF4-FFF2-40B4-BE49-F238E27FC236}">
                  <a16:creationId xmlns:a16="http://schemas.microsoft.com/office/drawing/2014/main" id="{F55F2974-83A4-43DB-804C-D048FA16BF0F}"/>
                </a:ext>
              </a:extLst>
            </p:cNvPr>
            <p:cNvSpPr>
              <a:spLocks noChangeArrowheads="1"/>
            </p:cNvSpPr>
            <p:nvPr/>
          </p:nvSpPr>
          <p:spPr bwMode="auto">
            <a:xfrm>
              <a:off x="561" y="314"/>
              <a:ext cx="51" cy="47"/>
            </a:xfrm>
            <a:prstGeom prst="ellipse">
              <a:avLst/>
            </a:prstGeom>
            <a:solidFill>
              <a:srgbClr val="ECE1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 name="Elipse 25">
            <a:extLst>
              <a:ext uri="{FF2B5EF4-FFF2-40B4-BE49-F238E27FC236}">
                <a16:creationId xmlns:a16="http://schemas.microsoft.com/office/drawing/2014/main" id="{C9E53B52-D32E-40BE-8668-DE68C0EC6F6D}"/>
              </a:ext>
            </a:extLst>
          </p:cNvPr>
          <p:cNvSpPr/>
          <p:nvPr/>
        </p:nvSpPr>
        <p:spPr>
          <a:xfrm>
            <a:off x="3480047" y="5080248"/>
            <a:ext cx="844302" cy="844302"/>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3500</TotalTime>
  <Words>1064</Words>
  <Application>Microsoft Office PowerPoint</Application>
  <PresentationFormat>Widescreen</PresentationFormat>
  <Paragraphs>80</Paragraphs>
  <Slides>13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Bariol Bold</vt:lpstr>
      <vt:lpstr>Calibri</vt:lpstr>
      <vt:lpstr>Calibri Light</vt:lpstr>
      <vt:lpstr>Christmas Wish Calligraphy</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154</cp:revision>
  <dcterms:created xsi:type="dcterms:W3CDTF">2020-04-22T15:34:04Z</dcterms:created>
  <dcterms:modified xsi:type="dcterms:W3CDTF">2025-06-09T15:57:28Z</dcterms:modified>
</cp:coreProperties>
</file>