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4129" r:id="rId2"/>
    <p:sldId id="256" r:id="rId3"/>
    <p:sldId id="257" r:id="rId4"/>
    <p:sldId id="260" r:id="rId5"/>
    <p:sldId id="1422" r:id="rId6"/>
    <p:sldId id="261" r:id="rId7"/>
    <p:sldId id="258" r:id="rId8"/>
    <p:sldId id="262" r:id="rId9"/>
    <p:sldId id="259" r:id="rId10"/>
    <p:sldId id="263" r:id="rId11"/>
    <p:sldId id="1443" r:id="rId12"/>
    <p:sldId id="1384" r:id="rId13"/>
    <p:sldId id="1444" r:id="rId14"/>
    <p:sldId id="179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42E83"/>
    <a:srgbClr val="E340B2"/>
    <a:srgbClr val="329DAD"/>
    <a:srgbClr val="791D5D"/>
    <a:srgbClr val="1AC2DC"/>
    <a:srgbClr val="20B9DC"/>
    <a:srgbClr val="2790D1"/>
    <a:srgbClr val="2498D1"/>
    <a:srgbClr val="D44DAE"/>
    <a:srgbClr val="2884C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2C0A41-4EAD-49D7-BA39-7CE5406CA076}" v="3" dt="2025-06-15T17:25:23.5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280" autoAdjust="0"/>
  </p:normalViewPr>
  <p:slideViewPr>
    <p:cSldViewPr snapToGrid="0">
      <p:cViewPr varScale="1">
        <p:scale>
          <a:sx n="105" d="100"/>
          <a:sy n="105" d="100"/>
        </p:scale>
        <p:origin x="83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0E2C0A41-4EAD-49D7-BA39-7CE5406CA076}"/>
    <pc:docChg chg="undo custSel addSld delSld modSld sldOrd modMainMaster">
      <pc:chgData name="Jolie Serrano Delgado" userId="d52b4219-5c60-4a0c-87ad-b1ec335c0c37" providerId="ADAL" clId="{0E2C0A41-4EAD-49D7-BA39-7CE5406CA076}" dt="2025-06-15T17:25:27.283" v="10" actId="47"/>
      <pc:docMkLst>
        <pc:docMk/>
      </pc:docMkLst>
      <pc:sldChg chg="del">
        <pc:chgData name="Jolie Serrano Delgado" userId="d52b4219-5c60-4a0c-87ad-b1ec335c0c37" providerId="ADAL" clId="{0E2C0A41-4EAD-49D7-BA39-7CE5406CA076}" dt="2025-06-15T17:25:03.244" v="5" actId="47"/>
        <pc:sldMkLst>
          <pc:docMk/>
          <pc:sldMk cId="3746168901" sldId="350"/>
        </pc:sldMkLst>
      </pc:sldChg>
      <pc:sldChg chg="modSp del mod">
        <pc:chgData name="Jolie Serrano Delgado" userId="d52b4219-5c60-4a0c-87ad-b1ec335c0c37" providerId="ADAL" clId="{0E2C0A41-4EAD-49D7-BA39-7CE5406CA076}" dt="2025-06-15T17:25:27.283" v="10" actId="47"/>
        <pc:sldMkLst>
          <pc:docMk/>
          <pc:sldMk cId="0" sldId="1420"/>
        </pc:sldMkLst>
        <pc:spChg chg="mod">
          <ac:chgData name="Jolie Serrano Delgado" userId="d52b4219-5c60-4a0c-87ad-b1ec335c0c37" providerId="ADAL" clId="{0E2C0A41-4EAD-49D7-BA39-7CE5406CA076}" dt="2025-06-15T17:25:25.024" v="9" actId="21"/>
          <ac:spMkLst>
            <pc:docMk/>
            <pc:sldMk cId="0" sldId="1420"/>
            <ac:spMk id="55309" creationId="{00000000-0000-0000-0000-000000000000}"/>
          </ac:spMkLst>
        </pc:spChg>
      </pc:sldChg>
      <pc:sldChg chg="modSp add mod ord">
        <pc:chgData name="Jolie Serrano Delgado" userId="d52b4219-5c60-4a0c-87ad-b1ec335c0c37" providerId="ADAL" clId="{0E2C0A41-4EAD-49D7-BA39-7CE5406CA076}" dt="2025-06-15T17:25:02.068" v="4"/>
        <pc:sldMkLst>
          <pc:docMk/>
          <pc:sldMk cId="3573392034" sldId="1791"/>
        </pc:sldMkLst>
        <pc:spChg chg="mod">
          <ac:chgData name="Jolie Serrano Delgado" userId="d52b4219-5c60-4a0c-87ad-b1ec335c0c37" providerId="ADAL" clId="{0E2C0A41-4EAD-49D7-BA39-7CE5406CA076}" dt="2025-06-15T17:24:58.361" v="2" actId="207"/>
          <ac:spMkLst>
            <pc:docMk/>
            <pc:sldMk cId="3573392034" sldId="1791"/>
            <ac:spMk id="5" creationId="{7FCA87B9-E211-0E4B-A9F7-DF87D6193A8C}"/>
          </ac:spMkLst>
        </pc:spChg>
      </pc:sldChg>
      <pc:sldChg chg="modSp add">
        <pc:chgData name="Jolie Serrano Delgado" userId="d52b4219-5c60-4a0c-87ad-b1ec335c0c37" providerId="ADAL" clId="{0E2C0A41-4EAD-49D7-BA39-7CE5406CA076}" dt="2025-06-15T17:25:23.517" v="8"/>
        <pc:sldMkLst>
          <pc:docMk/>
          <pc:sldMk cId="0" sldId="4129"/>
        </pc:sldMkLst>
        <pc:spChg chg="mod">
          <ac:chgData name="Jolie Serrano Delgado" userId="d52b4219-5c60-4a0c-87ad-b1ec335c0c37" providerId="ADAL" clId="{0E2C0A41-4EAD-49D7-BA39-7CE5406CA076}" dt="2025-06-15T17:25:23.517" v="8"/>
          <ac:spMkLst>
            <pc:docMk/>
            <pc:sldMk cId="0" sldId="4129"/>
            <ac:spMk id="55309" creationId="{00000000-0000-0000-0000-000000000000}"/>
          </ac:spMkLst>
        </pc:spChg>
      </pc:sldChg>
      <pc:sldMasterChg chg="modSldLayout">
        <pc:chgData name="Jolie Serrano Delgado" userId="d52b4219-5c60-4a0c-87ad-b1ec335c0c37" providerId="ADAL" clId="{0E2C0A41-4EAD-49D7-BA39-7CE5406CA076}" dt="2025-06-15T17:24:27.286" v="0" actId="735"/>
        <pc:sldMasterMkLst>
          <pc:docMk/>
          <pc:sldMasterMk cId="2916016287" sldId="2147483648"/>
        </pc:sldMasterMkLst>
        <pc:sldLayoutChg chg="modSp">
          <pc:chgData name="Jolie Serrano Delgado" userId="d52b4219-5c60-4a0c-87ad-b1ec335c0c37" providerId="ADAL" clId="{0E2C0A41-4EAD-49D7-BA39-7CE5406CA076}" dt="2025-06-15T17:24:27.286" v="0" actId="735"/>
          <pc:sldLayoutMkLst>
            <pc:docMk/>
            <pc:sldMasterMk cId="2916016287" sldId="2147483648"/>
            <pc:sldLayoutMk cId="539981919" sldId="2147483649"/>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27700C9-6BF7-4061-BC26-6E49B0EA69D0}"/>
              </a:ext>
            </a:extLst>
          </p:cNvPr>
          <p:cNvSpPr>
            <a:spLocks noGrp="1"/>
          </p:cNvSpPr>
          <p:nvPr>
            <p:ph type="pic" sz="quarter" idx="10"/>
          </p:nvPr>
        </p:nvSpPr>
        <p:spPr>
          <a:xfrm>
            <a:off x="3617525" y="1460663"/>
            <a:ext cx="4393712" cy="4393712"/>
          </a:xfrm>
          <a:prstGeom prst="ellipse">
            <a:avLst/>
          </a:prstGeom>
        </p:spPr>
        <p:txBody>
          <a:bodyPr/>
          <a:lstStyle/>
          <a:p>
            <a:endParaRPr lang="en-US"/>
          </a:p>
        </p:txBody>
      </p:sp>
    </p:spTree>
    <p:extLst>
      <p:ext uri="{BB962C8B-B14F-4D97-AF65-F5344CB8AC3E}">
        <p14:creationId xmlns:p14="http://schemas.microsoft.com/office/powerpoint/2010/main" val="5399819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nalysi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D91B06A5-2906-4753-93D8-18781C330FBC}"/>
              </a:ext>
            </a:extLst>
          </p:cNvPr>
          <p:cNvSpPr>
            <a:spLocks noGrp="1"/>
          </p:cNvSpPr>
          <p:nvPr>
            <p:ph type="pic" sz="quarter" idx="10"/>
          </p:nvPr>
        </p:nvSpPr>
        <p:spPr>
          <a:xfrm>
            <a:off x="6096000" y="0"/>
            <a:ext cx="6096000" cy="6858000"/>
          </a:xfrm>
          <a:prstGeom prst="rect">
            <a:avLst/>
          </a:prstGeom>
        </p:spPr>
        <p:txBody>
          <a:bodyPr/>
          <a:lstStyle/>
          <a:p>
            <a:endParaRPr lang="en-US"/>
          </a:p>
        </p:txBody>
      </p:sp>
    </p:spTree>
    <p:extLst>
      <p:ext uri="{BB962C8B-B14F-4D97-AF65-F5344CB8AC3E}">
        <p14:creationId xmlns:p14="http://schemas.microsoft.com/office/powerpoint/2010/main" val="293269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he problem">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3E998BC2-AF4B-48E3-A0D6-567C872A5B00}"/>
              </a:ext>
            </a:extLst>
          </p:cNvPr>
          <p:cNvSpPr>
            <a:spLocks noGrp="1"/>
          </p:cNvSpPr>
          <p:nvPr>
            <p:ph type="pic" sz="quarter" idx="10"/>
          </p:nvPr>
        </p:nvSpPr>
        <p:spPr>
          <a:xfrm>
            <a:off x="6096000" y="0"/>
            <a:ext cx="6096000" cy="3429000"/>
          </a:xfrm>
          <a:prstGeom prst="rect">
            <a:avLst/>
          </a:prstGeom>
        </p:spPr>
        <p:txBody>
          <a:bodyPr/>
          <a:lstStyle/>
          <a:p>
            <a:endParaRPr lang="en-US"/>
          </a:p>
        </p:txBody>
      </p:sp>
      <p:sp>
        <p:nvSpPr>
          <p:cNvPr id="10" name="Picture Placeholder 3">
            <a:extLst>
              <a:ext uri="{FF2B5EF4-FFF2-40B4-BE49-F238E27FC236}">
                <a16:creationId xmlns:a16="http://schemas.microsoft.com/office/drawing/2014/main" id="{8EA50AAA-9513-4AA6-B19E-DEF2751EE880}"/>
              </a:ext>
            </a:extLst>
          </p:cNvPr>
          <p:cNvSpPr>
            <a:spLocks noGrp="1"/>
          </p:cNvSpPr>
          <p:nvPr>
            <p:ph type="pic" sz="quarter" idx="11"/>
          </p:nvPr>
        </p:nvSpPr>
        <p:spPr>
          <a:xfrm>
            <a:off x="0" y="3390900"/>
            <a:ext cx="6096000" cy="3429000"/>
          </a:xfrm>
          <a:prstGeom prst="rect">
            <a:avLst/>
          </a:prstGeom>
        </p:spPr>
        <p:txBody>
          <a:bodyPr/>
          <a:lstStyle/>
          <a:p>
            <a:endParaRPr lang="en-US"/>
          </a:p>
        </p:txBody>
      </p:sp>
    </p:spTree>
    <p:extLst>
      <p:ext uri="{BB962C8B-B14F-4D97-AF65-F5344CB8AC3E}">
        <p14:creationId xmlns:p14="http://schemas.microsoft.com/office/powerpoint/2010/main" val="1856907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he solution">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7E409786-7FBE-4846-BDC7-44B900A6CDA9}"/>
              </a:ext>
            </a:extLst>
          </p:cNvPr>
          <p:cNvSpPr>
            <a:spLocks noGrp="1"/>
          </p:cNvSpPr>
          <p:nvPr>
            <p:ph type="pic" sz="quarter" idx="10"/>
          </p:nvPr>
        </p:nvSpPr>
        <p:spPr>
          <a:xfrm>
            <a:off x="6096000" y="3429000"/>
            <a:ext cx="6096000" cy="3429000"/>
          </a:xfrm>
          <a:prstGeom prst="rect">
            <a:avLst/>
          </a:prstGeom>
        </p:spPr>
        <p:txBody>
          <a:bodyPr/>
          <a:lstStyle/>
          <a:p>
            <a:endParaRPr lang="en-US"/>
          </a:p>
        </p:txBody>
      </p:sp>
      <p:sp>
        <p:nvSpPr>
          <p:cNvPr id="4" name="Picture Placeholder 3">
            <a:extLst>
              <a:ext uri="{FF2B5EF4-FFF2-40B4-BE49-F238E27FC236}">
                <a16:creationId xmlns:a16="http://schemas.microsoft.com/office/drawing/2014/main" id="{98D90E38-429B-4672-A82E-7753EE333D2D}"/>
              </a:ext>
            </a:extLst>
          </p:cNvPr>
          <p:cNvSpPr>
            <a:spLocks noGrp="1"/>
          </p:cNvSpPr>
          <p:nvPr>
            <p:ph type="pic" sz="quarter" idx="11"/>
          </p:nvPr>
        </p:nvSpPr>
        <p:spPr>
          <a:xfrm>
            <a:off x="0" y="0"/>
            <a:ext cx="6096000" cy="3429000"/>
          </a:xfrm>
          <a:prstGeom prst="rect">
            <a:avLst/>
          </a:prstGeom>
        </p:spPr>
        <p:txBody>
          <a:bodyPr/>
          <a:lstStyle/>
          <a:p>
            <a:endParaRPr lang="en-US"/>
          </a:p>
        </p:txBody>
      </p:sp>
    </p:spTree>
    <p:extLst>
      <p:ext uri="{BB962C8B-B14F-4D97-AF65-F5344CB8AC3E}">
        <p14:creationId xmlns:p14="http://schemas.microsoft.com/office/powerpoint/2010/main" val="955657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8B3A4-6F73-420A-9774-8757109038B9}"/>
              </a:ext>
            </a:extLst>
          </p:cNvPr>
          <p:cNvSpPr>
            <a:spLocks noGrp="1"/>
          </p:cNvSpPr>
          <p:nvPr>
            <p:ph type="title"/>
          </p:nvPr>
        </p:nvSpPr>
        <p:spPr>
          <a:xfrm>
            <a:off x="838200" y="365125"/>
            <a:ext cx="10515600" cy="1325563"/>
          </a:xfrm>
          <a:prstGeom prst="rect">
            <a:avLst/>
          </a:prstGeom>
        </p:spPr>
        <p:txBody>
          <a:bodyPr/>
          <a:lstStyle>
            <a:lvl1pPr algn="ctr">
              <a:defRPr/>
            </a:lvl1pPr>
          </a:lstStyle>
          <a:p>
            <a:r>
              <a:rPr lang="en-US"/>
              <a:t>Click to edit Master title style</a:t>
            </a:r>
          </a:p>
        </p:txBody>
      </p:sp>
    </p:spTree>
    <p:extLst>
      <p:ext uri="{BB962C8B-B14F-4D97-AF65-F5344CB8AC3E}">
        <p14:creationId xmlns:p14="http://schemas.microsoft.com/office/powerpoint/2010/main" val="4159630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whit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7866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hanks">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305A2061-043C-419E-8049-43535143BDC2}"/>
              </a:ext>
            </a:extLst>
          </p:cNvPr>
          <p:cNvSpPr>
            <a:spLocks noGrp="1"/>
          </p:cNvSpPr>
          <p:nvPr>
            <p:ph type="pic" sz="quarter" idx="10"/>
          </p:nvPr>
        </p:nvSpPr>
        <p:spPr>
          <a:xfrm>
            <a:off x="914400" y="800100"/>
            <a:ext cx="3943350" cy="3943350"/>
          </a:xfrm>
          <a:prstGeom prst="ellipse">
            <a:avLst/>
          </a:prstGeom>
        </p:spPr>
        <p:txBody>
          <a:bodyPr/>
          <a:lstStyle/>
          <a:p>
            <a:endParaRPr lang="en-US"/>
          </a:p>
        </p:txBody>
      </p:sp>
    </p:spTree>
    <p:extLst>
      <p:ext uri="{BB962C8B-B14F-4D97-AF65-F5344CB8AC3E}">
        <p14:creationId xmlns:p14="http://schemas.microsoft.com/office/powerpoint/2010/main" val="1986939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21798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419505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0" r:id="rId7"/>
    <p:sldLayoutId id="2147483661" r:id="rId8"/>
    <p:sldLayoutId id="2147483662"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free-powerpoint-templates-download.com/" TargetMode="External"/><Relationship Id="rId1" Type="http://schemas.openxmlformats.org/officeDocument/2006/relationships/slideLayout" Target="../slideLayouts/slideLayout7.xml"/><Relationship Id="rId4" Type="http://schemas.openxmlformats.org/officeDocument/2006/relationships/hyperlink" Target="http://www.free-powerpoint-templates-download.com/" TargetMode="Externa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9.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free-powerpoint-templates-download.com/"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3016051" y="2161258"/>
            <a:ext cx="7317417" cy="563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a:t>
            </a:r>
            <a:r>
              <a:rPr lang="en-US" altLang="ja-JP" sz="1400" b="1">
                <a:solidFill>
                  <a:schemeClr val="bg1"/>
                </a:solidFill>
                <a:cs typeface="Arial" panose="020B0604020202020204" pitchFamily="34" charset="0"/>
              </a:rPr>
              <a:t>install</a:t>
            </a:r>
            <a:r>
              <a:rPr lang="en-US" altLang="ja-JP" sz="1400">
                <a:solidFill>
                  <a:schemeClr val="bg1"/>
                </a:solidFill>
                <a:cs typeface="Arial" panose="020B0604020202020204" pitchFamily="34" charset="0"/>
              </a:rPr>
              <a:t> </a:t>
            </a:r>
            <a:r>
              <a:rPr lang="en-US" altLang="ja-JP" sz="1400" b="1">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Lato Font</a:t>
            </a:r>
            <a:r>
              <a:rPr lang="en-US" altLang="ja-JP" sz="140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 </a:t>
            </a:r>
            <a:r>
              <a:rPr lang="en-US" altLang="ja-JP" sz="1400">
                <a:solidFill>
                  <a:schemeClr val="bg1"/>
                </a:solidFill>
                <a:cs typeface="Arial" panose="020B0604020202020204" pitchFamily="34" charset="0"/>
              </a:rPr>
              <a:t>before </a:t>
            </a:r>
            <a:r>
              <a:rPr lang="en-US" altLang="ja-JP" sz="1400" dirty="0">
                <a:solidFill>
                  <a:schemeClr val="bg1"/>
                </a:solidFill>
                <a:cs typeface="Arial" panose="020B0604020202020204" pitchFamily="34" charset="0"/>
              </a:rPr>
              <a:t>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3016051"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1605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16051"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854297C-6E23-47A9-902B-D55FCE619B74}"/>
              </a:ext>
            </a:extLst>
          </p:cNvPr>
          <p:cNvSpPr/>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0" name="Picture 89">
            <a:extLst>
              <a:ext uri="{FF2B5EF4-FFF2-40B4-BE49-F238E27FC236}">
                <a16:creationId xmlns:a16="http://schemas.microsoft.com/office/drawing/2014/main" id="{1977EEA4-7F43-4BDE-8359-F600A07B282C}"/>
              </a:ext>
            </a:extLst>
          </p:cNvPr>
          <p:cNvPicPr>
            <a:picLocks noChangeAspect="1"/>
          </p:cNvPicPr>
          <p:nvPr/>
        </p:nvPicPr>
        <p:blipFill>
          <a:blip r:embed="rId2"/>
          <a:stretch>
            <a:fillRect/>
          </a:stretch>
        </p:blipFill>
        <p:spPr>
          <a:xfrm>
            <a:off x="838200" y="1063978"/>
            <a:ext cx="10758311" cy="4730044"/>
          </a:xfrm>
          <a:prstGeom prst="rect">
            <a:avLst/>
          </a:prstGeom>
        </p:spPr>
      </p:pic>
      <p:sp>
        <p:nvSpPr>
          <p:cNvPr id="4" name="TextBox 3">
            <a:extLst>
              <a:ext uri="{FF2B5EF4-FFF2-40B4-BE49-F238E27FC236}">
                <a16:creationId xmlns:a16="http://schemas.microsoft.com/office/drawing/2014/main" id="{C72E29DA-7140-4113-A420-656EBEC3CF69}"/>
              </a:ext>
            </a:extLst>
          </p:cNvPr>
          <p:cNvSpPr txBox="1"/>
          <p:nvPr/>
        </p:nvSpPr>
        <p:spPr>
          <a:xfrm>
            <a:off x="4683830" y="2609850"/>
            <a:ext cx="3067050" cy="1446550"/>
          </a:xfrm>
          <a:prstGeom prst="rect">
            <a:avLst/>
          </a:prstGeom>
          <a:noFill/>
        </p:spPr>
        <p:txBody>
          <a:bodyPr wrap="square" rtlCol="0">
            <a:spAutoFit/>
          </a:bodyPr>
          <a:lstStyle/>
          <a:p>
            <a:pPr algn="ctr"/>
            <a:r>
              <a:rPr lang="en-US" sz="8800" dirty="0">
                <a:solidFill>
                  <a:schemeClr val="bg1"/>
                </a:solidFill>
              </a:rPr>
              <a:t>KPI</a:t>
            </a:r>
          </a:p>
        </p:txBody>
      </p:sp>
      <p:sp>
        <p:nvSpPr>
          <p:cNvPr id="91" name="TextBox 62">
            <a:extLst>
              <a:ext uri="{FF2B5EF4-FFF2-40B4-BE49-F238E27FC236}">
                <a16:creationId xmlns:a16="http://schemas.microsoft.com/office/drawing/2014/main" id="{72F0E409-F56D-4BA2-AD63-69113CB4C6E8}"/>
              </a:ext>
            </a:extLst>
          </p:cNvPr>
          <p:cNvSpPr txBox="1">
            <a:spLocks noChangeArrowheads="1"/>
          </p:cNvSpPr>
          <p:nvPr/>
        </p:nvSpPr>
        <p:spPr bwMode="auto">
          <a:xfrm>
            <a:off x="1867474" y="1253484"/>
            <a:ext cx="2075876" cy="734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35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sp>
        <p:nvSpPr>
          <p:cNvPr id="92" name="TextBox 62">
            <a:extLst>
              <a:ext uri="{FF2B5EF4-FFF2-40B4-BE49-F238E27FC236}">
                <a16:creationId xmlns:a16="http://schemas.microsoft.com/office/drawing/2014/main" id="{3244D0C2-EBE2-4A53-8951-779252C61C06}"/>
              </a:ext>
            </a:extLst>
          </p:cNvPr>
          <p:cNvSpPr txBox="1">
            <a:spLocks noChangeArrowheads="1"/>
          </p:cNvSpPr>
          <p:nvPr/>
        </p:nvSpPr>
        <p:spPr bwMode="auto">
          <a:xfrm>
            <a:off x="1353124" y="3051491"/>
            <a:ext cx="2075876" cy="734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35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sp>
        <p:nvSpPr>
          <p:cNvPr id="93" name="TextBox 62">
            <a:extLst>
              <a:ext uri="{FF2B5EF4-FFF2-40B4-BE49-F238E27FC236}">
                <a16:creationId xmlns:a16="http://schemas.microsoft.com/office/drawing/2014/main" id="{F8F6DB3E-07FB-435F-B1F6-4CA0DDA317FB}"/>
              </a:ext>
            </a:extLst>
          </p:cNvPr>
          <p:cNvSpPr txBox="1">
            <a:spLocks noChangeArrowheads="1"/>
          </p:cNvSpPr>
          <p:nvPr/>
        </p:nvSpPr>
        <p:spPr bwMode="auto">
          <a:xfrm>
            <a:off x="1867474" y="4644384"/>
            <a:ext cx="2075876" cy="734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35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sp>
        <p:nvSpPr>
          <p:cNvPr id="94" name="TextBox 62">
            <a:extLst>
              <a:ext uri="{FF2B5EF4-FFF2-40B4-BE49-F238E27FC236}">
                <a16:creationId xmlns:a16="http://schemas.microsoft.com/office/drawing/2014/main" id="{AB356B2D-842B-4F65-880C-0E08965DBB8A}"/>
              </a:ext>
            </a:extLst>
          </p:cNvPr>
          <p:cNvSpPr txBox="1">
            <a:spLocks noChangeArrowheads="1"/>
          </p:cNvSpPr>
          <p:nvPr/>
        </p:nvSpPr>
        <p:spPr bwMode="auto">
          <a:xfrm>
            <a:off x="8643387" y="1323705"/>
            <a:ext cx="2075876" cy="734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35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sp>
        <p:nvSpPr>
          <p:cNvPr id="95" name="TextBox 62">
            <a:extLst>
              <a:ext uri="{FF2B5EF4-FFF2-40B4-BE49-F238E27FC236}">
                <a16:creationId xmlns:a16="http://schemas.microsoft.com/office/drawing/2014/main" id="{B66D4BC8-1522-4B12-8BDF-8D90F719141F}"/>
              </a:ext>
            </a:extLst>
          </p:cNvPr>
          <p:cNvSpPr txBox="1">
            <a:spLocks noChangeArrowheads="1"/>
          </p:cNvSpPr>
          <p:nvPr/>
        </p:nvSpPr>
        <p:spPr bwMode="auto">
          <a:xfrm>
            <a:off x="9110112" y="3051491"/>
            <a:ext cx="2075876" cy="734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35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sp>
        <p:nvSpPr>
          <p:cNvPr id="96" name="TextBox 62">
            <a:extLst>
              <a:ext uri="{FF2B5EF4-FFF2-40B4-BE49-F238E27FC236}">
                <a16:creationId xmlns:a16="http://schemas.microsoft.com/office/drawing/2014/main" id="{E1180AF2-DE84-41A9-904A-964E8AB42CA5}"/>
              </a:ext>
            </a:extLst>
          </p:cNvPr>
          <p:cNvSpPr txBox="1">
            <a:spLocks noChangeArrowheads="1"/>
          </p:cNvSpPr>
          <p:nvPr/>
        </p:nvSpPr>
        <p:spPr bwMode="auto">
          <a:xfrm>
            <a:off x="8643387" y="4644384"/>
            <a:ext cx="2075876" cy="734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35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spTree>
    <p:extLst>
      <p:ext uri="{BB962C8B-B14F-4D97-AF65-F5344CB8AC3E}">
        <p14:creationId xmlns:p14="http://schemas.microsoft.com/office/powerpoint/2010/main" val="2167118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Rectangle 50">
            <a:extLst>
              <a:ext uri="{FF2B5EF4-FFF2-40B4-BE49-F238E27FC236}">
                <a16:creationId xmlns:a16="http://schemas.microsoft.com/office/drawing/2014/main" id="{751F2C18-D56D-445E-8CCF-0719601D72CF}"/>
              </a:ext>
            </a:extLst>
          </p:cNvPr>
          <p:cNvSpPr/>
          <p:nvPr/>
        </p:nvSpPr>
        <p:spPr>
          <a:xfrm>
            <a:off x="-120253"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p:cNvCxnSpPr/>
          <p:nvPr/>
        </p:nvCxnSpPr>
        <p:spPr>
          <a:xfrm>
            <a:off x="2279650" y="3911600"/>
            <a:ext cx="7625557" cy="0"/>
          </a:xfrm>
          <a:prstGeom prst="line">
            <a:avLst/>
          </a:prstGeom>
          <a:ln w="1587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2279650" y="3400425"/>
            <a:ext cx="7625557" cy="0"/>
          </a:xfrm>
          <a:prstGeom prst="line">
            <a:avLst/>
          </a:prstGeom>
          <a:ln w="1587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2279650" y="2888457"/>
            <a:ext cx="7625557" cy="0"/>
          </a:xfrm>
          <a:prstGeom prst="line">
            <a:avLst/>
          </a:prstGeom>
          <a:ln w="1587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2279650" y="2377282"/>
            <a:ext cx="7625557" cy="0"/>
          </a:xfrm>
          <a:prstGeom prst="line">
            <a:avLst/>
          </a:prstGeom>
          <a:ln w="1587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279650" y="1862138"/>
            <a:ext cx="7625557" cy="0"/>
          </a:xfrm>
          <a:prstGeom prst="line">
            <a:avLst/>
          </a:prstGeom>
          <a:ln w="1587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a:stCxn id="53" idx="2"/>
            <a:endCxn id="59" idx="6"/>
          </p:cNvCxnSpPr>
          <p:nvPr/>
        </p:nvCxnSpPr>
        <p:spPr>
          <a:xfrm>
            <a:off x="2320925" y="4451350"/>
            <a:ext cx="7584282" cy="0"/>
          </a:xfrm>
          <a:prstGeom prst="line">
            <a:avLst/>
          </a:prstGeom>
          <a:ln w="222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3" name="Oval 52"/>
          <p:cNvSpPr>
            <a:spLocks noChangeAspect="1"/>
          </p:cNvSpPr>
          <p:nvPr/>
        </p:nvSpPr>
        <p:spPr>
          <a:xfrm>
            <a:off x="2320925" y="4387057"/>
            <a:ext cx="127794" cy="127794"/>
          </a:xfrm>
          <a:prstGeom prst="ellipse">
            <a:avLst/>
          </a:prstGeom>
          <a:solidFill>
            <a:schemeClr val="bg1">
              <a:lumMod val="8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solidFill>
                <a:prstClr val="white"/>
              </a:solidFill>
              <a:latin typeface="Arial" panose="020B0604020202020204" pitchFamily="34" charset="0"/>
            </a:endParaRPr>
          </a:p>
        </p:txBody>
      </p:sp>
      <p:sp>
        <p:nvSpPr>
          <p:cNvPr id="54" name="Oval 53"/>
          <p:cNvSpPr>
            <a:spLocks noChangeAspect="1"/>
          </p:cNvSpPr>
          <p:nvPr/>
        </p:nvSpPr>
        <p:spPr>
          <a:xfrm>
            <a:off x="3563938" y="4387057"/>
            <a:ext cx="127794" cy="127794"/>
          </a:xfrm>
          <a:prstGeom prst="ellipse">
            <a:avLst/>
          </a:prstGeom>
          <a:solidFill>
            <a:schemeClr val="bg1">
              <a:lumMod val="8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solidFill>
                <a:prstClr val="white"/>
              </a:solidFill>
              <a:latin typeface="Arial" panose="020B0604020202020204" pitchFamily="34" charset="0"/>
            </a:endParaRPr>
          </a:p>
        </p:txBody>
      </p:sp>
      <p:sp>
        <p:nvSpPr>
          <p:cNvPr id="55" name="Oval 54"/>
          <p:cNvSpPr>
            <a:spLocks noChangeAspect="1"/>
          </p:cNvSpPr>
          <p:nvPr/>
        </p:nvSpPr>
        <p:spPr>
          <a:xfrm>
            <a:off x="4806157" y="4387057"/>
            <a:ext cx="128588" cy="127794"/>
          </a:xfrm>
          <a:prstGeom prst="ellipse">
            <a:avLst/>
          </a:prstGeom>
          <a:solidFill>
            <a:schemeClr val="bg1">
              <a:lumMod val="8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solidFill>
                <a:prstClr val="white"/>
              </a:solidFill>
              <a:latin typeface="Arial" panose="020B0604020202020204" pitchFamily="34" charset="0"/>
            </a:endParaRPr>
          </a:p>
        </p:txBody>
      </p:sp>
      <p:sp>
        <p:nvSpPr>
          <p:cNvPr id="56" name="Oval 55"/>
          <p:cNvSpPr>
            <a:spLocks noChangeAspect="1"/>
          </p:cNvSpPr>
          <p:nvPr/>
        </p:nvSpPr>
        <p:spPr>
          <a:xfrm>
            <a:off x="6049169" y="4387057"/>
            <a:ext cx="127794" cy="127794"/>
          </a:xfrm>
          <a:prstGeom prst="ellipse">
            <a:avLst/>
          </a:prstGeom>
          <a:solidFill>
            <a:schemeClr val="bg1">
              <a:lumMod val="8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solidFill>
                <a:prstClr val="white"/>
              </a:solidFill>
              <a:latin typeface="Arial" panose="020B0604020202020204" pitchFamily="34" charset="0"/>
            </a:endParaRPr>
          </a:p>
        </p:txBody>
      </p:sp>
      <p:sp>
        <p:nvSpPr>
          <p:cNvPr id="57" name="Oval 56"/>
          <p:cNvSpPr>
            <a:spLocks noChangeAspect="1"/>
          </p:cNvSpPr>
          <p:nvPr/>
        </p:nvSpPr>
        <p:spPr>
          <a:xfrm>
            <a:off x="7292182" y="4387057"/>
            <a:ext cx="127794" cy="127794"/>
          </a:xfrm>
          <a:prstGeom prst="ellipse">
            <a:avLst/>
          </a:prstGeom>
          <a:solidFill>
            <a:schemeClr val="bg1">
              <a:lumMod val="8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solidFill>
                <a:prstClr val="white"/>
              </a:solidFill>
              <a:latin typeface="Arial" panose="020B0604020202020204" pitchFamily="34" charset="0"/>
            </a:endParaRPr>
          </a:p>
        </p:txBody>
      </p:sp>
      <p:sp>
        <p:nvSpPr>
          <p:cNvPr id="58" name="Oval 57"/>
          <p:cNvSpPr>
            <a:spLocks noChangeAspect="1"/>
          </p:cNvSpPr>
          <p:nvPr/>
        </p:nvSpPr>
        <p:spPr>
          <a:xfrm>
            <a:off x="8534400" y="4387057"/>
            <a:ext cx="127794" cy="127794"/>
          </a:xfrm>
          <a:prstGeom prst="ellipse">
            <a:avLst/>
          </a:prstGeom>
          <a:solidFill>
            <a:schemeClr val="bg1">
              <a:lumMod val="8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solidFill>
                <a:prstClr val="white"/>
              </a:solidFill>
              <a:latin typeface="Arial" panose="020B0604020202020204" pitchFamily="34" charset="0"/>
            </a:endParaRPr>
          </a:p>
        </p:txBody>
      </p:sp>
      <p:sp>
        <p:nvSpPr>
          <p:cNvPr id="59" name="Oval 58"/>
          <p:cNvSpPr>
            <a:spLocks noChangeAspect="1"/>
          </p:cNvSpPr>
          <p:nvPr/>
        </p:nvSpPr>
        <p:spPr>
          <a:xfrm>
            <a:off x="9777413" y="4387057"/>
            <a:ext cx="127794" cy="127794"/>
          </a:xfrm>
          <a:prstGeom prst="ellipse">
            <a:avLst/>
          </a:prstGeom>
          <a:solidFill>
            <a:schemeClr val="bg1">
              <a:lumMod val="8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solidFill>
                <a:prstClr val="white"/>
              </a:solidFill>
              <a:latin typeface="Arial" panose="020B0604020202020204" pitchFamily="34" charset="0"/>
            </a:endParaRPr>
          </a:p>
        </p:txBody>
      </p:sp>
      <p:sp>
        <p:nvSpPr>
          <p:cNvPr id="24593" name="Rectangle 62"/>
          <p:cNvSpPr>
            <a:spLocks noChangeArrowheads="1"/>
          </p:cNvSpPr>
          <p:nvPr/>
        </p:nvSpPr>
        <p:spPr bwMode="auto">
          <a:xfrm>
            <a:off x="2035604" y="4614069"/>
            <a:ext cx="69923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200">
                <a:solidFill>
                  <a:schemeClr val="bg1"/>
                </a:solidFill>
                <a:latin typeface="+mj-lt"/>
                <a:ea typeface="Roboto Condensed" charset="0"/>
              </a:rPr>
              <a:t>Monday</a:t>
            </a:r>
          </a:p>
        </p:txBody>
      </p:sp>
      <p:sp>
        <p:nvSpPr>
          <p:cNvPr id="24594" name="Rectangle 63"/>
          <p:cNvSpPr>
            <a:spLocks noChangeArrowheads="1"/>
          </p:cNvSpPr>
          <p:nvPr/>
        </p:nvSpPr>
        <p:spPr bwMode="auto">
          <a:xfrm>
            <a:off x="3288190" y="4614069"/>
            <a:ext cx="67928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200">
                <a:solidFill>
                  <a:schemeClr val="bg1"/>
                </a:solidFill>
                <a:latin typeface="+mj-lt"/>
                <a:ea typeface="Roboto Condensed" charset="0"/>
              </a:rPr>
              <a:t>Tuesday</a:t>
            </a:r>
          </a:p>
        </p:txBody>
      </p:sp>
      <p:sp>
        <p:nvSpPr>
          <p:cNvPr id="24595" name="Rectangle 64"/>
          <p:cNvSpPr>
            <a:spLocks noChangeArrowheads="1"/>
          </p:cNvSpPr>
          <p:nvPr/>
        </p:nvSpPr>
        <p:spPr bwMode="auto">
          <a:xfrm>
            <a:off x="4408602" y="4614069"/>
            <a:ext cx="92846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200">
                <a:solidFill>
                  <a:schemeClr val="bg1"/>
                </a:solidFill>
                <a:latin typeface="+mj-lt"/>
                <a:ea typeface="Roboto Condensed" charset="0"/>
              </a:rPr>
              <a:t>Wednesday</a:t>
            </a:r>
          </a:p>
        </p:txBody>
      </p:sp>
      <p:sp>
        <p:nvSpPr>
          <p:cNvPr id="24596" name="Rectangle 65"/>
          <p:cNvSpPr>
            <a:spLocks noChangeArrowheads="1"/>
          </p:cNvSpPr>
          <p:nvPr/>
        </p:nvSpPr>
        <p:spPr bwMode="auto">
          <a:xfrm>
            <a:off x="5743199" y="4614069"/>
            <a:ext cx="7444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200">
                <a:solidFill>
                  <a:schemeClr val="bg1"/>
                </a:solidFill>
                <a:latin typeface="+mj-lt"/>
                <a:ea typeface="Roboto Condensed" charset="0"/>
              </a:rPr>
              <a:t>Thursday</a:t>
            </a:r>
          </a:p>
        </p:txBody>
      </p:sp>
      <p:sp>
        <p:nvSpPr>
          <p:cNvPr id="24597" name="Rectangle 76"/>
          <p:cNvSpPr>
            <a:spLocks noChangeArrowheads="1"/>
          </p:cNvSpPr>
          <p:nvPr/>
        </p:nvSpPr>
        <p:spPr bwMode="auto">
          <a:xfrm>
            <a:off x="9521697" y="4614069"/>
            <a:ext cx="6304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200">
                <a:solidFill>
                  <a:schemeClr val="bg1"/>
                </a:solidFill>
                <a:latin typeface="+mj-lt"/>
                <a:ea typeface="Roboto Condensed" charset="0"/>
              </a:rPr>
              <a:t>Sunday</a:t>
            </a:r>
          </a:p>
        </p:txBody>
      </p:sp>
      <p:sp>
        <p:nvSpPr>
          <p:cNvPr id="24598" name="Rectangle 77"/>
          <p:cNvSpPr>
            <a:spLocks noChangeArrowheads="1"/>
          </p:cNvSpPr>
          <p:nvPr/>
        </p:nvSpPr>
        <p:spPr bwMode="auto">
          <a:xfrm>
            <a:off x="8237217" y="4614069"/>
            <a:ext cx="72295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200">
                <a:solidFill>
                  <a:schemeClr val="bg1"/>
                </a:solidFill>
                <a:latin typeface="+mj-lt"/>
                <a:ea typeface="Roboto Condensed" charset="0"/>
              </a:rPr>
              <a:t>Saturday</a:t>
            </a:r>
          </a:p>
        </p:txBody>
      </p:sp>
      <p:sp>
        <p:nvSpPr>
          <p:cNvPr id="24599" name="Rectangle 78"/>
          <p:cNvSpPr>
            <a:spLocks noChangeArrowheads="1"/>
          </p:cNvSpPr>
          <p:nvPr/>
        </p:nvSpPr>
        <p:spPr bwMode="auto">
          <a:xfrm>
            <a:off x="7076900" y="4614069"/>
            <a:ext cx="55835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200">
                <a:solidFill>
                  <a:schemeClr val="bg1"/>
                </a:solidFill>
                <a:latin typeface="+mj-lt"/>
                <a:ea typeface="Roboto Condensed" charset="0"/>
              </a:rPr>
              <a:t>Friday</a:t>
            </a:r>
          </a:p>
        </p:txBody>
      </p:sp>
      <p:sp>
        <p:nvSpPr>
          <p:cNvPr id="80" name="Rounded Rectangle 79"/>
          <p:cNvSpPr/>
          <p:nvPr/>
        </p:nvSpPr>
        <p:spPr>
          <a:xfrm>
            <a:off x="2279650" y="3811588"/>
            <a:ext cx="1662113" cy="200025"/>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dirty="0">
              <a:solidFill>
                <a:prstClr val="white"/>
              </a:solidFill>
              <a:latin typeface="Arial" panose="020B0604020202020204" pitchFamily="34" charset="0"/>
            </a:endParaRPr>
          </a:p>
        </p:txBody>
      </p:sp>
      <p:sp>
        <p:nvSpPr>
          <p:cNvPr id="81" name="Rounded Rectangle 80"/>
          <p:cNvSpPr/>
          <p:nvPr/>
        </p:nvSpPr>
        <p:spPr>
          <a:xfrm>
            <a:off x="6034882" y="3290888"/>
            <a:ext cx="2667000" cy="200025"/>
          </a:xfrm>
          <a:prstGeom prst="roundRect">
            <a:avLst>
              <a:gd name="adj" fmla="val 50000"/>
            </a:avLst>
          </a:prstGeom>
          <a:solidFill>
            <a:srgbClr val="1AC2DC"/>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dirty="0">
              <a:solidFill>
                <a:prstClr val="white"/>
              </a:solidFill>
              <a:latin typeface="Arial" panose="020B0604020202020204" pitchFamily="34" charset="0"/>
            </a:endParaRPr>
          </a:p>
        </p:txBody>
      </p:sp>
      <p:sp>
        <p:nvSpPr>
          <p:cNvPr id="83" name="Rounded Rectangle 82"/>
          <p:cNvSpPr/>
          <p:nvPr/>
        </p:nvSpPr>
        <p:spPr>
          <a:xfrm>
            <a:off x="3840957" y="2788444"/>
            <a:ext cx="2208213" cy="200025"/>
          </a:xfrm>
          <a:prstGeom prst="roundRect">
            <a:avLst>
              <a:gd name="adj" fmla="val 5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dirty="0">
              <a:solidFill>
                <a:prstClr val="white"/>
              </a:solidFill>
              <a:latin typeface="Arial" panose="020B0604020202020204" pitchFamily="34" charset="0"/>
            </a:endParaRPr>
          </a:p>
        </p:txBody>
      </p:sp>
      <p:sp>
        <p:nvSpPr>
          <p:cNvPr id="85" name="Rounded Rectangle 84"/>
          <p:cNvSpPr/>
          <p:nvPr/>
        </p:nvSpPr>
        <p:spPr>
          <a:xfrm>
            <a:off x="3073400" y="2277269"/>
            <a:ext cx="1566863" cy="200025"/>
          </a:xfrm>
          <a:prstGeom prst="roundRect">
            <a:avLst>
              <a:gd name="adj" fmla="val 50000"/>
            </a:avLst>
          </a:prstGeom>
          <a:solidFill>
            <a:srgbClr val="A42E83"/>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dirty="0">
              <a:solidFill>
                <a:prstClr val="white"/>
              </a:solidFill>
              <a:latin typeface="Arial" panose="020B0604020202020204" pitchFamily="34" charset="0"/>
            </a:endParaRPr>
          </a:p>
        </p:txBody>
      </p:sp>
      <p:sp>
        <p:nvSpPr>
          <p:cNvPr id="87" name="Oval 86"/>
          <p:cNvSpPr/>
          <p:nvPr/>
        </p:nvSpPr>
        <p:spPr>
          <a:xfrm>
            <a:off x="2332832" y="5482432"/>
            <a:ext cx="535781" cy="535781"/>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AU" sz="900" dirty="0">
              <a:solidFill>
                <a:prstClr val="white"/>
              </a:solidFill>
              <a:latin typeface="Arial"/>
            </a:endParaRPr>
          </a:p>
        </p:txBody>
      </p:sp>
      <p:sp>
        <p:nvSpPr>
          <p:cNvPr id="24605" name="Rectangle 87"/>
          <p:cNvSpPr>
            <a:spLocks noChangeArrowheads="1"/>
          </p:cNvSpPr>
          <p:nvPr/>
        </p:nvSpPr>
        <p:spPr bwMode="auto">
          <a:xfrm>
            <a:off x="4751388" y="5634038"/>
            <a:ext cx="277320" cy="221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90000"/>
              </a:lnSpc>
              <a:spcBef>
                <a:spcPct val="20000"/>
              </a:spcBef>
            </a:pPr>
            <a:r>
              <a:rPr lang="en-AU" altLang="es-MX" sz="1600">
                <a:solidFill>
                  <a:schemeClr val="bg1"/>
                </a:solidFill>
                <a:latin typeface="+mj-lt"/>
                <a:ea typeface="Arial" panose="020B0604020202020204" pitchFamily="34" charset="0"/>
              </a:rPr>
              <a:t>Joe</a:t>
            </a:r>
          </a:p>
        </p:txBody>
      </p:sp>
      <p:sp>
        <p:nvSpPr>
          <p:cNvPr id="91" name="Oval 90"/>
          <p:cNvSpPr/>
          <p:nvPr/>
        </p:nvSpPr>
        <p:spPr>
          <a:xfrm>
            <a:off x="4125913" y="5482432"/>
            <a:ext cx="535782" cy="535781"/>
          </a:xfrm>
          <a:prstGeom prst="ellipse">
            <a:avLst/>
          </a:prstGeom>
          <a:solidFill>
            <a:srgbClr val="1AC2D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AU" sz="900" dirty="0">
              <a:solidFill>
                <a:prstClr val="white"/>
              </a:solidFill>
              <a:latin typeface="Arial"/>
            </a:endParaRPr>
          </a:p>
        </p:txBody>
      </p:sp>
      <p:sp>
        <p:nvSpPr>
          <p:cNvPr id="95" name="Oval 94"/>
          <p:cNvSpPr/>
          <p:nvPr/>
        </p:nvSpPr>
        <p:spPr>
          <a:xfrm>
            <a:off x="5707857" y="5482432"/>
            <a:ext cx="535781" cy="535781"/>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AU" sz="900" dirty="0">
              <a:solidFill>
                <a:prstClr val="white"/>
              </a:solidFill>
              <a:latin typeface="Arial"/>
            </a:endParaRPr>
          </a:p>
        </p:txBody>
      </p:sp>
      <p:sp>
        <p:nvSpPr>
          <p:cNvPr id="99" name="Oval 98"/>
          <p:cNvSpPr/>
          <p:nvPr/>
        </p:nvSpPr>
        <p:spPr>
          <a:xfrm>
            <a:off x="7379494" y="5482432"/>
            <a:ext cx="535781" cy="535781"/>
          </a:xfrm>
          <a:prstGeom prst="ellipse">
            <a:avLst/>
          </a:prstGeom>
          <a:solidFill>
            <a:srgbClr val="A42E8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AU" sz="900" dirty="0">
              <a:solidFill>
                <a:prstClr val="white"/>
              </a:solidFill>
              <a:latin typeface="Arial"/>
            </a:endParaRPr>
          </a:p>
        </p:txBody>
      </p:sp>
      <p:sp>
        <p:nvSpPr>
          <p:cNvPr id="24609" name="Rectangle 166"/>
          <p:cNvSpPr>
            <a:spLocks noChangeArrowheads="1"/>
          </p:cNvSpPr>
          <p:nvPr/>
        </p:nvSpPr>
        <p:spPr bwMode="auto">
          <a:xfrm>
            <a:off x="6348413" y="5634038"/>
            <a:ext cx="344069" cy="221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90000"/>
              </a:lnSpc>
              <a:spcBef>
                <a:spcPct val="20000"/>
              </a:spcBef>
            </a:pPr>
            <a:r>
              <a:rPr lang="en-AU" altLang="es-MX" sz="1600" dirty="0">
                <a:solidFill>
                  <a:schemeClr val="bg1"/>
                </a:solidFill>
                <a:latin typeface="+mj-lt"/>
                <a:ea typeface="Arial" panose="020B0604020202020204" pitchFamily="34" charset="0"/>
              </a:rPr>
              <a:t>Jake</a:t>
            </a:r>
          </a:p>
        </p:txBody>
      </p:sp>
      <p:sp>
        <p:nvSpPr>
          <p:cNvPr id="24610" name="Rectangle 167"/>
          <p:cNvSpPr>
            <a:spLocks noChangeArrowheads="1"/>
          </p:cNvSpPr>
          <p:nvPr/>
        </p:nvSpPr>
        <p:spPr bwMode="auto">
          <a:xfrm>
            <a:off x="7993063" y="5634038"/>
            <a:ext cx="572273" cy="221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90000"/>
              </a:lnSpc>
              <a:spcBef>
                <a:spcPct val="20000"/>
              </a:spcBef>
            </a:pPr>
            <a:r>
              <a:rPr lang="en-AU" altLang="es-MX" sz="1600">
                <a:solidFill>
                  <a:schemeClr val="bg1"/>
                </a:solidFill>
                <a:latin typeface="+mj-lt"/>
                <a:ea typeface="Arial" panose="020B0604020202020204" pitchFamily="34" charset="0"/>
              </a:rPr>
              <a:t>Joseph</a:t>
            </a:r>
          </a:p>
        </p:txBody>
      </p:sp>
      <p:sp>
        <p:nvSpPr>
          <p:cNvPr id="24611" name="Rectangle 168"/>
          <p:cNvSpPr>
            <a:spLocks noChangeArrowheads="1"/>
          </p:cNvSpPr>
          <p:nvPr/>
        </p:nvSpPr>
        <p:spPr bwMode="auto">
          <a:xfrm>
            <a:off x="2969419" y="5634038"/>
            <a:ext cx="557012" cy="221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90000"/>
              </a:lnSpc>
              <a:spcBef>
                <a:spcPct val="20000"/>
              </a:spcBef>
            </a:pPr>
            <a:r>
              <a:rPr lang="en-AU" altLang="es-MX" sz="1600" dirty="0">
                <a:solidFill>
                  <a:schemeClr val="bg1"/>
                </a:solidFill>
                <a:latin typeface="+mj-lt"/>
                <a:ea typeface="Arial" panose="020B0604020202020204" pitchFamily="34" charset="0"/>
              </a:rPr>
              <a:t>Kendal</a:t>
            </a:r>
          </a:p>
        </p:txBody>
      </p:sp>
      <p:sp>
        <p:nvSpPr>
          <p:cNvPr id="170" name="Rounded Rectangle 169"/>
          <p:cNvSpPr/>
          <p:nvPr/>
        </p:nvSpPr>
        <p:spPr>
          <a:xfrm>
            <a:off x="5307807" y="1762125"/>
            <a:ext cx="2310606" cy="200025"/>
          </a:xfrm>
          <a:prstGeom prst="roundRect">
            <a:avLst>
              <a:gd name="adj" fmla="val 5000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dirty="0">
              <a:solidFill>
                <a:prstClr val="white"/>
              </a:solidFill>
              <a:latin typeface="Arial" panose="020B0604020202020204" pitchFamily="34" charset="0"/>
            </a:endParaRPr>
          </a:p>
        </p:txBody>
      </p:sp>
      <p:sp>
        <p:nvSpPr>
          <p:cNvPr id="171" name="Rounded Rectangle 170"/>
          <p:cNvSpPr/>
          <p:nvPr/>
        </p:nvSpPr>
        <p:spPr>
          <a:xfrm>
            <a:off x="7477125" y="2293144"/>
            <a:ext cx="1566863" cy="200025"/>
          </a:xfrm>
          <a:prstGeom prst="roundRect">
            <a:avLst>
              <a:gd name="adj" fmla="val 50000"/>
            </a:avLst>
          </a:prstGeom>
          <a:solidFill>
            <a:srgbClr val="A42E83"/>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dirty="0">
              <a:solidFill>
                <a:prstClr val="white"/>
              </a:solidFill>
              <a:latin typeface="Arial" panose="020B0604020202020204" pitchFamily="34" charset="0"/>
            </a:endParaRPr>
          </a:p>
        </p:txBody>
      </p:sp>
      <p:sp>
        <p:nvSpPr>
          <p:cNvPr id="172" name="Rounded Rectangle 171"/>
          <p:cNvSpPr/>
          <p:nvPr/>
        </p:nvSpPr>
        <p:spPr>
          <a:xfrm>
            <a:off x="8936832" y="1762125"/>
            <a:ext cx="1324769" cy="200025"/>
          </a:xfrm>
          <a:prstGeom prst="roundRect">
            <a:avLst>
              <a:gd name="adj" fmla="val 5000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dirty="0">
              <a:solidFill>
                <a:prstClr val="white"/>
              </a:solidFill>
              <a:latin typeface="Arial" panose="020B0604020202020204" pitchFamily="34" charset="0"/>
            </a:endParaRPr>
          </a:p>
        </p:txBody>
      </p:sp>
      <p:sp>
        <p:nvSpPr>
          <p:cNvPr id="173" name="Rounded Rectangle 172"/>
          <p:cNvSpPr/>
          <p:nvPr/>
        </p:nvSpPr>
        <p:spPr>
          <a:xfrm>
            <a:off x="5270500" y="3812382"/>
            <a:ext cx="1662113" cy="200025"/>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dirty="0">
              <a:solidFill>
                <a:prstClr val="white"/>
              </a:solidFill>
              <a:latin typeface="Arial" panose="020B0604020202020204" pitchFamily="34" charset="0"/>
            </a:endParaRPr>
          </a:p>
        </p:txBody>
      </p:sp>
      <p:sp>
        <p:nvSpPr>
          <p:cNvPr id="174" name="Oval 173"/>
          <p:cNvSpPr/>
          <p:nvPr/>
        </p:nvSpPr>
        <p:spPr>
          <a:xfrm>
            <a:off x="8987632" y="5482432"/>
            <a:ext cx="535781" cy="535781"/>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AU" sz="900" dirty="0">
              <a:solidFill>
                <a:prstClr val="white"/>
              </a:solidFill>
              <a:latin typeface="Arial"/>
            </a:endParaRPr>
          </a:p>
        </p:txBody>
      </p:sp>
      <p:sp>
        <p:nvSpPr>
          <p:cNvPr id="24617" name="Rectangle 174"/>
          <p:cNvSpPr>
            <a:spLocks noChangeArrowheads="1"/>
          </p:cNvSpPr>
          <p:nvPr/>
        </p:nvSpPr>
        <p:spPr bwMode="auto">
          <a:xfrm>
            <a:off x="9601994" y="5634038"/>
            <a:ext cx="654025" cy="221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90000"/>
              </a:lnSpc>
              <a:spcBef>
                <a:spcPct val="20000"/>
              </a:spcBef>
            </a:pPr>
            <a:r>
              <a:rPr lang="en-AU" altLang="es-MX" sz="1600" dirty="0">
                <a:solidFill>
                  <a:schemeClr val="bg1"/>
                </a:solidFill>
                <a:latin typeface="+mj-lt"/>
                <a:ea typeface="Arial" panose="020B0604020202020204" pitchFamily="34" charset="0"/>
              </a:rPr>
              <a:t>Michael</a:t>
            </a:r>
          </a:p>
        </p:txBody>
      </p:sp>
      <p:sp>
        <p:nvSpPr>
          <p:cNvPr id="2" name="Title 1">
            <a:extLst>
              <a:ext uri="{FF2B5EF4-FFF2-40B4-BE49-F238E27FC236}">
                <a16:creationId xmlns:a16="http://schemas.microsoft.com/office/drawing/2014/main" id="{CC3BEAC6-FDA5-47C2-9BA3-AF4D06412551}"/>
              </a:ext>
            </a:extLst>
          </p:cNvPr>
          <p:cNvSpPr>
            <a:spLocks noGrp="1"/>
          </p:cNvSpPr>
          <p:nvPr>
            <p:ph type="title"/>
          </p:nvPr>
        </p:nvSpPr>
        <p:spPr>
          <a:xfrm>
            <a:off x="838200" y="365125"/>
            <a:ext cx="10515600" cy="881063"/>
          </a:xfrm>
        </p:spPr>
        <p:txBody>
          <a:bodyPr/>
          <a:lstStyle/>
          <a:p>
            <a:r>
              <a:rPr lang="en-US" dirty="0">
                <a:solidFill>
                  <a:schemeClr val="bg1"/>
                </a:solidFill>
              </a:rPr>
              <a:t>Work Plan</a:t>
            </a:r>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2A970353-F348-48FA-A842-4DCBFD64EC11}"/>
              </a:ext>
            </a:extLst>
          </p:cNvPr>
          <p:cNvSpPr/>
          <p:nvPr/>
        </p:nvSpPr>
        <p:spPr>
          <a:xfrm>
            <a:off x="27782"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948118148"/>
              </p:ext>
            </p:extLst>
          </p:nvPr>
        </p:nvGraphicFramePr>
        <p:xfrm>
          <a:off x="904082" y="1516063"/>
          <a:ext cx="10439400" cy="4460876"/>
        </p:xfrm>
        <a:graphic>
          <a:graphicData uri="http://schemas.openxmlformats.org/drawingml/2006/table">
            <a:tbl>
              <a:tblPr firstRow="1" bandRow="1">
                <a:tableStyleId>{5940675A-B579-460E-94D1-54222C63F5DA}</a:tableStyleId>
              </a:tblPr>
              <a:tblGrid>
                <a:gridCol w="2087880">
                  <a:extLst>
                    <a:ext uri="{9D8B030D-6E8A-4147-A177-3AD203B41FA5}">
                      <a16:colId xmlns:a16="http://schemas.microsoft.com/office/drawing/2014/main" val="20000"/>
                    </a:ext>
                  </a:extLst>
                </a:gridCol>
                <a:gridCol w="2087880">
                  <a:extLst>
                    <a:ext uri="{9D8B030D-6E8A-4147-A177-3AD203B41FA5}">
                      <a16:colId xmlns:a16="http://schemas.microsoft.com/office/drawing/2014/main" val="20001"/>
                    </a:ext>
                  </a:extLst>
                </a:gridCol>
                <a:gridCol w="2087880">
                  <a:extLst>
                    <a:ext uri="{9D8B030D-6E8A-4147-A177-3AD203B41FA5}">
                      <a16:colId xmlns:a16="http://schemas.microsoft.com/office/drawing/2014/main" val="20002"/>
                    </a:ext>
                  </a:extLst>
                </a:gridCol>
                <a:gridCol w="2087880">
                  <a:extLst>
                    <a:ext uri="{9D8B030D-6E8A-4147-A177-3AD203B41FA5}">
                      <a16:colId xmlns:a16="http://schemas.microsoft.com/office/drawing/2014/main" val="20003"/>
                    </a:ext>
                  </a:extLst>
                </a:gridCol>
                <a:gridCol w="2087880">
                  <a:extLst>
                    <a:ext uri="{9D8B030D-6E8A-4147-A177-3AD203B41FA5}">
                      <a16:colId xmlns:a16="http://schemas.microsoft.com/office/drawing/2014/main" val="20004"/>
                    </a:ext>
                  </a:extLst>
                </a:gridCol>
              </a:tblGrid>
              <a:tr h="637268">
                <a:tc>
                  <a:txBody>
                    <a:bodyPr/>
                    <a:lstStyle/>
                    <a:p>
                      <a:pPr algn="ctr"/>
                      <a:r>
                        <a:rPr lang="en-US" sz="1800" b="0" dirty="0">
                          <a:solidFill>
                            <a:schemeClr val="bg1"/>
                          </a:solidFill>
                          <a:latin typeface="+mj-lt"/>
                          <a:cs typeface="Source Sans Pro"/>
                        </a:rPr>
                        <a:t>Basic Plan</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rgbClr val="A42E83"/>
                    </a:solidFill>
                  </a:tcPr>
                </a:tc>
                <a:tc>
                  <a:txBody>
                    <a:bodyPr/>
                    <a:lstStyle/>
                    <a:p>
                      <a:pPr algn="ctr"/>
                      <a:r>
                        <a:rPr lang="en-US" sz="1800" b="0" dirty="0">
                          <a:solidFill>
                            <a:schemeClr val="bg1"/>
                          </a:solidFill>
                          <a:latin typeface="+mj-lt"/>
                          <a:cs typeface="Source Sans Pro"/>
                        </a:rPr>
                        <a:t>Professional</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rgbClr val="1AC2DC"/>
                    </a:solidFill>
                  </a:tcPr>
                </a:tc>
                <a:tc>
                  <a:txBody>
                    <a:bodyPr/>
                    <a:lstStyle/>
                    <a:p>
                      <a:pPr algn="ctr"/>
                      <a:r>
                        <a:rPr lang="en-US" sz="1800" b="0" dirty="0">
                          <a:solidFill>
                            <a:schemeClr val="bg1"/>
                          </a:solidFill>
                          <a:latin typeface="+mj-lt"/>
                          <a:cs typeface="Source Sans Pro"/>
                        </a:rPr>
                        <a:t>Popular</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rgbClr val="791D5D"/>
                    </a:solidFill>
                  </a:tcPr>
                </a:tc>
                <a:tc>
                  <a:txBody>
                    <a:bodyPr/>
                    <a:lstStyle/>
                    <a:p>
                      <a:pPr algn="ctr"/>
                      <a:r>
                        <a:rPr lang="en-US" sz="1800" b="0" dirty="0" err="1">
                          <a:solidFill>
                            <a:schemeClr val="bg1"/>
                          </a:solidFill>
                          <a:latin typeface="+mj-lt"/>
                          <a:cs typeface="Source Sans Pro"/>
                        </a:rPr>
                        <a:t>Xtreme</a:t>
                      </a:r>
                      <a:endParaRPr lang="en-US" sz="1800" b="0" dirty="0">
                        <a:solidFill>
                          <a:schemeClr val="bg1"/>
                        </a:solidFill>
                        <a:latin typeface="+mj-lt"/>
                        <a:cs typeface="Source Sans Pro"/>
                      </a:endParaRP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rgbClr val="329DAD"/>
                    </a:solidFill>
                  </a:tcPr>
                </a:tc>
                <a:tc>
                  <a:txBody>
                    <a:bodyPr/>
                    <a:lstStyle/>
                    <a:p>
                      <a:pPr algn="ctr"/>
                      <a:r>
                        <a:rPr lang="en-US" sz="1800" b="0" dirty="0">
                          <a:solidFill>
                            <a:schemeClr val="bg1"/>
                          </a:solidFill>
                          <a:latin typeface="+mj-lt"/>
                          <a:cs typeface="Source Sans Pro"/>
                        </a:rPr>
                        <a:t>Ultimate</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solidFill>
                      <a:srgbClr val="E340B2"/>
                    </a:solidFill>
                  </a:tcPr>
                </a:tc>
                <a:extLst>
                  <a:ext uri="{0D108BD9-81ED-4DB2-BD59-A6C34878D82A}">
                    <a16:rowId xmlns:a16="http://schemas.microsoft.com/office/drawing/2014/main" val="10000"/>
                  </a:ext>
                </a:extLst>
              </a:tr>
              <a:tr h="637268">
                <a:tc>
                  <a:txBody>
                    <a:bodyPr/>
                    <a:lstStyle/>
                    <a:p>
                      <a:pPr algn="ctr"/>
                      <a:r>
                        <a:rPr lang="en-US" sz="1400" dirty="0">
                          <a:solidFill>
                            <a:schemeClr val="bg1"/>
                          </a:solidFill>
                          <a:latin typeface="+mj-lt"/>
                          <a:cs typeface="Calibri Light"/>
                        </a:rPr>
                        <a:t>First Service</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r>
                        <a:rPr lang="en-US" sz="1400" dirty="0">
                          <a:solidFill>
                            <a:schemeClr val="bg1"/>
                          </a:solidFill>
                          <a:latin typeface="+mj-lt"/>
                          <a:cs typeface="Calibri Light"/>
                        </a:rPr>
                        <a:t>First Service</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r>
                        <a:rPr lang="en-US" sz="1400" dirty="0">
                          <a:solidFill>
                            <a:schemeClr val="bg1"/>
                          </a:solidFill>
                          <a:latin typeface="+mj-lt"/>
                          <a:cs typeface="Calibri Light"/>
                        </a:rPr>
                        <a:t>First Service</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r>
                        <a:rPr lang="en-US" sz="1400" dirty="0">
                          <a:solidFill>
                            <a:schemeClr val="bg1"/>
                          </a:solidFill>
                          <a:latin typeface="+mj-lt"/>
                          <a:cs typeface="Calibri Light"/>
                        </a:rPr>
                        <a:t>First Service</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r>
                        <a:rPr lang="en-US" sz="1400" dirty="0">
                          <a:solidFill>
                            <a:schemeClr val="bg1"/>
                          </a:solidFill>
                          <a:latin typeface="+mj-lt"/>
                          <a:cs typeface="Calibri Light"/>
                        </a:rPr>
                        <a:t>First Service</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extLst>
                  <a:ext uri="{0D108BD9-81ED-4DB2-BD59-A6C34878D82A}">
                    <a16:rowId xmlns:a16="http://schemas.microsoft.com/office/drawing/2014/main" val="10001"/>
                  </a:ext>
                </a:extLst>
              </a:tr>
              <a:tr h="637268">
                <a:tc>
                  <a:txBody>
                    <a:bodyPr/>
                    <a:lstStyle/>
                    <a:p>
                      <a:pPr algn="ctr"/>
                      <a:r>
                        <a:rPr lang="en-US" sz="1400" dirty="0">
                          <a:solidFill>
                            <a:schemeClr val="bg1"/>
                          </a:solidFill>
                          <a:latin typeface="+mj-lt"/>
                          <a:cs typeface="Calibri Light"/>
                        </a:rPr>
                        <a:t>-</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r>
                        <a:rPr lang="en-US" sz="1400" dirty="0">
                          <a:solidFill>
                            <a:schemeClr val="bg1"/>
                          </a:solidFill>
                          <a:latin typeface="+mj-lt"/>
                          <a:cs typeface="Calibri Light"/>
                        </a:rPr>
                        <a:t>Second Service</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r>
                        <a:rPr lang="en-US" sz="1400" dirty="0">
                          <a:solidFill>
                            <a:schemeClr val="bg1"/>
                          </a:solidFill>
                          <a:latin typeface="+mj-lt"/>
                          <a:cs typeface="Calibri Light"/>
                        </a:rPr>
                        <a:t>Second Service</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r>
                        <a:rPr lang="en-US" sz="1400" dirty="0">
                          <a:solidFill>
                            <a:schemeClr val="bg1"/>
                          </a:solidFill>
                          <a:latin typeface="+mj-lt"/>
                          <a:cs typeface="Calibri Light"/>
                        </a:rPr>
                        <a:t>Second Service</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r>
                        <a:rPr lang="en-US" sz="1400" dirty="0">
                          <a:solidFill>
                            <a:schemeClr val="bg1"/>
                          </a:solidFill>
                          <a:latin typeface="+mj-lt"/>
                          <a:cs typeface="Calibri Light"/>
                        </a:rPr>
                        <a:t>Second Service</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extLst>
                  <a:ext uri="{0D108BD9-81ED-4DB2-BD59-A6C34878D82A}">
                    <a16:rowId xmlns:a16="http://schemas.microsoft.com/office/drawing/2014/main" val="10002"/>
                  </a:ext>
                </a:extLst>
              </a:tr>
              <a:tr h="637268">
                <a:tc>
                  <a:txBody>
                    <a:bodyPr/>
                    <a:lstStyle/>
                    <a:p>
                      <a:pPr algn="ctr"/>
                      <a:r>
                        <a:rPr lang="en-US" sz="1400" dirty="0">
                          <a:solidFill>
                            <a:schemeClr val="bg1"/>
                          </a:solidFill>
                          <a:latin typeface="+mj-lt"/>
                          <a:cs typeface="Calibri Light"/>
                        </a:rPr>
                        <a:t>-</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r>
                        <a:rPr lang="en-US" sz="1400" dirty="0">
                          <a:solidFill>
                            <a:schemeClr val="bg1"/>
                          </a:solidFill>
                          <a:latin typeface="+mj-lt"/>
                          <a:cs typeface="Calibri Light"/>
                        </a:rPr>
                        <a:t>-</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r>
                        <a:rPr lang="en-US" sz="1400" dirty="0">
                          <a:solidFill>
                            <a:schemeClr val="bg1"/>
                          </a:solidFill>
                          <a:latin typeface="+mj-lt"/>
                          <a:cs typeface="Calibri Light"/>
                        </a:rPr>
                        <a:t>Third Service</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r>
                        <a:rPr lang="en-US" sz="1400" dirty="0">
                          <a:solidFill>
                            <a:schemeClr val="bg1"/>
                          </a:solidFill>
                          <a:latin typeface="+mj-lt"/>
                          <a:cs typeface="Calibri Light"/>
                        </a:rPr>
                        <a:t>Third Service</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r>
                        <a:rPr lang="en-US" sz="1400" dirty="0">
                          <a:solidFill>
                            <a:schemeClr val="bg1"/>
                          </a:solidFill>
                          <a:latin typeface="+mj-lt"/>
                          <a:cs typeface="Calibri Light"/>
                        </a:rPr>
                        <a:t>Third Service</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extLst>
                  <a:ext uri="{0D108BD9-81ED-4DB2-BD59-A6C34878D82A}">
                    <a16:rowId xmlns:a16="http://schemas.microsoft.com/office/drawing/2014/main" val="10003"/>
                  </a:ext>
                </a:extLst>
              </a:tr>
              <a:tr h="637268">
                <a:tc>
                  <a:txBody>
                    <a:bodyPr/>
                    <a:lstStyle/>
                    <a:p>
                      <a:pPr algn="ctr"/>
                      <a:r>
                        <a:rPr lang="en-US" sz="1400" dirty="0">
                          <a:solidFill>
                            <a:schemeClr val="bg1"/>
                          </a:solidFill>
                          <a:latin typeface="+mj-lt"/>
                          <a:cs typeface="Calibri Light"/>
                        </a:rPr>
                        <a:t>-</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r>
                        <a:rPr lang="en-US" sz="1400" dirty="0">
                          <a:solidFill>
                            <a:schemeClr val="bg1"/>
                          </a:solidFill>
                          <a:latin typeface="+mj-lt"/>
                          <a:cs typeface="Calibri Light"/>
                        </a:rPr>
                        <a:t>-</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r>
                        <a:rPr lang="en-US" sz="1400" dirty="0">
                          <a:solidFill>
                            <a:schemeClr val="bg1"/>
                          </a:solidFill>
                          <a:latin typeface="+mj-lt"/>
                          <a:cs typeface="Calibri Light"/>
                        </a:rPr>
                        <a:t>-</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r>
                        <a:rPr lang="en-US" sz="1400" dirty="0">
                          <a:solidFill>
                            <a:schemeClr val="bg1"/>
                          </a:solidFill>
                          <a:latin typeface="+mj-lt"/>
                          <a:cs typeface="Calibri Light"/>
                        </a:rPr>
                        <a:t>Fourth Service</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r>
                        <a:rPr lang="en-US" sz="1400" dirty="0">
                          <a:solidFill>
                            <a:schemeClr val="bg1"/>
                          </a:solidFill>
                          <a:latin typeface="+mj-lt"/>
                          <a:cs typeface="Calibri Light"/>
                        </a:rPr>
                        <a:t>Fourth Service</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extLst>
                  <a:ext uri="{0D108BD9-81ED-4DB2-BD59-A6C34878D82A}">
                    <a16:rowId xmlns:a16="http://schemas.microsoft.com/office/drawing/2014/main" val="10004"/>
                  </a:ext>
                </a:extLst>
              </a:tr>
              <a:tr h="637268">
                <a:tc>
                  <a:txBody>
                    <a:bodyPr/>
                    <a:lstStyle/>
                    <a:p>
                      <a:pPr algn="ctr"/>
                      <a:r>
                        <a:rPr lang="en-US" sz="1400" dirty="0">
                          <a:solidFill>
                            <a:schemeClr val="bg1"/>
                          </a:solidFill>
                          <a:latin typeface="+mj-lt"/>
                          <a:cs typeface="Calibri Light"/>
                        </a:rPr>
                        <a:t>-</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r>
                        <a:rPr lang="en-US" sz="1400" dirty="0">
                          <a:solidFill>
                            <a:schemeClr val="bg1"/>
                          </a:solidFill>
                          <a:latin typeface="+mj-lt"/>
                          <a:cs typeface="Calibri Light"/>
                        </a:rPr>
                        <a:t>-</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r>
                        <a:rPr lang="en-US" sz="1400" dirty="0">
                          <a:solidFill>
                            <a:schemeClr val="bg1"/>
                          </a:solidFill>
                          <a:latin typeface="+mj-lt"/>
                          <a:cs typeface="Calibri Light"/>
                        </a:rPr>
                        <a:t>-</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r>
                        <a:rPr lang="en-US" sz="1400" dirty="0">
                          <a:solidFill>
                            <a:schemeClr val="bg1"/>
                          </a:solidFill>
                          <a:latin typeface="+mj-lt"/>
                          <a:cs typeface="Calibri Light"/>
                        </a:rPr>
                        <a:t>-</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r>
                        <a:rPr lang="en-US" sz="1400" dirty="0">
                          <a:solidFill>
                            <a:schemeClr val="bg1"/>
                          </a:solidFill>
                          <a:latin typeface="+mj-lt"/>
                          <a:cs typeface="Calibri Light"/>
                        </a:rPr>
                        <a:t>Fifth Service</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extLst>
                  <a:ext uri="{0D108BD9-81ED-4DB2-BD59-A6C34878D82A}">
                    <a16:rowId xmlns:a16="http://schemas.microsoft.com/office/drawing/2014/main" val="10005"/>
                  </a:ext>
                </a:extLst>
              </a:tr>
              <a:tr h="637268">
                <a:tc>
                  <a:txBody>
                    <a:bodyPr/>
                    <a:lstStyle/>
                    <a:p>
                      <a:pPr algn="ctr"/>
                      <a:r>
                        <a:rPr lang="en-US" sz="2000" b="0" dirty="0">
                          <a:solidFill>
                            <a:schemeClr val="bg1"/>
                          </a:solidFill>
                          <a:latin typeface="+mj-lt"/>
                          <a:cs typeface="Source Sans Pro"/>
                        </a:rPr>
                        <a:t>$9.99</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r>
                        <a:rPr lang="en-US" sz="2000" b="0" dirty="0">
                          <a:solidFill>
                            <a:schemeClr val="bg1"/>
                          </a:solidFill>
                          <a:latin typeface="+mj-lt"/>
                          <a:cs typeface="Source Sans Pro"/>
                        </a:rPr>
                        <a:t>$19.99</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r>
                        <a:rPr lang="en-US" sz="2000" b="0" dirty="0">
                          <a:solidFill>
                            <a:schemeClr val="bg1"/>
                          </a:solidFill>
                          <a:latin typeface="+mj-lt"/>
                          <a:cs typeface="Source Sans Pro"/>
                        </a:rPr>
                        <a:t>$49.99</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r>
                        <a:rPr lang="en-US" sz="2000" b="0" dirty="0">
                          <a:solidFill>
                            <a:schemeClr val="bg1"/>
                          </a:solidFill>
                          <a:latin typeface="+mj-lt"/>
                          <a:cs typeface="Source Sans Pro"/>
                        </a:rPr>
                        <a:t>$79.99</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tc>
                  <a:txBody>
                    <a:bodyPr/>
                    <a:lstStyle/>
                    <a:p>
                      <a:pPr algn="ctr"/>
                      <a:r>
                        <a:rPr lang="en-US" sz="2000" b="0" dirty="0">
                          <a:solidFill>
                            <a:schemeClr val="bg1"/>
                          </a:solidFill>
                          <a:latin typeface="+mj-lt"/>
                          <a:cs typeface="Source Sans Pro"/>
                        </a:rPr>
                        <a:t>$99.99</a:t>
                      </a:r>
                    </a:p>
                  </a:txBody>
                  <a:tcPr marL="45704" marR="45704" marT="22860" marB="22860" anchor="ctr">
                    <a:lnL w="9525" cap="flat" cmpd="sng" algn="ctr">
                      <a:solidFill>
                        <a:prstClr val="white">
                          <a:lumMod val="75000"/>
                        </a:prstClr>
                      </a:solidFill>
                      <a:prstDash val="solid"/>
                      <a:round/>
                      <a:headEnd type="none" w="med" len="med"/>
                      <a:tailEnd type="none" w="med" len="med"/>
                    </a:lnL>
                    <a:lnR w="9525" cap="flat" cmpd="sng" algn="ctr">
                      <a:solidFill>
                        <a:prstClr val="white">
                          <a:lumMod val="75000"/>
                        </a:prstClr>
                      </a:solidFill>
                      <a:prstDash val="solid"/>
                      <a:round/>
                      <a:headEnd type="none" w="med" len="med"/>
                      <a:tailEnd type="none" w="med" len="med"/>
                    </a:lnR>
                    <a:lnT w="9525" cap="flat" cmpd="sng" algn="ctr">
                      <a:solidFill>
                        <a:prstClr val="white">
                          <a:lumMod val="75000"/>
                        </a:prstClr>
                      </a:solidFill>
                      <a:prstDash val="solid"/>
                      <a:round/>
                      <a:headEnd type="none" w="med" len="med"/>
                      <a:tailEnd type="none" w="med" len="med"/>
                    </a:lnT>
                    <a:lnB w="9525" cap="flat" cmpd="sng" algn="ctr">
                      <a:solidFill>
                        <a:prstClr val="white">
                          <a:lumMod val="75000"/>
                        </a:prstClr>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2" name="Title 1">
            <a:extLst>
              <a:ext uri="{FF2B5EF4-FFF2-40B4-BE49-F238E27FC236}">
                <a16:creationId xmlns:a16="http://schemas.microsoft.com/office/drawing/2014/main" id="{D08C6B6D-DC72-42C9-931B-195B77859046}"/>
              </a:ext>
            </a:extLst>
          </p:cNvPr>
          <p:cNvSpPr>
            <a:spLocks noGrp="1"/>
          </p:cNvSpPr>
          <p:nvPr>
            <p:ph type="title"/>
          </p:nvPr>
        </p:nvSpPr>
        <p:spPr>
          <a:xfrm>
            <a:off x="838200" y="365126"/>
            <a:ext cx="10515600" cy="818216"/>
          </a:xfrm>
        </p:spPr>
        <p:txBody>
          <a:bodyPr/>
          <a:lstStyle/>
          <a:p>
            <a:r>
              <a:rPr lang="en-US" dirty="0">
                <a:solidFill>
                  <a:schemeClr val="bg1"/>
                </a:solidFill>
              </a:rPr>
              <a:t>Budget</a:t>
            </a:r>
          </a:p>
        </p:txBody>
      </p:sp>
    </p:spTree>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68" name="Group 541">
            <a:extLst>
              <a:ext uri="{FF2B5EF4-FFF2-40B4-BE49-F238E27FC236}">
                <a16:creationId xmlns:a16="http://schemas.microsoft.com/office/drawing/2014/main" id="{313E5B03-D502-4086-970F-4FD07CCE695A}"/>
              </a:ext>
            </a:extLst>
          </p:cNvPr>
          <p:cNvGrpSpPr>
            <a:grpSpLocks noChangeAspect="1"/>
          </p:cNvGrpSpPr>
          <p:nvPr/>
        </p:nvGrpSpPr>
        <p:grpSpPr bwMode="auto">
          <a:xfrm rot="10800000">
            <a:off x="4174" y="-2"/>
            <a:ext cx="12173432" cy="5475286"/>
            <a:chOff x="1876" y="212"/>
            <a:chExt cx="5920" cy="4156"/>
          </a:xfrm>
          <a:solidFill>
            <a:srgbClr val="1F2326"/>
          </a:solidFill>
        </p:grpSpPr>
        <p:sp>
          <p:nvSpPr>
            <p:cNvPr id="570" name="Freeform 542">
              <a:extLst>
                <a:ext uri="{FF2B5EF4-FFF2-40B4-BE49-F238E27FC236}">
                  <a16:creationId xmlns:a16="http://schemas.microsoft.com/office/drawing/2014/main" id="{3EBEB422-F0B1-4AFA-ACD5-FEAA8D2DDB43}"/>
                </a:ext>
              </a:extLst>
            </p:cNvPr>
            <p:cNvSpPr>
              <a:spLocks/>
            </p:cNvSpPr>
            <p:nvPr/>
          </p:nvSpPr>
          <p:spPr bwMode="auto">
            <a:xfrm>
              <a:off x="1876" y="240"/>
              <a:ext cx="5920" cy="4128"/>
            </a:xfrm>
            <a:custGeom>
              <a:avLst/>
              <a:gdLst>
                <a:gd name="T0" fmla="*/ 2494 w 2494"/>
                <a:gd name="T1" fmla="*/ 27 h 1738"/>
                <a:gd name="T2" fmla="*/ 2494 w 2494"/>
                <a:gd name="T3" fmla="*/ 1738 h 1738"/>
                <a:gd name="T4" fmla="*/ 0 w 2494"/>
                <a:gd name="T5" fmla="*/ 1738 h 1738"/>
                <a:gd name="T6" fmla="*/ 0 w 2494"/>
                <a:gd name="T7" fmla="*/ 1219 h 1738"/>
                <a:gd name="T8" fmla="*/ 2102 w 2494"/>
                <a:gd name="T9" fmla="*/ 0 h 1738"/>
                <a:gd name="T10" fmla="*/ 2494 w 2494"/>
                <a:gd name="T11" fmla="*/ 27 h 1738"/>
              </a:gdLst>
              <a:ahLst/>
              <a:cxnLst>
                <a:cxn ang="0">
                  <a:pos x="T0" y="T1"/>
                </a:cxn>
                <a:cxn ang="0">
                  <a:pos x="T2" y="T3"/>
                </a:cxn>
                <a:cxn ang="0">
                  <a:pos x="T4" y="T5"/>
                </a:cxn>
                <a:cxn ang="0">
                  <a:pos x="T6" y="T7"/>
                </a:cxn>
                <a:cxn ang="0">
                  <a:pos x="T8" y="T9"/>
                </a:cxn>
                <a:cxn ang="0">
                  <a:pos x="T10" y="T11"/>
                </a:cxn>
              </a:cxnLst>
              <a:rect l="0" t="0" r="r" b="b"/>
              <a:pathLst>
                <a:path w="2494" h="1738">
                  <a:moveTo>
                    <a:pt x="2494" y="27"/>
                  </a:moveTo>
                  <a:cubicBezTo>
                    <a:pt x="2494" y="1738"/>
                    <a:pt x="2494" y="1738"/>
                    <a:pt x="2494" y="1738"/>
                  </a:cubicBezTo>
                  <a:cubicBezTo>
                    <a:pt x="0" y="1738"/>
                    <a:pt x="0" y="1738"/>
                    <a:pt x="0" y="1738"/>
                  </a:cubicBezTo>
                  <a:cubicBezTo>
                    <a:pt x="0" y="1219"/>
                    <a:pt x="0" y="1219"/>
                    <a:pt x="0" y="1219"/>
                  </a:cubicBezTo>
                  <a:cubicBezTo>
                    <a:pt x="54" y="1134"/>
                    <a:pt x="794" y="6"/>
                    <a:pt x="2102" y="0"/>
                  </a:cubicBezTo>
                  <a:cubicBezTo>
                    <a:pt x="2227" y="1"/>
                    <a:pt x="2358" y="10"/>
                    <a:pt x="2494" y="27"/>
                  </a:cubicBezTo>
                  <a:close/>
                </a:path>
              </a:pathLst>
            </a:custGeom>
            <a:solidFill>
              <a:schemeClr val="tx1">
                <a:lumMod val="95000"/>
                <a:lumOff val="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71" name="Freeform 543">
              <a:extLst>
                <a:ext uri="{FF2B5EF4-FFF2-40B4-BE49-F238E27FC236}">
                  <a16:creationId xmlns:a16="http://schemas.microsoft.com/office/drawing/2014/main" id="{22E7868F-9A40-44D0-99C0-A3BCDB20D557}"/>
                </a:ext>
              </a:extLst>
            </p:cNvPr>
            <p:cNvSpPr>
              <a:spLocks/>
            </p:cNvSpPr>
            <p:nvPr/>
          </p:nvSpPr>
          <p:spPr bwMode="auto">
            <a:xfrm>
              <a:off x="1876" y="212"/>
              <a:ext cx="4989" cy="2923"/>
            </a:xfrm>
            <a:custGeom>
              <a:avLst/>
              <a:gdLst>
                <a:gd name="T0" fmla="*/ 0 w 2102"/>
                <a:gd name="T1" fmla="*/ 952 h 1231"/>
                <a:gd name="T2" fmla="*/ 2102 w 2102"/>
                <a:gd name="T3" fmla="*/ 12 h 1231"/>
                <a:gd name="T4" fmla="*/ 0 w 2102"/>
                <a:gd name="T5" fmla="*/ 1231 h 1231"/>
                <a:gd name="T6" fmla="*/ 0 w 2102"/>
                <a:gd name="T7" fmla="*/ 952 h 1231"/>
              </a:gdLst>
              <a:ahLst/>
              <a:cxnLst>
                <a:cxn ang="0">
                  <a:pos x="T0" y="T1"/>
                </a:cxn>
                <a:cxn ang="0">
                  <a:pos x="T2" y="T3"/>
                </a:cxn>
                <a:cxn ang="0">
                  <a:pos x="T4" y="T5"/>
                </a:cxn>
                <a:cxn ang="0">
                  <a:pos x="T6" y="T7"/>
                </a:cxn>
              </a:cxnLst>
              <a:rect l="0" t="0" r="r" b="b"/>
              <a:pathLst>
                <a:path w="2102" h="1231">
                  <a:moveTo>
                    <a:pt x="0" y="952"/>
                  </a:moveTo>
                  <a:cubicBezTo>
                    <a:pt x="0" y="952"/>
                    <a:pt x="681" y="0"/>
                    <a:pt x="2102" y="12"/>
                  </a:cubicBezTo>
                  <a:cubicBezTo>
                    <a:pt x="794" y="18"/>
                    <a:pt x="54" y="1146"/>
                    <a:pt x="0" y="1231"/>
                  </a:cubicBezTo>
                  <a:lnTo>
                    <a:pt x="0" y="952"/>
                  </a:lnTo>
                  <a:close/>
                </a:path>
              </a:pathLst>
            </a:custGeom>
            <a:solidFill>
              <a:srgbClr val="A42E83"/>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579" name="Group 548">
            <a:extLst>
              <a:ext uri="{FF2B5EF4-FFF2-40B4-BE49-F238E27FC236}">
                <a16:creationId xmlns:a16="http://schemas.microsoft.com/office/drawing/2014/main" id="{B661601C-D5B4-4CDF-B854-E9FC88894F3A}"/>
              </a:ext>
            </a:extLst>
          </p:cNvPr>
          <p:cNvGrpSpPr>
            <a:grpSpLocks noChangeAspect="1"/>
          </p:cNvGrpSpPr>
          <p:nvPr/>
        </p:nvGrpSpPr>
        <p:grpSpPr bwMode="auto">
          <a:xfrm>
            <a:off x="229819" y="-36890"/>
            <a:ext cx="5325471" cy="5382734"/>
            <a:chOff x="1623" y="238"/>
            <a:chExt cx="4092" cy="4136"/>
          </a:xfrm>
        </p:grpSpPr>
        <p:sp>
          <p:nvSpPr>
            <p:cNvPr id="581" name="Freeform 549">
              <a:extLst>
                <a:ext uri="{FF2B5EF4-FFF2-40B4-BE49-F238E27FC236}">
                  <a16:creationId xmlns:a16="http://schemas.microsoft.com/office/drawing/2014/main" id="{F700325E-C372-438F-BCCF-B0152AEAE5D6}"/>
                </a:ext>
              </a:extLst>
            </p:cNvPr>
            <p:cNvSpPr>
              <a:spLocks/>
            </p:cNvSpPr>
            <p:nvPr/>
          </p:nvSpPr>
          <p:spPr bwMode="auto">
            <a:xfrm>
              <a:off x="2341" y="632"/>
              <a:ext cx="3145" cy="3641"/>
            </a:xfrm>
            <a:custGeom>
              <a:avLst/>
              <a:gdLst>
                <a:gd name="T0" fmla="*/ 1174 w 1666"/>
                <a:gd name="T1" fmla="*/ 260 h 1930"/>
                <a:gd name="T2" fmla="*/ 0 w 1666"/>
                <a:gd name="T3" fmla="*/ 486 h 1930"/>
                <a:gd name="T4" fmla="*/ 696 w 1666"/>
                <a:gd name="T5" fmla="*/ 954 h 1930"/>
                <a:gd name="T6" fmla="*/ 220 w 1666"/>
                <a:gd name="T7" fmla="*/ 1663 h 1930"/>
                <a:gd name="T8" fmla="*/ 228 w 1666"/>
                <a:gd name="T9" fmla="*/ 1669 h 1930"/>
                <a:gd name="T10" fmla="*/ 1405 w 1666"/>
                <a:gd name="T11" fmla="*/ 1437 h 1930"/>
                <a:gd name="T12" fmla="*/ 1174 w 1666"/>
                <a:gd name="T13" fmla="*/ 260 h 1930"/>
              </a:gdLst>
              <a:ahLst/>
              <a:cxnLst>
                <a:cxn ang="0">
                  <a:pos x="T0" y="T1"/>
                </a:cxn>
                <a:cxn ang="0">
                  <a:pos x="T2" y="T3"/>
                </a:cxn>
                <a:cxn ang="0">
                  <a:pos x="T4" y="T5"/>
                </a:cxn>
                <a:cxn ang="0">
                  <a:pos x="T6" y="T7"/>
                </a:cxn>
                <a:cxn ang="0">
                  <a:pos x="T8" y="T9"/>
                </a:cxn>
                <a:cxn ang="0">
                  <a:pos x="T10" y="T11"/>
                </a:cxn>
                <a:cxn ang="0">
                  <a:pos x="T12" y="T13"/>
                </a:cxn>
              </a:cxnLst>
              <a:rect l="0" t="0" r="r" b="b"/>
              <a:pathLst>
                <a:path w="1666" h="1930">
                  <a:moveTo>
                    <a:pt x="1174" y="260"/>
                  </a:moveTo>
                  <a:cubicBezTo>
                    <a:pt x="787" y="0"/>
                    <a:pt x="262" y="101"/>
                    <a:pt x="0" y="486"/>
                  </a:cubicBezTo>
                  <a:cubicBezTo>
                    <a:pt x="696" y="954"/>
                    <a:pt x="696" y="954"/>
                    <a:pt x="696" y="954"/>
                  </a:cubicBezTo>
                  <a:cubicBezTo>
                    <a:pt x="220" y="1663"/>
                    <a:pt x="220" y="1663"/>
                    <a:pt x="220" y="1663"/>
                  </a:cubicBezTo>
                  <a:cubicBezTo>
                    <a:pt x="222" y="1665"/>
                    <a:pt x="225" y="1667"/>
                    <a:pt x="228" y="1669"/>
                  </a:cubicBezTo>
                  <a:cubicBezTo>
                    <a:pt x="617" y="1930"/>
                    <a:pt x="1144" y="1826"/>
                    <a:pt x="1405" y="1437"/>
                  </a:cubicBezTo>
                  <a:cubicBezTo>
                    <a:pt x="1666" y="1048"/>
                    <a:pt x="1563" y="521"/>
                    <a:pt x="1174" y="260"/>
                  </a:cubicBezTo>
                  <a:close/>
                </a:path>
              </a:pathLst>
            </a:custGeom>
            <a:solidFill>
              <a:srgbClr val="20B9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82" name="Freeform 550">
              <a:extLst>
                <a:ext uri="{FF2B5EF4-FFF2-40B4-BE49-F238E27FC236}">
                  <a16:creationId xmlns:a16="http://schemas.microsoft.com/office/drawing/2014/main" id="{A92C1F13-BB97-4291-ADBC-F958F855E2AA}"/>
                </a:ext>
              </a:extLst>
            </p:cNvPr>
            <p:cNvSpPr>
              <a:spLocks/>
            </p:cNvSpPr>
            <p:nvPr/>
          </p:nvSpPr>
          <p:spPr bwMode="auto">
            <a:xfrm>
              <a:off x="1927" y="570"/>
              <a:ext cx="2999" cy="3449"/>
            </a:xfrm>
            <a:custGeom>
              <a:avLst/>
              <a:gdLst>
                <a:gd name="T0" fmla="*/ 246 w 1589"/>
                <a:gd name="T1" fmla="*/ 1359 h 1828"/>
                <a:gd name="T2" fmla="*/ 1355 w 1589"/>
                <a:gd name="T3" fmla="*/ 1587 h 1828"/>
                <a:gd name="T4" fmla="*/ 915 w 1589"/>
                <a:gd name="T5" fmla="*/ 925 h 1828"/>
                <a:gd name="T6" fmla="*/ 1589 w 1589"/>
                <a:gd name="T7" fmla="*/ 477 h 1828"/>
                <a:gd name="T8" fmla="*/ 1584 w 1589"/>
                <a:gd name="T9" fmla="*/ 470 h 1828"/>
                <a:gd name="T10" fmla="*/ 470 w 1589"/>
                <a:gd name="T11" fmla="*/ 245 h 1828"/>
                <a:gd name="T12" fmla="*/ 246 w 1589"/>
                <a:gd name="T13" fmla="*/ 1359 h 1828"/>
              </a:gdLst>
              <a:ahLst/>
              <a:cxnLst>
                <a:cxn ang="0">
                  <a:pos x="T0" y="T1"/>
                </a:cxn>
                <a:cxn ang="0">
                  <a:pos x="T2" y="T3"/>
                </a:cxn>
                <a:cxn ang="0">
                  <a:pos x="T4" y="T5"/>
                </a:cxn>
                <a:cxn ang="0">
                  <a:pos x="T6" y="T7"/>
                </a:cxn>
                <a:cxn ang="0">
                  <a:pos x="T8" y="T9"/>
                </a:cxn>
                <a:cxn ang="0">
                  <a:pos x="T10" y="T11"/>
                </a:cxn>
                <a:cxn ang="0">
                  <a:pos x="T12" y="T13"/>
                </a:cxn>
              </a:cxnLst>
              <a:rect l="0" t="0" r="r" b="b"/>
              <a:pathLst>
                <a:path w="1589" h="1828">
                  <a:moveTo>
                    <a:pt x="246" y="1359"/>
                  </a:moveTo>
                  <a:cubicBezTo>
                    <a:pt x="490" y="1727"/>
                    <a:pt x="986" y="1828"/>
                    <a:pt x="1355" y="1587"/>
                  </a:cubicBezTo>
                  <a:cubicBezTo>
                    <a:pt x="915" y="925"/>
                    <a:pt x="915" y="925"/>
                    <a:pt x="915" y="925"/>
                  </a:cubicBezTo>
                  <a:cubicBezTo>
                    <a:pt x="1589" y="477"/>
                    <a:pt x="1589" y="477"/>
                    <a:pt x="1589" y="477"/>
                  </a:cubicBezTo>
                  <a:cubicBezTo>
                    <a:pt x="1587" y="475"/>
                    <a:pt x="1585" y="472"/>
                    <a:pt x="1584" y="470"/>
                  </a:cubicBezTo>
                  <a:cubicBezTo>
                    <a:pt x="1338" y="100"/>
                    <a:pt x="839" y="0"/>
                    <a:pt x="470" y="245"/>
                  </a:cubicBezTo>
                  <a:cubicBezTo>
                    <a:pt x="100" y="491"/>
                    <a:pt x="0" y="990"/>
                    <a:pt x="246" y="1359"/>
                  </a:cubicBezTo>
                  <a:close/>
                </a:path>
              </a:pathLst>
            </a:custGeom>
            <a:gradFill>
              <a:gsLst>
                <a:gs pos="0">
                  <a:srgbClr val="E340B2"/>
                </a:gs>
                <a:gs pos="36000">
                  <a:srgbClr val="A42E83"/>
                </a:gs>
                <a:gs pos="100000">
                  <a:srgbClr val="791D5D"/>
                </a:gs>
              </a:gsLst>
              <a:lin ang="10800000" scaled="0"/>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83" name="Freeform 551">
              <a:extLst>
                <a:ext uri="{FF2B5EF4-FFF2-40B4-BE49-F238E27FC236}">
                  <a16:creationId xmlns:a16="http://schemas.microsoft.com/office/drawing/2014/main" id="{1ED231EB-80B3-4A84-BABB-69A8DC39C363}"/>
                </a:ext>
              </a:extLst>
            </p:cNvPr>
            <p:cNvSpPr>
              <a:spLocks/>
            </p:cNvSpPr>
            <p:nvPr/>
          </p:nvSpPr>
          <p:spPr bwMode="auto">
            <a:xfrm>
              <a:off x="1623" y="280"/>
              <a:ext cx="3496" cy="4043"/>
            </a:xfrm>
            <a:custGeom>
              <a:avLst/>
              <a:gdLst>
                <a:gd name="T0" fmla="*/ 299 w 1852"/>
                <a:gd name="T1" fmla="*/ 1613 h 2143"/>
                <a:gd name="T2" fmla="*/ 1608 w 1852"/>
                <a:gd name="T3" fmla="*/ 1849 h 2143"/>
                <a:gd name="T4" fmla="*/ 1586 w 1852"/>
                <a:gd name="T5" fmla="*/ 1818 h 2143"/>
                <a:gd name="T6" fmla="*/ 586 w 1852"/>
                <a:gd name="T7" fmla="*/ 1836 h 2143"/>
                <a:gd name="T8" fmla="*/ 309 w 1852"/>
                <a:gd name="T9" fmla="*/ 585 h 2143"/>
                <a:gd name="T10" fmla="*/ 1559 w 1852"/>
                <a:gd name="T11" fmla="*/ 308 h 2143"/>
                <a:gd name="T12" fmla="*/ 1821 w 1852"/>
                <a:gd name="T13" fmla="*/ 561 h 2143"/>
                <a:gd name="T14" fmla="*/ 1852 w 1852"/>
                <a:gd name="T15" fmla="*/ 540 h 2143"/>
                <a:gd name="T16" fmla="*/ 1846 w 1852"/>
                <a:gd name="T17" fmla="*/ 531 h 2143"/>
                <a:gd name="T18" fmla="*/ 531 w 1852"/>
                <a:gd name="T19" fmla="*/ 299 h 2143"/>
                <a:gd name="T20" fmla="*/ 299 w 1852"/>
                <a:gd name="T21" fmla="*/ 1613 h 2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52" h="2143">
                  <a:moveTo>
                    <a:pt x="299" y="1613"/>
                  </a:moveTo>
                  <a:cubicBezTo>
                    <a:pt x="597" y="2038"/>
                    <a:pt x="1181" y="2143"/>
                    <a:pt x="1608" y="1849"/>
                  </a:cubicBezTo>
                  <a:cubicBezTo>
                    <a:pt x="1586" y="1818"/>
                    <a:pt x="1586" y="1818"/>
                    <a:pt x="1586" y="1818"/>
                  </a:cubicBezTo>
                  <a:cubicBezTo>
                    <a:pt x="1296" y="2018"/>
                    <a:pt x="902" y="2037"/>
                    <a:pt x="586" y="1836"/>
                  </a:cubicBezTo>
                  <a:cubicBezTo>
                    <a:pt x="164" y="1567"/>
                    <a:pt x="40" y="1007"/>
                    <a:pt x="309" y="585"/>
                  </a:cubicBezTo>
                  <a:cubicBezTo>
                    <a:pt x="578" y="164"/>
                    <a:pt x="1137" y="40"/>
                    <a:pt x="1559" y="308"/>
                  </a:cubicBezTo>
                  <a:cubicBezTo>
                    <a:pt x="1666" y="376"/>
                    <a:pt x="1754" y="463"/>
                    <a:pt x="1821" y="561"/>
                  </a:cubicBezTo>
                  <a:cubicBezTo>
                    <a:pt x="1852" y="540"/>
                    <a:pt x="1852" y="540"/>
                    <a:pt x="1852" y="540"/>
                  </a:cubicBezTo>
                  <a:cubicBezTo>
                    <a:pt x="1850" y="537"/>
                    <a:pt x="1848" y="534"/>
                    <a:pt x="1846" y="531"/>
                  </a:cubicBezTo>
                  <a:cubicBezTo>
                    <a:pt x="1547" y="104"/>
                    <a:pt x="958" y="0"/>
                    <a:pt x="531" y="299"/>
                  </a:cubicBezTo>
                  <a:cubicBezTo>
                    <a:pt x="104" y="598"/>
                    <a:pt x="0" y="1186"/>
                    <a:pt x="299" y="1613"/>
                  </a:cubicBezTo>
                  <a:close/>
                </a:path>
              </a:pathLst>
            </a:custGeom>
            <a:solidFill>
              <a:srgbClr val="D44DAE"/>
            </a:solidFill>
            <a:ln w="9525">
              <a:solidFill>
                <a:srgbClr val="C09E3B"/>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84" name="Freeform 552">
              <a:extLst>
                <a:ext uri="{FF2B5EF4-FFF2-40B4-BE49-F238E27FC236}">
                  <a16:creationId xmlns:a16="http://schemas.microsoft.com/office/drawing/2014/main" id="{27E7F261-3EA0-4B09-82A8-2069F998568B}"/>
                </a:ext>
              </a:extLst>
            </p:cNvPr>
            <p:cNvSpPr>
              <a:spLocks/>
            </p:cNvSpPr>
            <p:nvPr/>
          </p:nvSpPr>
          <p:spPr bwMode="auto">
            <a:xfrm>
              <a:off x="2159" y="238"/>
              <a:ext cx="3556" cy="4136"/>
            </a:xfrm>
            <a:custGeom>
              <a:avLst/>
              <a:gdLst>
                <a:gd name="T0" fmla="*/ 130 w 1884"/>
                <a:gd name="T1" fmla="*/ 1876 h 2192"/>
                <a:gd name="T2" fmla="*/ 130 w 1884"/>
                <a:gd name="T3" fmla="*/ 1876 h 2192"/>
                <a:gd name="T4" fmla="*/ 0 w 1884"/>
                <a:gd name="T5" fmla="*/ 1746 h 2192"/>
                <a:gd name="T6" fmla="*/ 13 w 1884"/>
                <a:gd name="T7" fmla="*/ 1735 h 2192"/>
                <a:gd name="T8" fmla="*/ 139 w 1884"/>
                <a:gd name="T9" fmla="*/ 1862 h 2192"/>
                <a:gd name="T10" fmla="*/ 316 w 1884"/>
                <a:gd name="T11" fmla="*/ 1980 h 2192"/>
                <a:gd name="T12" fmla="*/ 1078 w 1884"/>
                <a:gd name="T13" fmla="*/ 2051 h 2192"/>
                <a:gd name="T14" fmla="*/ 1666 w 1884"/>
                <a:gd name="T15" fmla="*/ 1562 h 2192"/>
                <a:gd name="T16" fmla="*/ 1425 w 1884"/>
                <a:gd name="T17" fmla="*/ 330 h 2192"/>
                <a:gd name="T18" fmla="*/ 1248 w 1884"/>
                <a:gd name="T19" fmla="*/ 212 h 2192"/>
                <a:gd name="T20" fmla="*/ 158 w 1884"/>
                <a:gd name="T21" fmla="*/ 314 h 2192"/>
                <a:gd name="T22" fmla="*/ 148 w 1884"/>
                <a:gd name="T23" fmla="*/ 301 h 2192"/>
                <a:gd name="T24" fmla="*/ 1434 w 1884"/>
                <a:gd name="T25" fmla="*/ 316 h 2192"/>
                <a:gd name="T26" fmla="*/ 1564 w 1884"/>
                <a:gd name="T27" fmla="*/ 446 h 2192"/>
                <a:gd name="T28" fmla="*/ 1794 w 1884"/>
                <a:gd name="T29" fmla="*/ 1190 h 2192"/>
                <a:gd name="T30" fmla="*/ 1431 w 1884"/>
                <a:gd name="T31" fmla="*/ 1878 h 2192"/>
                <a:gd name="T32" fmla="*/ 130 w 1884"/>
                <a:gd name="T33" fmla="*/ 1876 h 2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84" h="2192">
                  <a:moveTo>
                    <a:pt x="130" y="1876"/>
                  </a:moveTo>
                  <a:cubicBezTo>
                    <a:pt x="130" y="1876"/>
                    <a:pt x="130" y="1876"/>
                    <a:pt x="130" y="1876"/>
                  </a:cubicBezTo>
                  <a:cubicBezTo>
                    <a:pt x="83" y="1837"/>
                    <a:pt x="39" y="1794"/>
                    <a:pt x="0" y="1746"/>
                  </a:cubicBezTo>
                  <a:cubicBezTo>
                    <a:pt x="13" y="1735"/>
                    <a:pt x="13" y="1735"/>
                    <a:pt x="13" y="1735"/>
                  </a:cubicBezTo>
                  <a:cubicBezTo>
                    <a:pt x="51" y="1781"/>
                    <a:pt x="94" y="1824"/>
                    <a:pt x="139" y="1862"/>
                  </a:cubicBezTo>
                  <a:cubicBezTo>
                    <a:pt x="193" y="1907"/>
                    <a:pt x="253" y="1947"/>
                    <a:pt x="316" y="1980"/>
                  </a:cubicBezTo>
                  <a:cubicBezTo>
                    <a:pt x="552" y="2105"/>
                    <a:pt x="823" y="2130"/>
                    <a:pt x="1078" y="2051"/>
                  </a:cubicBezTo>
                  <a:cubicBezTo>
                    <a:pt x="1333" y="1972"/>
                    <a:pt x="1542" y="1798"/>
                    <a:pt x="1666" y="1562"/>
                  </a:cubicBezTo>
                  <a:cubicBezTo>
                    <a:pt x="1884" y="1148"/>
                    <a:pt x="1783" y="630"/>
                    <a:pt x="1425" y="330"/>
                  </a:cubicBezTo>
                  <a:cubicBezTo>
                    <a:pt x="1370" y="285"/>
                    <a:pt x="1311" y="245"/>
                    <a:pt x="1248" y="212"/>
                  </a:cubicBezTo>
                  <a:cubicBezTo>
                    <a:pt x="895" y="26"/>
                    <a:pt x="469" y="67"/>
                    <a:pt x="158" y="314"/>
                  </a:cubicBezTo>
                  <a:cubicBezTo>
                    <a:pt x="148" y="301"/>
                    <a:pt x="148" y="301"/>
                    <a:pt x="148" y="301"/>
                  </a:cubicBezTo>
                  <a:cubicBezTo>
                    <a:pt x="525" y="0"/>
                    <a:pt x="1064" y="5"/>
                    <a:pt x="1434" y="316"/>
                  </a:cubicBezTo>
                  <a:cubicBezTo>
                    <a:pt x="1481" y="355"/>
                    <a:pt x="1525" y="399"/>
                    <a:pt x="1564" y="446"/>
                  </a:cubicBezTo>
                  <a:cubicBezTo>
                    <a:pt x="1738" y="655"/>
                    <a:pt x="1819" y="919"/>
                    <a:pt x="1794" y="1190"/>
                  </a:cubicBezTo>
                  <a:cubicBezTo>
                    <a:pt x="1769" y="1460"/>
                    <a:pt x="1640" y="1705"/>
                    <a:pt x="1431" y="1878"/>
                  </a:cubicBezTo>
                  <a:cubicBezTo>
                    <a:pt x="1053" y="2192"/>
                    <a:pt x="506" y="2192"/>
                    <a:pt x="130" y="1876"/>
                  </a:cubicBezTo>
                  <a:close/>
                </a:path>
              </a:pathLst>
            </a:custGeom>
            <a:solidFill>
              <a:srgbClr val="20B9DC"/>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575" name="TextBox 574">
            <a:extLst>
              <a:ext uri="{FF2B5EF4-FFF2-40B4-BE49-F238E27FC236}">
                <a16:creationId xmlns:a16="http://schemas.microsoft.com/office/drawing/2014/main" id="{3A69E580-4DA0-4323-A8D7-9B9742C37254}"/>
              </a:ext>
            </a:extLst>
          </p:cNvPr>
          <p:cNvSpPr txBox="1"/>
          <p:nvPr/>
        </p:nvSpPr>
        <p:spPr>
          <a:xfrm>
            <a:off x="5848973" y="2119032"/>
            <a:ext cx="3736388" cy="1200329"/>
          </a:xfrm>
          <a:prstGeom prst="rect">
            <a:avLst/>
          </a:prstGeom>
          <a:noFill/>
        </p:spPr>
        <p:txBody>
          <a:bodyPr wrap="square" rtlCol="0">
            <a:spAutoFit/>
          </a:bodyPr>
          <a:lstStyle/>
          <a:p>
            <a:r>
              <a:rPr lang="en-US" sz="7200" dirty="0">
                <a:solidFill>
                  <a:srgbClr val="329DAD"/>
                </a:solidFill>
                <a:latin typeface="Lato" panose="020F0502020204030203" pitchFamily="34" charset="0"/>
              </a:rPr>
              <a:t>Thanks</a:t>
            </a:r>
            <a:endParaRPr lang="en-US" sz="6600" dirty="0">
              <a:solidFill>
                <a:srgbClr val="329DAD"/>
              </a:solidFill>
              <a:latin typeface="Lato" panose="020F0502020204030203" pitchFamily="34" charset="0"/>
            </a:endParaRPr>
          </a:p>
        </p:txBody>
      </p:sp>
      <p:sp>
        <p:nvSpPr>
          <p:cNvPr id="576" name="TextBox 575">
            <a:extLst>
              <a:ext uri="{FF2B5EF4-FFF2-40B4-BE49-F238E27FC236}">
                <a16:creationId xmlns:a16="http://schemas.microsoft.com/office/drawing/2014/main" id="{DAD32612-5999-408E-82FD-87AFFBF12193}"/>
              </a:ext>
            </a:extLst>
          </p:cNvPr>
          <p:cNvSpPr txBox="1"/>
          <p:nvPr/>
        </p:nvSpPr>
        <p:spPr>
          <a:xfrm>
            <a:off x="7065304" y="6203780"/>
            <a:ext cx="5015604" cy="369332"/>
          </a:xfrm>
          <a:prstGeom prst="rect">
            <a:avLst/>
          </a:prstGeom>
          <a:noFill/>
        </p:spPr>
        <p:txBody>
          <a:bodyPr wrap="none" rtlCol="0">
            <a:spAutoFit/>
          </a:bodyPr>
          <a:lstStyle/>
          <a:p>
            <a:r>
              <a:rPr lang="en-US" dirty="0">
                <a:solidFill>
                  <a:schemeClr val="bg1"/>
                </a:solidFill>
                <a:hlinkClick r:id="rId2">
                  <a:extLst>
                    <a:ext uri="{A12FA001-AC4F-418D-AE19-62706E023703}">
                      <ahyp:hlinkClr xmlns:ahyp="http://schemas.microsoft.com/office/drawing/2018/hyperlinkcolor" val="tx"/>
                    </a:ext>
                  </a:extLst>
                </a:hlinkClick>
              </a:rPr>
              <a:t>https://free-powerpoint-templates-download.com/</a:t>
            </a:r>
            <a:endParaRPr lang="en-US" dirty="0">
              <a:solidFill>
                <a:schemeClr val="bg1"/>
              </a:solidFill>
            </a:endParaRPr>
          </a:p>
        </p:txBody>
      </p:sp>
      <p:pic>
        <p:nvPicPr>
          <p:cNvPr id="14" name="Picture Placeholder 13">
            <a:extLst>
              <a:ext uri="{FF2B5EF4-FFF2-40B4-BE49-F238E27FC236}">
                <a16:creationId xmlns:a16="http://schemas.microsoft.com/office/drawing/2014/main" id="{74BABDFF-1E76-4749-8697-4A680242D75A}"/>
              </a:ext>
            </a:extLst>
          </p:cNvPr>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l="21953" r="21953"/>
          <a:stretch>
            <a:fillRect/>
          </a:stretch>
        </p:blipFill>
        <p:spPr/>
      </p:pic>
      <p:sp>
        <p:nvSpPr>
          <p:cNvPr id="2" name="TextBox 1">
            <a:extLst>
              <a:ext uri="{FF2B5EF4-FFF2-40B4-BE49-F238E27FC236}">
                <a16:creationId xmlns:a16="http://schemas.microsoft.com/office/drawing/2014/main" id="{D302D313-2E08-4B69-84CF-3DF3498D5389}"/>
              </a:ext>
            </a:extLst>
          </p:cNvPr>
          <p:cNvSpPr txBox="1"/>
          <p:nvPr/>
        </p:nvSpPr>
        <p:spPr>
          <a:xfrm>
            <a:off x="4857750" y="5670069"/>
            <a:ext cx="7031366" cy="923330"/>
          </a:xfrm>
          <a:prstGeom prst="rect">
            <a:avLst/>
          </a:prstGeom>
          <a:noFill/>
        </p:spPr>
        <p:txBody>
          <a:bodyPr wrap="square" rtlCol="0">
            <a:spAutoFit/>
          </a:bodyPr>
          <a:lstStyle/>
          <a:p>
            <a:pPr algn="r"/>
            <a:r>
              <a:rPr lang="en-US" dirty="0"/>
              <a:t>Our website: </a:t>
            </a:r>
            <a:r>
              <a:rPr lang="en-US" dirty="0">
                <a:hlinkClick r:id="rId4"/>
              </a:rPr>
              <a:t>www.free-powerpoint-templates-download.com</a:t>
            </a:r>
            <a:endParaRPr lang="en-US" dirty="0"/>
          </a:p>
          <a:p>
            <a:pPr algn="r"/>
            <a:r>
              <a:rPr lang="en-US" dirty="0"/>
              <a:t>Our Phone: 000 000 000</a:t>
            </a:r>
          </a:p>
          <a:p>
            <a:pPr algn="r"/>
            <a:endParaRPr lang="en-US" dirty="0"/>
          </a:p>
        </p:txBody>
      </p:sp>
    </p:spTree>
    <p:extLst>
      <p:ext uri="{BB962C8B-B14F-4D97-AF65-F5344CB8AC3E}">
        <p14:creationId xmlns:p14="http://schemas.microsoft.com/office/powerpoint/2010/main" val="8097174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68" name="Group 541">
            <a:extLst>
              <a:ext uri="{FF2B5EF4-FFF2-40B4-BE49-F238E27FC236}">
                <a16:creationId xmlns:a16="http://schemas.microsoft.com/office/drawing/2014/main" id="{313E5B03-D502-4086-970F-4FD07CCE695A}"/>
              </a:ext>
            </a:extLst>
          </p:cNvPr>
          <p:cNvGrpSpPr>
            <a:grpSpLocks noChangeAspect="1"/>
          </p:cNvGrpSpPr>
          <p:nvPr/>
        </p:nvGrpSpPr>
        <p:grpSpPr bwMode="auto">
          <a:xfrm>
            <a:off x="19051" y="3624707"/>
            <a:ext cx="12173433" cy="3222182"/>
            <a:chOff x="1876" y="212"/>
            <a:chExt cx="5920" cy="4156"/>
          </a:xfrm>
          <a:solidFill>
            <a:srgbClr val="1F2326"/>
          </a:solidFill>
        </p:grpSpPr>
        <p:sp>
          <p:nvSpPr>
            <p:cNvPr id="570" name="Freeform 542">
              <a:extLst>
                <a:ext uri="{FF2B5EF4-FFF2-40B4-BE49-F238E27FC236}">
                  <a16:creationId xmlns:a16="http://schemas.microsoft.com/office/drawing/2014/main" id="{3EBEB422-F0B1-4AFA-ACD5-FEAA8D2DDB43}"/>
                </a:ext>
              </a:extLst>
            </p:cNvPr>
            <p:cNvSpPr>
              <a:spLocks/>
            </p:cNvSpPr>
            <p:nvPr/>
          </p:nvSpPr>
          <p:spPr bwMode="auto">
            <a:xfrm>
              <a:off x="1876" y="240"/>
              <a:ext cx="5920" cy="4128"/>
            </a:xfrm>
            <a:custGeom>
              <a:avLst/>
              <a:gdLst>
                <a:gd name="T0" fmla="*/ 2494 w 2494"/>
                <a:gd name="T1" fmla="*/ 27 h 1738"/>
                <a:gd name="T2" fmla="*/ 2494 w 2494"/>
                <a:gd name="T3" fmla="*/ 1738 h 1738"/>
                <a:gd name="T4" fmla="*/ 0 w 2494"/>
                <a:gd name="T5" fmla="*/ 1738 h 1738"/>
                <a:gd name="T6" fmla="*/ 0 w 2494"/>
                <a:gd name="T7" fmla="*/ 1219 h 1738"/>
                <a:gd name="T8" fmla="*/ 2102 w 2494"/>
                <a:gd name="T9" fmla="*/ 0 h 1738"/>
                <a:gd name="T10" fmla="*/ 2494 w 2494"/>
                <a:gd name="T11" fmla="*/ 27 h 1738"/>
              </a:gdLst>
              <a:ahLst/>
              <a:cxnLst>
                <a:cxn ang="0">
                  <a:pos x="T0" y="T1"/>
                </a:cxn>
                <a:cxn ang="0">
                  <a:pos x="T2" y="T3"/>
                </a:cxn>
                <a:cxn ang="0">
                  <a:pos x="T4" y="T5"/>
                </a:cxn>
                <a:cxn ang="0">
                  <a:pos x="T6" y="T7"/>
                </a:cxn>
                <a:cxn ang="0">
                  <a:pos x="T8" y="T9"/>
                </a:cxn>
                <a:cxn ang="0">
                  <a:pos x="T10" y="T11"/>
                </a:cxn>
              </a:cxnLst>
              <a:rect l="0" t="0" r="r" b="b"/>
              <a:pathLst>
                <a:path w="2494" h="1738">
                  <a:moveTo>
                    <a:pt x="2494" y="27"/>
                  </a:moveTo>
                  <a:cubicBezTo>
                    <a:pt x="2494" y="1738"/>
                    <a:pt x="2494" y="1738"/>
                    <a:pt x="2494" y="1738"/>
                  </a:cubicBezTo>
                  <a:cubicBezTo>
                    <a:pt x="0" y="1738"/>
                    <a:pt x="0" y="1738"/>
                    <a:pt x="0" y="1738"/>
                  </a:cubicBezTo>
                  <a:cubicBezTo>
                    <a:pt x="0" y="1219"/>
                    <a:pt x="0" y="1219"/>
                    <a:pt x="0" y="1219"/>
                  </a:cubicBezTo>
                  <a:cubicBezTo>
                    <a:pt x="54" y="1134"/>
                    <a:pt x="794" y="6"/>
                    <a:pt x="2102" y="0"/>
                  </a:cubicBezTo>
                  <a:cubicBezTo>
                    <a:pt x="2227" y="1"/>
                    <a:pt x="2358" y="10"/>
                    <a:pt x="2494" y="27"/>
                  </a:cubicBezTo>
                  <a:close/>
                </a:path>
              </a:pathLst>
            </a:custGeom>
            <a:solidFill>
              <a:schemeClr val="tx1">
                <a:lumMod val="95000"/>
                <a:lumOff val="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71" name="Freeform 543">
              <a:extLst>
                <a:ext uri="{FF2B5EF4-FFF2-40B4-BE49-F238E27FC236}">
                  <a16:creationId xmlns:a16="http://schemas.microsoft.com/office/drawing/2014/main" id="{22E7868F-9A40-44D0-99C0-A3BCDB20D557}"/>
                </a:ext>
              </a:extLst>
            </p:cNvPr>
            <p:cNvSpPr>
              <a:spLocks/>
            </p:cNvSpPr>
            <p:nvPr/>
          </p:nvSpPr>
          <p:spPr bwMode="auto">
            <a:xfrm>
              <a:off x="1876" y="212"/>
              <a:ext cx="4989" cy="2923"/>
            </a:xfrm>
            <a:custGeom>
              <a:avLst/>
              <a:gdLst>
                <a:gd name="T0" fmla="*/ 0 w 2102"/>
                <a:gd name="T1" fmla="*/ 952 h 1231"/>
                <a:gd name="T2" fmla="*/ 2102 w 2102"/>
                <a:gd name="T3" fmla="*/ 12 h 1231"/>
                <a:gd name="T4" fmla="*/ 0 w 2102"/>
                <a:gd name="T5" fmla="*/ 1231 h 1231"/>
                <a:gd name="T6" fmla="*/ 0 w 2102"/>
                <a:gd name="T7" fmla="*/ 952 h 1231"/>
              </a:gdLst>
              <a:ahLst/>
              <a:cxnLst>
                <a:cxn ang="0">
                  <a:pos x="T0" y="T1"/>
                </a:cxn>
                <a:cxn ang="0">
                  <a:pos x="T2" y="T3"/>
                </a:cxn>
                <a:cxn ang="0">
                  <a:pos x="T4" y="T5"/>
                </a:cxn>
                <a:cxn ang="0">
                  <a:pos x="T6" y="T7"/>
                </a:cxn>
              </a:cxnLst>
              <a:rect l="0" t="0" r="r" b="b"/>
              <a:pathLst>
                <a:path w="2102" h="1231">
                  <a:moveTo>
                    <a:pt x="0" y="952"/>
                  </a:moveTo>
                  <a:cubicBezTo>
                    <a:pt x="0" y="952"/>
                    <a:pt x="681" y="0"/>
                    <a:pt x="2102" y="12"/>
                  </a:cubicBezTo>
                  <a:cubicBezTo>
                    <a:pt x="794" y="18"/>
                    <a:pt x="54" y="1146"/>
                    <a:pt x="0" y="1231"/>
                  </a:cubicBezTo>
                  <a:lnTo>
                    <a:pt x="0" y="952"/>
                  </a:lnTo>
                  <a:close/>
                </a:path>
              </a:pathLst>
            </a:custGeom>
            <a:solidFill>
              <a:srgbClr val="A42E83"/>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579" name="Group 548">
            <a:extLst>
              <a:ext uri="{FF2B5EF4-FFF2-40B4-BE49-F238E27FC236}">
                <a16:creationId xmlns:a16="http://schemas.microsoft.com/office/drawing/2014/main" id="{B661601C-D5B4-4CDF-B854-E9FC88894F3A}"/>
              </a:ext>
            </a:extLst>
          </p:cNvPr>
          <p:cNvGrpSpPr>
            <a:grpSpLocks noChangeAspect="1"/>
          </p:cNvGrpSpPr>
          <p:nvPr/>
        </p:nvGrpSpPr>
        <p:grpSpPr bwMode="auto">
          <a:xfrm>
            <a:off x="2580279" y="298450"/>
            <a:ext cx="6496051" cy="6565901"/>
            <a:chOff x="1623" y="238"/>
            <a:chExt cx="4092" cy="4136"/>
          </a:xfrm>
        </p:grpSpPr>
        <p:sp>
          <p:nvSpPr>
            <p:cNvPr id="581" name="Freeform 549">
              <a:extLst>
                <a:ext uri="{FF2B5EF4-FFF2-40B4-BE49-F238E27FC236}">
                  <a16:creationId xmlns:a16="http://schemas.microsoft.com/office/drawing/2014/main" id="{F700325E-C372-438F-BCCF-B0152AEAE5D6}"/>
                </a:ext>
              </a:extLst>
            </p:cNvPr>
            <p:cNvSpPr>
              <a:spLocks/>
            </p:cNvSpPr>
            <p:nvPr/>
          </p:nvSpPr>
          <p:spPr bwMode="auto">
            <a:xfrm>
              <a:off x="2341" y="632"/>
              <a:ext cx="3145" cy="3641"/>
            </a:xfrm>
            <a:custGeom>
              <a:avLst/>
              <a:gdLst>
                <a:gd name="T0" fmla="*/ 1174 w 1666"/>
                <a:gd name="T1" fmla="*/ 260 h 1930"/>
                <a:gd name="T2" fmla="*/ 0 w 1666"/>
                <a:gd name="T3" fmla="*/ 486 h 1930"/>
                <a:gd name="T4" fmla="*/ 696 w 1666"/>
                <a:gd name="T5" fmla="*/ 954 h 1930"/>
                <a:gd name="T6" fmla="*/ 220 w 1666"/>
                <a:gd name="T7" fmla="*/ 1663 h 1930"/>
                <a:gd name="T8" fmla="*/ 228 w 1666"/>
                <a:gd name="T9" fmla="*/ 1669 h 1930"/>
                <a:gd name="T10" fmla="*/ 1405 w 1666"/>
                <a:gd name="T11" fmla="*/ 1437 h 1930"/>
                <a:gd name="T12" fmla="*/ 1174 w 1666"/>
                <a:gd name="T13" fmla="*/ 260 h 1930"/>
              </a:gdLst>
              <a:ahLst/>
              <a:cxnLst>
                <a:cxn ang="0">
                  <a:pos x="T0" y="T1"/>
                </a:cxn>
                <a:cxn ang="0">
                  <a:pos x="T2" y="T3"/>
                </a:cxn>
                <a:cxn ang="0">
                  <a:pos x="T4" y="T5"/>
                </a:cxn>
                <a:cxn ang="0">
                  <a:pos x="T6" y="T7"/>
                </a:cxn>
                <a:cxn ang="0">
                  <a:pos x="T8" y="T9"/>
                </a:cxn>
                <a:cxn ang="0">
                  <a:pos x="T10" y="T11"/>
                </a:cxn>
                <a:cxn ang="0">
                  <a:pos x="T12" y="T13"/>
                </a:cxn>
              </a:cxnLst>
              <a:rect l="0" t="0" r="r" b="b"/>
              <a:pathLst>
                <a:path w="1666" h="1930">
                  <a:moveTo>
                    <a:pt x="1174" y="260"/>
                  </a:moveTo>
                  <a:cubicBezTo>
                    <a:pt x="787" y="0"/>
                    <a:pt x="262" y="101"/>
                    <a:pt x="0" y="486"/>
                  </a:cubicBezTo>
                  <a:cubicBezTo>
                    <a:pt x="696" y="954"/>
                    <a:pt x="696" y="954"/>
                    <a:pt x="696" y="954"/>
                  </a:cubicBezTo>
                  <a:cubicBezTo>
                    <a:pt x="220" y="1663"/>
                    <a:pt x="220" y="1663"/>
                    <a:pt x="220" y="1663"/>
                  </a:cubicBezTo>
                  <a:cubicBezTo>
                    <a:pt x="222" y="1665"/>
                    <a:pt x="225" y="1667"/>
                    <a:pt x="228" y="1669"/>
                  </a:cubicBezTo>
                  <a:cubicBezTo>
                    <a:pt x="617" y="1930"/>
                    <a:pt x="1144" y="1826"/>
                    <a:pt x="1405" y="1437"/>
                  </a:cubicBezTo>
                  <a:cubicBezTo>
                    <a:pt x="1666" y="1048"/>
                    <a:pt x="1563" y="521"/>
                    <a:pt x="1174" y="260"/>
                  </a:cubicBezTo>
                  <a:close/>
                </a:path>
              </a:pathLst>
            </a:custGeom>
            <a:solidFill>
              <a:srgbClr val="20B9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82" name="Freeform 550">
              <a:extLst>
                <a:ext uri="{FF2B5EF4-FFF2-40B4-BE49-F238E27FC236}">
                  <a16:creationId xmlns:a16="http://schemas.microsoft.com/office/drawing/2014/main" id="{A92C1F13-BB97-4291-ADBC-F958F855E2AA}"/>
                </a:ext>
              </a:extLst>
            </p:cNvPr>
            <p:cNvSpPr>
              <a:spLocks/>
            </p:cNvSpPr>
            <p:nvPr/>
          </p:nvSpPr>
          <p:spPr bwMode="auto">
            <a:xfrm>
              <a:off x="1927" y="570"/>
              <a:ext cx="2999" cy="3449"/>
            </a:xfrm>
            <a:custGeom>
              <a:avLst/>
              <a:gdLst>
                <a:gd name="T0" fmla="*/ 246 w 1589"/>
                <a:gd name="T1" fmla="*/ 1359 h 1828"/>
                <a:gd name="T2" fmla="*/ 1355 w 1589"/>
                <a:gd name="T3" fmla="*/ 1587 h 1828"/>
                <a:gd name="T4" fmla="*/ 915 w 1589"/>
                <a:gd name="T5" fmla="*/ 925 h 1828"/>
                <a:gd name="T6" fmla="*/ 1589 w 1589"/>
                <a:gd name="T7" fmla="*/ 477 h 1828"/>
                <a:gd name="T8" fmla="*/ 1584 w 1589"/>
                <a:gd name="T9" fmla="*/ 470 h 1828"/>
                <a:gd name="T10" fmla="*/ 470 w 1589"/>
                <a:gd name="T11" fmla="*/ 245 h 1828"/>
                <a:gd name="T12" fmla="*/ 246 w 1589"/>
                <a:gd name="T13" fmla="*/ 1359 h 1828"/>
              </a:gdLst>
              <a:ahLst/>
              <a:cxnLst>
                <a:cxn ang="0">
                  <a:pos x="T0" y="T1"/>
                </a:cxn>
                <a:cxn ang="0">
                  <a:pos x="T2" y="T3"/>
                </a:cxn>
                <a:cxn ang="0">
                  <a:pos x="T4" y="T5"/>
                </a:cxn>
                <a:cxn ang="0">
                  <a:pos x="T6" y="T7"/>
                </a:cxn>
                <a:cxn ang="0">
                  <a:pos x="T8" y="T9"/>
                </a:cxn>
                <a:cxn ang="0">
                  <a:pos x="T10" y="T11"/>
                </a:cxn>
                <a:cxn ang="0">
                  <a:pos x="T12" y="T13"/>
                </a:cxn>
              </a:cxnLst>
              <a:rect l="0" t="0" r="r" b="b"/>
              <a:pathLst>
                <a:path w="1589" h="1828">
                  <a:moveTo>
                    <a:pt x="246" y="1359"/>
                  </a:moveTo>
                  <a:cubicBezTo>
                    <a:pt x="490" y="1727"/>
                    <a:pt x="986" y="1828"/>
                    <a:pt x="1355" y="1587"/>
                  </a:cubicBezTo>
                  <a:cubicBezTo>
                    <a:pt x="915" y="925"/>
                    <a:pt x="915" y="925"/>
                    <a:pt x="915" y="925"/>
                  </a:cubicBezTo>
                  <a:cubicBezTo>
                    <a:pt x="1589" y="477"/>
                    <a:pt x="1589" y="477"/>
                    <a:pt x="1589" y="477"/>
                  </a:cubicBezTo>
                  <a:cubicBezTo>
                    <a:pt x="1587" y="475"/>
                    <a:pt x="1585" y="472"/>
                    <a:pt x="1584" y="470"/>
                  </a:cubicBezTo>
                  <a:cubicBezTo>
                    <a:pt x="1338" y="100"/>
                    <a:pt x="839" y="0"/>
                    <a:pt x="470" y="245"/>
                  </a:cubicBezTo>
                  <a:cubicBezTo>
                    <a:pt x="100" y="491"/>
                    <a:pt x="0" y="990"/>
                    <a:pt x="246" y="1359"/>
                  </a:cubicBezTo>
                  <a:close/>
                </a:path>
              </a:pathLst>
            </a:custGeom>
            <a:gradFill>
              <a:gsLst>
                <a:gs pos="0">
                  <a:srgbClr val="E340B2"/>
                </a:gs>
                <a:gs pos="36000">
                  <a:srgbClr val="A42E83"/>
                </a:gs>
                <a:gs pos="100000">
                  <a:srgbClr val="791D5D"/>
                </a:gs>
              </a:gsLst>
              <a:lin ang="10800000" scaled="0"/>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83" name="Freeform 551">
              <a:extLst>
                <a:ext uri="{FF2B5EF4-FFF2-40B4-BE49-F238E27FC236}">
                  <a16:creationId xmlns:a16="http://schemas.microsoft.com/office/drawing/2014/main" id="{1ED231EB-80B3-4A84-BABB-69A8DC39C363}"/>
                </a:ext>
              </a:extLst>
            </p:cNvPr>
            <p:cNvSpPr>
              <a:spLocks/>
            </p:cNvSpPr>
            <p:nvPr/>
          </p:nvSpPr>
          <p:spPr bwMode="auto">
            <a:xfrm>
              <a:off x="1623" y="280"/>
              <a:ext cx="3496" cy="4043"/>
            </a:xfrm>
            <a:custGeom>
              <a:avLst/>
              <a:gdLst>
                <a:gd name="T0" fmla="*/ 299 w 1852"/>
                <a:gd name="T1" fmla="*/ 1613 h 2143"/>
                <a:gd name="T2" fmla="*/ 1608 w 1852"/>
                <a:gd name="T3" fmla="*/ 1849 h 2143"/>
                <a:gd name="T4" fmla="*/ 1586 w 1852"/>
                <a:gd name="T5" fmla="*/ 1818 h 2143"/>
                <a:gd name="T6" fmla="*/ 586 w 1852"/>
                <a:gd name="T7" fmla="*/ 1836 h 2143"/>
                <a:gd name="T8" fmla="*/ 309 w 1852"/>
                <a:gd name="T9" fmla="*/ 585 h 2143"/>
                <a:gd name="T10" fmla="*/ 1559 w 1852"/>
                <a:gd name="T11" fmla="*/ 308 h 2143"/>
                <a:gd name="T12" fmla="*/ 1821 w 1852"/>
                <a:gd name="T13" fmla="*/ 561 h 2143"/>
                <a:gd name="T14" fmla="*/ 1852 w 1852"/>
                <a:gd name="T15" fmla="*/ 540 h 2143"/>
                <a:gd name="T16" fmla="*/ 1846 w 1852"/>
                <a:gd name="T17" fmla="*/ 531 h 2143"/>
                <a:gd name="T18" fmla="*/ 531 w 1852"/>
                <a:gd name="T19" fmla="*/ 299 h 2143"/>
                <a:gd name="T20" fmla="*/ 299 w 1852"/>
                <a:gd name="T21" fmla="*/ 1613 h 2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52" h="2143">
                  <a:moveTo>
                    <a:pt x="299" y="1613"/>
                  </a:moveTo>
                  <a:cubicBezTo>
                    <a:pt x="597" y="2038"/>
                    <a:pt x="1181" y="2143"/>
                    <a:pt x="1608" y="1849"/>
                  </a:cubicBezTo>
                  <a:cubicBezTo>
                    <a:pt x="1586" y="1818"/>
                    <a:pt x="1586" y="1818"/>
                    <a:pt x="1586" y="1818"/>
                  </a:cubicBezTo>
                  <a:cubicBezTo>
                    <a:pt x="1296" y="2018"/>
                    <a:pt x="902" y="2037"/>
                    <a:pt x="586" y="1836"/>
                  </a:cubicBezTo>
                  <a:cubicBezTo>
                    <a:pt x="164" y="1567"/>
                    <a:pt x="40" y="1007"/>
                    <a:pt x="309" y="585"/>
                  </a:cubicBezTo>
                  <a:cubicBezTo>
                    <a:pt x="578" y="164"/>
                    <a:pt x="1137" y="40"/>
                    <a:pt x="1559" y="308"/>
                  </a:cubicBezTo>
                  <a:cubicBezTo>
                    <a:pt x="1666" y="376"/>
                    <a:pt x="1754" y="463"/>
                    <a:pt x="1821" y="561"/>
                  </a:cubicBezTo>
                  <a:cubicBezTo>
                    <a:pt x="1852" y="540"/>
                    <a:pt x="1852" y="540"/>
                    <a:pt x="1852" y="540"/>
                  </a:cubicBezTo>
                  <a:cubicBezTo>
                    <a:pt x="1850" y="537"/>
                    <a:pt x="1848" y="534"/>
                    <a:pt x="1846" y="531"/>
                  </a:cubicBezTo>
                  <a:cubicBezTo>
                    <a:pt x="1547" y="104"/>
                    <a:pt x="958" y="0"/>
                    <a:pt x="531" y="299"/>
                  </a:cubicBezTo>
                  <a:cubicBezTo>
                    <a:pt x="104" y="598"/>
                    <a:pt x="0" y="1186"/>
                    <a:pt x="299" y="1613"/>
                  </a:cubicBezTo>
                  <a:close/>
                </a:path>
              </a:pathLst>
            </a:custGeom>
            <a:solidFill>
              <a:srgbClr val="D44DAE"/>
            </a:solidFill>
            <a:ln w="9525">
              <a:solidFill>
                <a:srgbClr val="C09E3B"/>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84" name="Freeform 552">
              <a:extLst>
                <a:ext uri="{FF2B5EF4-FFF2-40B4-BE49-F238E27FC236}">
                  <a16:creationId xmlns:a16="http://schemas.microsoft.com/office/drawing/2014/main" id="{27E7F261-3EA0-4B09-82A8-2069F998568B}"/>
                </a:ext>
              </a:extLst>
            </p:cNvPr>
            <p:cNvSpPr>
              <a:spLocks/>
            </p:cNvSpPr>
            <p:nvPr/>
          </p:nvSpPr>
          <p:spPr bwMode="auto">
            <a:xfrm>
              <a:off x="2159" y="238"/>
              <a:ext cx="3556" cy="4136"/>
            </a:xfrm>
            <a:custGeom>
              <a:avLst/>
              <a:gdLst>
                <a:gd name="T0" fmla="*/ 130 w 1884"/>
                <a:gd name="T1" fmla="*/ 1876 h 2192"/>
                <a:gd name="T2" fmla="*/ 130 w 1884"/>
                <a:gd name="T3" fmla="*/ 1876 h 2192"/>
                <a:gd name="T4" fmla="*/ 0 w 1884"/>
                <a:gd name="T5" fmla="*/ 1746 h 2192"/>
                <a:gd name="T6" fmla="*/ 13 w 1884"/>
                <a:gd name="T7" fmla="*/ 1735 h 2192"/>
                <a:gd name="T8" fmla="*/ 139 w 1884"/>
                <a:gd name="T9" fmla="*/ 1862 h 2192"/>
                <a:gd name="T10" fmla="*/ 316 w 1884"/>
                <a:gd name="T11" fmla="*/ 1980 h 2192"/>
                <a:gd name="T12" fmla="*/ 1078 w 1884"/>
                <a:gd name="T13" fmla="*/ 2051 h 2192"/>
                <a:gd name="T14" fmla="*/ 1666 w 1884"/>
                <a:gd name="T15" fmla="*/ 1562 h 2192"/>
                <a:gd name="T16" fmla="*/ 1425 w 1884"/>
                <a:gd name="T17" fmla="*/ 330 h 2192"/>
                <a:gd name="T18" fmla="*/ 1248 w 1884"/>
                <a:gd name="T19" fmla="*/ 212 h 2192"/>
                <a:gd name="T20" fmla="*/ 158 w 1884"/>
                <a:gd name="T21" fmla="*/ 314 h 2192"/>
                <a:gd name="T22" fmla="*/ 148 w 1884"/>
                <a:gd name="T23" fmla="*/ 301 h 2192"/>
                <a:gd name="T24" fmla="*/ 1434 w 1884"/>
                <a:gd name="T25" fmla="*/ 316 h 2192"/>
                <a:gd name="T26" fmla="*/ 1564 w 1884"/>
                <a:gd name="T27" fmla="*/ 446 h 2192"/>
                <a:gd name="T28" fmla="*/ 1794 w 1884"/>
                <a:gd name="T29" fmla="*/ 1190 h 2192"/>
                <a:gd name="T30" fmla="*/ 1431 w 1884"/>
                <a:gd name="T31" fmla="*/ 1878 h 2192"/>
                <a:gd name="T32" fmla="*/ 130 w 1884"/>
                <a:gd name="T33" fmla="*/ 1876 h 2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84" h="2192">
                  <a:moveTo>
                    <a:pt x="130" y="1876"/>
                  </a:moveTo>
                  <a:cubicBezTo>
                    <a:pt x="130" y="1876"/>
                    <a:pt x="130" y="1876"/>
                    <a:pt x="130" y="1876"/>
                  </a:cubicBezTo>
                  <a:cubicBezTo>
                    <a:pt x="83" y="1837"/>
                    <a:pt x="39" y="1794"/>
                    <a:pt x="0" y="1746"/>
                  </a:cubicBezTo>
                  <a:cubicBezTo>
                    <a:pt x="13" y="1735"/>
                    <a:pt x="13" y="1735"/>
                    <a:pt x="13" y="1735"/>
                  </a:cubicBezTo>
                  <a:cubicBezTo>
                    <a:pt x="51" y="1781"/>
                    <a:pt x="94" y="1824"/>
                    <a:pt x="139" y="1862"/>
                  </a:cubicBezTo>
                  <a:cubicBezTo>
                    <a:pt x="193" y="1907"/>
                    <a:pt x="253" y="1947"/>
                    <a:pt x="316" y="1980"/>
                  </a:cubicBezTo>
                  <a:cubicBezTo>
                    <a:pt x="552" y="2105"/>
                    <a:pt x="823" y="2130"/>
                    <a:pt x="1078" y="2051"/>
                  </a:cubicBezTo>
                  <a:cubicBezTo>
                    <a:pt x="1333" y="1972"/>
                    <a:pt x="1542" y="1798"/>
                    <a:pt x="1666" y="1562"/>
                  </a:cubicBezTo>
                  <a:cubicBezTo>
                    <a:pt x="1884" y="1148"/>
                    <a:pt x="1783" y="630"/>
                    <a:pt x="1425" y="330"/>
                  </a:cubicBezTo>
                  <a:cubicBezTo>
                    <a:pt x="1370" y="285"/>
                    <a:pt x="1311" y="245"/>
                    <a:pt x="1248" y="212"/>
                  </a:cubicBezTo>
                  <a:cubicBezTo>
                    <a:pt x="895" y="26"/>
                    <a:pt x="469" y="67"/>
                    <a:pt x="158" y="314"/>
                  </a:cubicBezTo>
                  <a:cubicBezTo>
                    <a:pt x="148" y="301"/>
                    <a:pt x="148" y="301"/>
                    <a:pt x="148" y="301"/>
                  </a:cubicBezTo>
                  <a:cubicBezTo>
                    <a:pt x="525" y="0"/>
                    <a:pt x="1064" y="5"/>
                    <a:pt x="1434" y="316"/>
                  </a:cubicBezTo>
                  <a:cubicBezTo>
                    <a:pt x="1481" y="355"/>
                    <a:pt x="1525" y="399"/>
                    <a:pt x="1564" y="446"/>
                  </a:cubicBezTo>
                  <a:cubicBezTo>
                    <a:pt x="1738" y="655"/>
                    <a:pt x="1819" y="919"/>
                    <a:pt x="1794" y="1190"/>
                  </a:cubicBezTo>
                  <a:cubicBezTo>
                    <a:pt x="1769" y="1460"/>
                    <a:pt x="1640" y="1705"/>
                    <a:pt x="1431" y="1878"/>
                  </a:cubicBezTo>
                  <a:cubicBezTo>
                    <a:pt x="1053" y="2192"/>
                    <a:pt x="506" y="2192"/>
                    <a:pt x="130" y="1876"/>
                  </a:cubicBezTo>
                  <a:close/>
                </a:path>
              </a:pathLst>
            </a:custGeom>
            <a:solidFill>
              <a:srgbClr val="20B9DC"/>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575" name="TextBox 574">
            <a:extLst>
              <a:ext uri="{FF2B5EF4-FFF2-40B4-BE49-F238E27FC236}">
                <a16:creationId xmlns:a16="http://schemas.microsoft.com/office/drawing/2014/main" id="{3A69E580-4DA0-4323-A8D7-9B9742C37254}"/>
              </a:ext>
            </a:extLst>
          </p:cNvPr>
          <p:cNvSpPr txBox="1"/>
          <p:nvPr/>
        </p:nvSpPr>
        <p:spPr>
          <a:xfrm>
            <a:off x="368862" y="212725"/>
            <a:ext cx="3736388" cy="830997"/>
          </a:xfrm>
          <a:prstGeom prst="rect">
            <a:avLst/>
          </a:prstGeom>
          <a:noFill/>
        </p:spPr>
        <p:txBody>
          <a:bodyPr wrap="square" rtlCol="0">
            <a:spAutoFit/>
          </a:bodyPr>
          <a:lstStyle/>
          <a:p>
            <a:r>
              <a:rPr lang="en-US" sz="4800" dirty="0">
                <a:solidFill>
                  <a:srgbClr val="329DAD"/>
                </a:solidFill>
                <a:latin typeface="Lato" panose="020F0502020204030203" pitchFamily="34" charset="0"/>
              </a:rPr>
              <a:t>Strategy</a:t>
            </a:r>
            <a:endParaRPr lang="en-US" sz="4400" dirty="0">
              <a:solidFill>
                <a:srgbClr val="329DAD"/>
              </a:solidFill>
              <a:latin typeface="Lato" panose="020F0502020204030203" pitchFamily="34" charset="0"/>
            </a:endParaRPr>
          </a:p>
        </p:txBody>
      </p:sp>
      <p:sp>
        <p:nvSpPr>
          <p:cNvPr id="576" name="TextBox 575">
            <a:extLst>
              <a:ext uri="{FF2B5EF4-FFF2-40B4-BE49-F238E27FC236}">
                <a16:creationId xmlns:a16="http://schemas.microsoft.com/office/drawing/2014/main" id="{DAD32612-5999-408E-82FD-87AFFBF12193}"/>
              </a:ext>
            </a:extLst>
          </p:cNvPr>
          <p:cNvSpPr txBox="1"/>
          <p:nvPr/>
        </p:nvSpPr>
        <p:spPr>
          <a:xfrm>
            <a:off x="7065304" y="6203780"/>
            <a:ext cx="5015604" cy="369332"/>
          </a:xfrm>
          <a:prstGeom prst="rect">
            <a:avLst/>
          </a:prstGeom>
          <a:noFill/>
        </p:spPr>
        <p:txBody>
          <a:bodyPr wrap="none" rtlCol="0">
            <a:spAutoFit/>
          </a:bodyPr>
          <a:lstStyle/>
          <a:p>
            <a:r>
              <a:rPr lang="en-US" dirty="0">
                <a:solidFill>
                  <a:schemeClr val="bg1"/>
                </a:solidFill>
                <a:hlinkClick r:id="rId2">
                  <a:extLst>
                    <a:ext uri="{A12FA001-AC4F-418D-AE19-62706E023703}">
                      <ahyp:hlinkClr xmlns:ahyp="http://schemas.microsoft.com/office/drawing/2018/hyperlinkcolor" val="tx"/>
                    </a:ext>
                  </a:extLst>
                </a:hlinkClick>
              </a:rPr>
              <a:t>https://free-powerpoint-templates-download.com/</a:t>
            </a:r>
            <a:endParaRPr lang="en-US" dirty="0">
              <a:solidFill>
                <a:schemeClr val="bg1"/>
              </a:solidFill>
            </a:endParaRPr>
          </a:p>
        </p:txBody>
      </p:sp>
      <p:sp>
        <p:nvSpPr>
          <p:cNvPr id="6" name="Rectangle 5">
            <a:extLst>
              <a:ext uri="{FF2B5EF4-FFF2-40B4-BE49-F238E27FC236}">
                <a16:creationId xmlns:a16="http://schemas.microsoft.com/office/drawing/2014/main" id="{CD6DD9A5-FD19-4DC1-A887-C4D3AE4C7DB7}"/>
              </a:ext>
            </a:extLst>
          </p:cNvPr>
          <p:cNvSpPr/>
          <p:nvPr/>
        </p:nvSpPr>
        <p:spPr>
          <a:xfrm>
            <a:off x="8613187" y="4977583"/>
            <a:ext cx="3348994" cy="1200329"/>
          </a:xfrm>
          <a:prstGeom prst="rect">
            <a:avLst/>
          </a:prstGeom>
        </p:spPr>
        <p:txBody>
          <a:bodyPr wrap="none">
            <a:spAutoFit/>
          </a:bodyPr>
          <a:lstStyle/>
          <a:p>
            <a:pPr algn="r"/>
            <a:r>
              <a:rPr lang="en-US" sz="3600" dirty="0">
                <a:solidFill>
                  <a:schemeClr val="bg1"/>
                </a:solidFill>
                <a:latin typeface="Lato Black" panose="020F0A02020204030203" pitchFamily="34" charset="0"/>
              </a:rPr>
              <a:t>POWERPOINT</a:t>
            </a:r>
          </a:p>
          <a:p>
            <a:pPr algn="r"/>
            <a:r>
              <a:rPr lang="en-US" sz="3600" dirty="0">
                <a:solidFill>
                  <a:schemeClr val="bg1"/>
                </a:solidFill>
                <a:latin typeface="Lato Black" panose="020F0A02020204030203" pitchFamily="34" charset="0"/>
              </a:rPr>
              <a:t> TEMPLATE</a:t>
            </a:r>
          </a:p>
        </p:txBody>
      </p:sp>
      <p:pic>
        <p:nvPicPr>
          <p:cNvPr id="14" name="Picture Placeholder 13">
            <a:extLst>
              <a:ext uri="{FF2B5EF4-FFF2-40B4-BE49-F238E27FC236}">
                <a16:creationId xmlns:a16="http://schemas.microsoft.com/office/drawing/2014/main" id="{74BABDFF-1E76-4749-8697-4A680242D75A}"/>
              </a:ext>
            </a:extLst>
          </p:cNvPr>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l="21963" r="21963"/>
          <a:stretch>
            <a:fillRect/>
          </a:stretch>
        </p:blipFill>
        <p:spPr/>
      </p:pic>
    </p:spTree>
    <p:extLst>
      <p:ext uri="{BB962C8B-B14F-4D97-AF65-F5344CB8AC3E}">
        <p14:creationId xmlns:p14="http://schemas.microsoft.com/office/powerpoint/2010/main" val="206664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Rectangle 206">
            <a:extLst>
              <a:ext uri="{FF2B5EF4-FFF2-40B4-BE49-F238E27FC236}">
                <a16:creationId xmlns:a16="http://schemas.microsoft.com/office/drawing/2014/main" id="{F57C58A8-14D4-4D3F-8EDF-B05E4F374A0A}"/>
              </a:ext>
            </a:extLst>
          </p:cNvPr>
          <p:cNvSpPr/>
          <p:nvPr/>
        </p:nvSpPr>
        <p:spPr>
          <a:xfrm>
            <a:off x="0" y="0"/>
            <a:ext cx="12192000" cy="6819900"/>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Rectangle 205">
            <a:extLst>
              <a:ext uri="{FF2B5EF4-FFF2-40B4-BE49-F238E27FC236}">
                <a16:creationId xmlns:a16="http://schemas.microsoft.com/office/drawing/2014/main" id="{C0BF74A6-0D18-4348-9BAB-D649B664121A}"/>
              </a:ext>
            </a:extLst>
          </p:cNvPr>
          <p:cNvSpPr/>
          <p:nvPr/>
        </p:nvSpPr>
        <p:spPr>
          <a:xfrm>
            <a:off x="1211944" y="4452379"/>
            <a:ext cx="6381750" cy="906663"/>
          </a:xfrm>
          <a:prstGeom prst="rect">
            <a:avLst/>
          </a:prstGeom>
          <a:gradFill>
            <a:gsLst>
              <a:gs pos="0">
                <a:srgbClr val="E340B2"/>
              </a:gs>
              <a:gs pos="36000">
                <a:srgbClr val="A42E83"/>
              </a:gs>
              <a:gs pos="100000">
                <a:srgbClr val="791D5D"/>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Placeholder 4">
            <a:extLst>
              <a:ext uri="{FF2B5EF4-FFF2-40B4-BE49-F238E27FC236}">
                <a16:creationId xmlns:a16="http://schemas.microsoft.com/office/drawing/2014/main" id="{B47A4AF4-C6D1-4C9E-8764-04C98AAA585A}"/>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25069" r="25069"/>
          <a:stretch>
            <a:fillRect/>
          </a:stretch>
        </p:blipFill>
        <p:spPr/>
      </p:pic>
      <p:sp>
        <p:nvSpPr>
          <p:cNvPr id="6" name="Rectangle 5">
            <a:extLst>
              <a:ext uri="{FF2B5EF4-FFF2-40B4-BE49-F238E27FC236}">
                <a16:creationId xmlns:a16="http://schemas.microsoft.com/office/drawing/2014/main" id="{4F6E2896-46FE-4C06-B4D8-C79B546D64BC}"/>
              </a:ext>
            </a:extLst>
          </p:cNvPr>
          <p:cNvSpPr/>
          <p:nvPr/>
        </p:nvSpPr>
        <p:spPr>
          <a:xfrm>
            <a:off x="1211944" y="2388212"/>
            <a:ext cx="6381750" cy="1040788"/>
          </a:xfrm>
          <a:prstGeom prst="rect">
            <a:avLst/>
          </a:prstGeom>
          <a:gradFill>
            <a:gsLst>
              <a:gs pos="0">
                <a:srgbClr val="1AC2DC"/>
              </a:gs>
              <a:gs pos="35000">
                <a:srgbClr val="2498D1"/>
              </a:gs>
              <a:gs pos="100000">
                <a:srgbClr val="2884CE"/>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TextBox 62">
            <a:extLst>
              <a:ext uri="{FF2B5EF4-FFF2-40B4-BE49-F238E27FC236}">
                <a16:creationId xmlns:a16="http://schemas.microsoft.com/office/drawing/2014/main" id="{A1C9E807-3E19-4B84-9F25-02FB76A132BC}"/>
              </a:ext>
            </a:extLst>
          </p:cNvPr>
          <p:cNvSpPr txBox="1">
            <a:spLocks noChangeArrowheads="1"/>
          </p:cNvSpPr>
          <p:nvPr/>
        </p:nvSpPr>
        <p:spPr bwMode="auto">
          <a:xfrm>
            <a:off x="816657" y="1584912"/>
            <a:ext cx="4408714" cy="603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sp>
        <p:nvSpPr>
          <p:cNvPr id="172" name="TextBox 62">
            <a:extLst>
              <a:ext uri="{FF2B5EF4-FFF2-40B4-BE49-F238E27FC236}">
                <a16:creationId xmlns:a16="http://schemas.microsoft.com/office/drawing/2014/main" id="{48C14A76-A4FA-4960-AFEB-C1ACDE2C58ED}"/>
              </a:ext>
            </a:extLst>
          </p:cNvPr>
          <p:cNvSpPr txBox="1">
            <a:spLocks noChangeArrowheads="1"/>
          </p:cNvSpPr>
          <p:nvPr/>
        </p:nvSpPr>
        <p:spPr bwMode="auto">
          <a:xfrm>
            <a:off x="1902507" y="2563972"/>
            <a:ext cx="4408714" cy="603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sp>
        <p:nvSpPr>
          <p:cNvPr id="174" name="TextBox 62">
            <a:extLst>
              <a:ext uri="{FF2B5EF4-FFF2-40B4-BE49-F238E27FC236}">
                <a16:creationId xmlns:a16="http://schemas.microsoft.com/office/drawing/2014/main" id="{EEB308A0-D602-4666-B5D9-1D1731B6D7D5}"/>
              </a:ext>
            </a:extLst>
          </p:cNvPr>
          <p:cNvSpPr txBox="1">
            <a:spLocks noChangeArrowheads="1"/>
          </p:cNvSpPr>
          <p:nvPr/>
        </p:nvSpPr>
        <p:spPr bwMode="auto">
          <a:xfrm>
            <a:off x="950959" y="3699359"/>
            <a:ext cx="4408714" cy="603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sp>
        <p:nvSpPr>
          <p:cNvPr id="176" name="TextBox 62">
            <a:extLst>
              <a:ext uri="{FF2B5EF4-FFF2-40B4-BE49-F238E27FC236}">
                <a16:creationId xmlns:a16="http://schemas.microsoft.com/office/drawing/2014/main" id="{0E386A68-ADCB-490B-B131-C9F47F1D648A}"/>
              </a:ext>
            </a:extLst>
          </p:cNvPr>
          <p:cNvSpPr txBox="1">
            <a:spLocks noChangeArrowheads="1"/>
          </p:cNvSpPr>
          <p:nvPr/>
        </p:nvSpPr>
        <p:spPr bwMode="auto">
          <a:xfrm>
            <a:off x="2035857" y="4535488"/>
            <a:ext cx="4408714" cy="603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sp>
        <p:nvSpPr>
          <p:cNvPr id="7" name="TextBox 6">
            <a:extLst>
              <a:ext uri="{FF2B5EF4-FFF2-40B4-BE49-F238E27FC236}">
                <a16:creationId xmlns:a16="http://schemas.microsoft.com/office/drawing/2014/main" id="{888BC8FF-5272-471A-8EC5-1E9CF44489E3}"/>
              </a:ext>
            </a:extLst>
          </p:cNvPr>
          <p:cNvSpPr txBox="1"/>
          <p:nvPr/>
        </p:nvSpPr>
        <p:spPr>
          <a:xfrm>
            <a:off x="221888" y="1485427"/>
            <a:ext cx="914400" cy="769441"/>
          </a:xfrm>
          <a:prstGeom prst="rect">
            <a:avLst/>
          </a:prstGeom>
          <a:noFill/>
        </p:spPr>
        <p:txBody>
          <a:bodyPr wrap="square" rtlCol="0">
            <a:spAutoFit/>
          </a:bodyPr>
          <a:lstStyle/>
          <a:p>
            <a:r>
              <a:rPr lang="en-US" sz="4400" dirty="0">
                <a:solidFill>
                  <a:schemeClr val="bg1"/>
                </a:solidFill>
              </a:rPr>
              <a:t>01</a:t>
            </a:r>
          </a:p>
        </p:txBody>
      </p:sp>
      <p:sp>
        <p:nvSpPr>
          <p:cNvPr id="200" name="TextBox 199">
            <a:extLst>
              <a:ext uri="{FF2B5EF4-FFF2-40B4-BE49-F238E27FC236}">
                <a16:creationId xmlns:a16="http://schemas.microsoft.com/office/drawing/2014/main" id="{7BB8E7B9-36A7-4DA6-B4C5-66CE7E9076A4}"/>
              </a:ext>
            </a:extLst>
          </p:cNvPr>
          <p:cNvSpPr txBox="1"/>
          <p:nvPr/>
        </p:nvSpPr>
        <p:spPr>
          <a:xfrm>
            <a:off x="1270999" y="2466542"/>
            <a:ext cx="914400" cy="769441"/>
          </a:xfrm>
          <a:prstGeom prst="rect">
            <a:avLst/>
          </a:prstGeom>
          <a:noFill/>
        </p:spPr>
        <p:txBody>
          <a:bodyPr wrap="square" rtlCol="0">
            <a:spAutoFit/>
          </a:bodyPr>
          <a:lstStyle/>
          <a:p>
            <a:r>
              <a:rPr lang="en-US" sz="4400" dirty="0">
                <a:solidFill>
                  <a:schemeClr val="bg1"/>
                </a:solidFill>
              </a:rPr>
              <a:t>02</a:t>
            </a:r>
          </a:p>
        </p:txBody>
      </p:sp>
      <p:sp>
        <p:nvSpPr>
          <p:cNvPr id="201" name="TextBox 200">
            <a:extLst>
              <a:ext uri="{FF2B5EF4-FFF2-40B4-BE49-F238E27FC236}">
                <a16:creationId xmlns:a16="http://schemas.microsoft.com/office/drawing/2014/main" id="{9B043E59-34E8-4C45-8F44-8C4244430DD9}"/>
              </a:ext>
            </a:extLst>
          </p:cNvPr>
          <p:cNvSpPr txBox="1"/>
          <p:nvPr/>
        </p:nvSpPr>
        <p:spPr>
          <a:xfrm>
            <a:off x="271826" y="3616250"/>
            <a:ext cx="914400" cy="769441"/>
          </a:xfrm>
          <a:prstGeom prst="rect">
            <a:avLst/>
          </a:prstGeom>
          <a:noFill/>
        </p:spPr>
        <p:txBody>
          <a:bodyPr wrap="square" rtlCol="0">
            <a:spAutoFit/>
          </a:bodyPr>
          <a:lstStyle/>
          <a:p>
            <a:r>
              <a:rPr lang="en-US" sz="4400" dirty="0">
                <a:solidFill>
                  <a:schemeClr val="bg1"/>
                </a:solidFill>
              </a:rPr>
              <a:t>03</a:t>
            </a:r>
          </a:p>
        </p:txBody>
      </p:sp>
      <p:sp>
        <p:nvSpPr>
          <p:cNvPr id="202" name="TextBox 201">
            <a:extLst>
              <a:ext uri="{FF2B5EF4-FFF2-40B4-BE49-F238E27FC236}">
                <a16:creationId xmlns:a16="http://schemas.microsoft.com/office/drawing/2014/main" id="{7A6B413C-D086-47E8-B3C9-8F189F6B7EB2}"/>
              </a:ext>
            </a:extLst>
          </p:cNvPr>
          <p:cNvSpPr txBox="1"/>
          <p:nvPr/>
        </p:nvSpPr>
        <p:spPr>
          <a:xfrm>
            <a:off x="1270999" y="4452379"/>
            <a:ext cx="914400" cy="769441"/>
          </a:xfrm>
          <a:prstGeom prst="rect">
            <a:avLst/>
          </a:prstGeom>
          <a:noFill/>
        </p:spPr>
        <p:txBody>
          <a:bodyPr wrap="square" rtlCol="0">
            <a:spAutoFit/>
          </a:bodyPr>
          <a:lstStyle/>
          <a:p>
            <a:r>
              <a:rPr lang="en-US" sz="4400" dirty="0">
                <a:solidFill>
                  <a:schemeClr val="bg1"/>
                </a:solidFill>
              </a:rPr>
              <a:t>04</a:t>
            </a:r>
          </a:p>
        </p:txBody>
      </p:sp>
      <p:sp>
        <p:nvSpPr>
          <p:cNvPr id="203" name="TextBox 62">
            <a:extLst>
              <a:ext uri="{FF2B5EF4-FFF2-40B4-BE49-F238E27FC236}">
                <a16:creationId xmlns:a16="http://schemas.microsoft.com/office/drawing/2014/main" id="{9408FC51-6EE1-4DAF-B871-1B52579C6901}"/>
              </a:ext>
            </a:extLst>
          </p:cNvPr>
          <p:cNvSpPr txBox="1">
            <a:spLocks noChangeArrowheads="1"/>
          </p:cNvSpPr>
          <p:nvPr/>
        </p:nvSpPr>
        <p:spPr bwMode="auto">
          <a:xfrm>
            <a:off x="1092881" y="5525259"/>
            <a:ext cx="4408714" cy="603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sp>
        <p:nvSpPr>
          <p:cNvPr id="204" name="TextBox 203">
            <a:extLst>
              <a:ext uri="{FF2B5EF4-FFF2-40B4-BE49-F238E27FC236}">
                <a16:creationId xmlns:a16="http://schemas.microsoft.com/office/drawing/2014/main" id="{2B5DFD95-F565-4B5D-B0AF-EEB9B0E2831F}"/>
              </a:ext>
            </a:extLst>
          </p:cNvPr>
          <p:cNvSpPr txBox="1"/>
          <p:nvPr/>
        </p:nvSpPr>
        <p:spPr>
          <a:xfrm>
            <a:off x="328023" y="5442150"/>
            <a:ext cx="914400" cy="769441"/>
          </a:xfrm>
          <a:prstGeom prst="rect">
            <a:avLst/>
          </a:prstGeom>
          <a:noFill/>
        </p:spPr>
        <p:txBody>
          <a:bodyPr wrap="square" rtlCol="0">
            <a:spAutoFit/>
          </a:bodyPr>
          <a:lstStyle/>
          <a:p>
            <a:r>
              <a:rPr lang="en-US" sz="4400" dirty="0">
                <a:solidFill>
                  <a:schemeClr val="bg1"/>
                </a:solidFill>
              </a:rPr>
              <a:t>05</a:t>
            </a:r>
          </a:p>
        </p:txBody>
      </p:sp>
      <p:sp>
        <p:nvSpPr>
          <p:cNvPr id="8" name="TextBox 7">
            <a:extLst>
              <a:ext uri="{FF2B5EF4-FFF2-40B4-BE49-F238E27FC236}">
                <a16:creationId xmlns:a16="http://schemas.microsoft.com/office/drawing/2014/main" id="{9AB2BA3D-098C-4659-AA1A-55AD59FC8DA2}"/>
              </a:ext>
            </a:extLst>
          </p:cNvPr>
          <p:cNvSpPr txBox="1"/>
          <p:nvPr/>
        </p:nvSpPr>
        <p:spPr>
          <a:xfrm>
            <a:off x="238445" y="584524"/>
            <a:ext cx="5173572" cy="707886"/>
          </a:xfrm>
          <a:prstGeom prst="rect">
            <a:avLst/>
          </a:prstGeom>
          <a:noFill/>
        </p:spPr>
        <p:txBody>
          <a:bodyPr wrap="square" rtlCol="0">
            <a:spAutoFit/>
          </a:bodyPr>
          <a:lstStyle/>
          <a:p>
            <a:r>
              <a:rPr lang="en-US" sz="4000" dirty="0">
                <a:solidFill>
                  <a:srgbClr val="2884CE"/>
                </a:solidFill>
              </a:rPr>
              <a:t>Our Analysis </a:t>
            </a:r>
          </a:p>
        </p:txBody>
      </p:sp>
    </p:spTree>
    <p:extLst>
      <p:ext uri="{BB962C8B-B14F-4D97-AF65-F5344CB8AC3E}">
        <p14:creationId xmlns:p14="http://schemas.microsoft.com/office/powerpoint/2010/main" val="2403869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2C0A4A7-0630-4A08-AAB8-682FE2C9B30B}"/>
              </a:ext>
            </a:extLst>
          </p:cNvPr>
          <p:cNvSpPr/>
          <p:nvPr/>
        </p:nvSpPr>
        <p:spPr>
          <a:xfrm>
            <a:off x="0" y="0"/>
            <a:ext cx="12192000" cy="68199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Placeholder 10">
            <a:extLst>
              <a:ext uri="{FF2B5EF4-FFF2-40B4-BE49-F238E27FC236}">
                <a16:creationId xmlns:a16="http://schemas.microsoft.com/office/drawing/2014/main" id="{0A19226D-B0BB-4464-AE9A-5ACF83271A8A}"/>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746" b="7746"/>
          <a:stretch>
            <a:fillRect/>
          </a:stretch>
        </p:blipFill>
        <p:spPr/>
      </p:pic>
      <p:pic>
        <p:nvPicPr>
          <p:cNvPr id="13" name="Picture Placeholder 12">
            <a:extLst>
              <a:ext uri="{FF2B5EF4-FFF2-40B4-BE49-F238E27FC236}">
                <a16:creationId xmlns:a16="http://schemas.microsoft.com/office/drawing/2014/main" id="{FBA4D86A-A496-49B6-A6E3-717CDDD3DDCC}"/>
              </a:ext>
            </a:extLst>
          </p:cNvPr>
          <p:cNvPicPr>
            <a:picLocks noGrp="1" noChangeAspect="1"/>
          </p:cNvPicPr>
          <p:nvPr>
            <p:ph type="pic" sz="quarter" idx="11"/>
          </p:nvPr>
        </p:nvPicPr>
        <p:blipFill>
          <a:blip r:embed="rId3">
            <a:extLst>
              <a:ext uri="{28A0092B-C50C-407E-A947-70E740481C1C}">
                <a14:useLocalDpi xmlns:a14="http://schemas.microsoft.com/office/drawing/2010/main" val="0"/>
              </a:ext>
            </a:extLst>
          </a:blip>
          <a:srcRect l="139" r="139"/>
          <a:stretch>
            <a:fillRect/>
          </a:stretch>
        </p:blipFill>
        <p:spPr/>
      </p:pic>
      <p:sp>
        <p:nvSpPr>
          <p:cNvPr id="14" name="Rectangle 13">
            <a:extLst>
              <a:ext uri="{FF2B5EF4-FFF2-40B4-BE49-F238E27FC236}">
                <a16:creationId xmlns:a16="http://schemas.microsoft.com/office/drawing/2014/main" id="{1C1A11FE-DE87-4C74-947A-CB1E9A76960F}"/>
              </a:ext>
            </a:extLst>
          </p:cNvPr>
          <p:cNvSpPr/>
          <p:nvPr/>
        </p:nvSpPr>
        <p:spPr>
          <a:xfrm>
            <a:off x="4076700" y="2157851"/>
            <a:ext cx="3695700" cy="2542297"/>
          </a:xfrm>
          <a:prstGeom prst="rect">
            <a:avLst/>
          </a:prstGeom>
          <a:gradFill>
            <a:gsLst>
              <a:gs pos="0">
                <a:srgbClr val="E340B2"/>
              </a:gs>
              <a:gs pos="36000">
                <a:srgbClr val="A42E83"/>
              </a:gs>
              <a:gs pos="100000">
                <a:srgbClr val="791D5D"/>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a:t>The </a:t>
            </a:r>
          </a:p>
          <a:p>
            <a:pPr algn="ctr"/>
            <a:r>
              <a:rPr lang="en-US" sz="4400" dirty="0"/>
              <a:t>Problem</a:t>
            </a:r>
          </a:p>
        </p:txBody>
      </p:sp>
      <p:sp>
        <p:nvSpPr>
          <p:cNvPr id="16" name="Marcador de texto 20">
            <a:extLst>
              <a:ext uri="{FF2B5EF4-FFF2-40B4-BE49-F238E27FC236}">
                <a16:creationId xmlns:a16="http://schemas.microsoft.com/office/drawing/2014/main" id="{C882E673-2DE7-433B-A8C6-DFEF5F397A64}"/>
              </a:ext>
            </a:extLst>
          </p:cNvPr>
          <p:cNvSpPr txBox="1">
            <a:spLocks/>
          </p:cNvSpPr>
          <p:nvPr/>
        </p:nvSpPr>
        <p:spPr>
          <a:xfrm>
            <a:off x="695325" y="561097"/>
            <a:ext cx="4705350" cy="13512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b="1" dirty="0">
                <a:solidFill>
                  <a:schemeClr val="bg1"/>
                </a:solidFill>
              </a:rPr>
              <a:t>Lorem ipsum dolor </a:t>
            </a:r>
            <a:r>
              <a:rPr lang="en-US" sz="1600" dirty="0">
                <a:solidFill>
                  <a:schemeClr val="bg1"/>
                </a:solidFill>
              </a:rPr>
              <a:t>sit amet, consectetur adipiscing elit. Sed venenatis neque vel purus interdum, quis blandit risus pellentesque. Cras faucibus semper dolor ac viverra. Fusce ut ligula dictum, ullamcorper neque et, sollicitudin </a:t>
            </a:r>
            <a:r>
              <a:rPr lang="en-US" sz="1600" dirty="0" err="1">
                <a:solidFill>
                  <a:schemeClr val="bg1"/>
                </a:solidFill>
              </a:rPr>
              <a:t>velit</a:t>
            </a:r>
            <a:r>
              <a:rPr lang="en-US" sz="1600" dirty="0">
                <a:solidFill>
                  <a:schemeClr val="bg1"/>
                </a:solidFill>
              </a:rPr>
              <a:t>.</a:t>
            </a:r>
          </a:p>
          <a:p>
            <a:pPr algn="ctr"/>
            <a:endParaRPr lang="en-US" sz="1600" dirty="0">
              <a:solidFill>
                <a:schemeClr val="bg1"/>
              </a:solidFill>
            </a:endParaRPr>
          </a:p>
          <a:p>
            <a:pPr algn="ctr"/>
            <a:endParaRPr lang="en-US" sz="1600" dirty="0">
              <a:solidFill>
                <a:schemeClr val="bg1"/>
              </a:solidFill>
            </a:endParaRPr>
          </a:p>
        </p:txBody>
      </p:sp>
      <p:sp>
        <p:nvSpPr>
          <p:cNvPr id="17" name="Marcador de texto 20">
            <a:extLst>
              <a:ext uri="{FF2B5EF4-FFF2-40B4-BE49-F238E27FC236}">
                <a16:creationId xmlns:a16="http://schemas.microsoft.com/office/drawing/2014/main" id="{ADBA3241-C3BB-4556-9812-26617AEFFF90}"/>
              </a:ext>
            </a:extLst>
          </p:cNvPr>
          <p:cNvSpPr txBox="1">
            <a:spLocks/>
          </p:cNvSpPr>
          <p:nvPr/>
        </p:nvSpPr>
        <p:spPr>
          <a:xfrm>
            <a:off x="7058025" y="5007112"/>
            <a:ext cx="4705350" cy="13512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b="1" dirty="0">
                <a:solidFill>
                  <a:schemeClr val="bg1"/>
                </a:solidFill>
              </a:rPr>
              <a:t>Lorem ipsum dolor </a:t>
            </a:r>
            <a:r>
              <a:rPr lang="en-US" sz="1600" dirty="0">
                <a:solidFill>
                  <a:schemeClr val="bg1"/>
                </a:solidFill>
              </a:rPr>
              <a:t>sit amet, consectetur adipiscing elit. Sed venenatis neque vel purus interdum, quis blandit risus pellentesque. Cras faucibus semper dolor ac viverra. Fusce ut ligula dictum, ullamcorper neque et, sollicitudin </a:t>
            </a:r>
            <a:r>
              <a:rPr lang="en-US" sz="1600" dirty="0" err="1">
                <a:solidFill>
                  <a:schemeClr val="bg1"/>
                </a:solidFill>
              </a:rPr>
              <a:t>velit</a:t>
            </a:r>
            <a:r>
              <a:rPr lang="en-US" sz="1600" dirty="0">
                <a:solidFill>
                  <a:schemeClr val="bg1"/>
                </a:solidFill>
              </a:rPr>
              <a:t>.</a:t>
            </a:r>
          </a:p>
          <a:p>
            <a:pPr algn="ctr"/>
            <a:endParaRPr lang="en-US" sz="1600" dirty="0">
              <a:solidFill>
                <a:schemeClr val="bg1"/>
              </a:solidFill>
            </a:endParaRPr>
          </a:p>
          <a:p>
            <a:pPr algn="ctr"/>
            <a:endParaRPr lang="en-US" sz="1600" dirty="0">
              <a:solidFill>
                <a:schemeClr val="bg1"/>
              </a:solidFill>
            </a:endParaRPr>
          </a:p>
        </p:txBody>
      </p:sp>
      <p:sp>
        <p:nvSpPr>
          <p:cNvPr id="18" name="Rectangle 17">
            <a:extLst>
              <a:ext uri="{FF2B5EF4-FFF2-40B4-BE49-F238E27FC236}">
                <a16:creationId xmlns:a16="http://schemas.microsoft.com/office/drawing/2014/main" id="{0D3DAA7F-BF93-46EE-94B5-6AAD3B03F5C4}"/>
              </a:ext>
            </a:extLst>
          </p:cNvPr>
          <p:cNvSpPr/>
          <p:nvPr/>
        </p:nvSpPr>
        <p:spPr>
          <a:xfrm>
            <a:off x="3733800" y="1912359"/>
            <a:ext cx="4381500" cy="2995182"/>
          </a:xfrm>
          <a:prstGeom prst="rect">
            <a:avLst/>
          </a:prstGeom>
          <a:noFill/>
          <a:ln w="57150">
            <a:solidFill>
              <a:srgbClr val="A42E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45212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2C0A4A7-0630-4A08-AAB8-682FE2C9B30B}"/>
              </a:ext>
            </a:extLst>
          </p:cNvPr>
          <p:cNvSpPr/>
          <p:nvPr/>
        </p:nvSpPr>
        <p:spPr>
          <a:xfrm>
            <a:off x="0" y="0"/>
            <a:ext cx="12192000" cy="6819900"/>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Placeholder 10">
            <a:extLst>
              <a:ext uri="{FF2B5EF4-FFF2-40B4-BE49-F238E27FC236}">
                <a16:creationId xmlns:a16="http://schemas.microsoft.com/office/drawing/2014/main" id="{0A19226D-B0BB-4464-AE9A-5ACF83271A8A}"/>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746" b="7746"/>
          <a:stretch>
            <a:fillRect/>
          </a:stretch>
        </p:blipFill>
        <p:spPr/>
      </p:pic>
      <p:pic>
        <p:nvPicPr>
          <p:cNvPr id="13" name="Picture Placeholder 12">
            <a:extLst>
              <a:ext uri="{FF2B5EF4-FFF2-40B4-BE49-F238E27FC236}">
                <a16:creationId xmlns:a16="http://schemas.microsoft.com/office/drawing/2014/main" id="{FBA4D86A-A496-49B6-A6E3-717CDDD3DDCC}"/>
              </a:ext>
            </a:extLst>
          </p:cNvPr>
          <p:cNvPicPr>
            <a:picLocks noGrp="1" noChangeAspect="1"/>
          </p:cNvPicPr>
          <p:nvPr>
            <p:ph type="pic" sz="quarter" idx="11"/>
          </p:nvPr>
        </p:nvPicPr>
        <p:blipFill>
          <a:blip r:embed="rId3">
            <a:extLst>
              <a:ext uri="{28A0092B-C50C-407E-A947-70E740481C1C}">
                <a14:useLocalDpi xmlns:a14="http://schemas.microsoft.com/office/drawing/2010/main" val="0"/>
              </a:ext>
            </a:extLst>
          </a:blip>
          <a:srcRect l="139" r="139"/>
          <a:stretch>
            <a:fillRect/>
          </a:stretch>
        </p:blipFill>
        <p:spPr/>
      </p:pic>
      <p:sp>
        <p:nvSpPr>
          <p:cNvPr id="16" name="Marcador de texto 20">
            <a:extLst>
              <a:ext uri="{FF2B5EF4-FFF2-40B4-BE49-F238E27FC236}">
                <a16:creationId xmlns:a16="http://schemas.microsoft.com/office/drawing/2014/main" id="{C882E673-2DE7-433B-A8C6-DFEF5F397A64}"/>
              </a:ext>
            </a:extLst>
          </p:cNvPr>
          <p:cNvSpPr txBox="1">
            <a:spLocks/>
          </p:cNvSpPr>
          <p:nvPr/>
        </p:nvSpPr>
        <p:spPr>
          <a:xfrm>
            <a:off x="428625" y="5188089"/>
            <a:ext cx="4705350" cy="13512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b="1" dirty="0">
                <a:solidFill>
                  <a:schemeClr val="bg1"/>
                </a:solidFill>
              </a:rPr>
              <a:t>Lorem ipsum dolor </a:t>
            </a:r>
            <a:r>
              <a:rPr lang="en-US" sz="1600" dirty="0">
                <a:solidFill>
                  <a:schemeClr val="bg1"/>
                </a:solidFill>
              </a:rPr>
              <a:t>sit amet, consectetur adipiscing elit. Sed venenatis neque vel purus interdum, quis blandit risus pellentesque. Cras faucibus semper dolor ac viverra. Fusce ut ligula dictum, ullamcorper neque et, sollicitudin </a:t>
            </a:r>
            <a:r>
              <a:rPr lang="en-US" sz="1600" dirty="0" err="1">
                <a:solidFill>
                  <a:schemeClr val="bg1"/>
                </a:solidFill>
              </a:rPr>
              <a:t>velit</a:t>
            </a:r>
            <a:r>
              <a:rPr lang="en-US" sz="1600" dirty="0">
                <a:solidFill>
                  <a:schemeClr val="bg1"/>
                </a:solidFill>
              </a:rPr>
              <a:t>.</a:t>
            </a:r>
          </a:p>
          <a:p>
            <a:pPr algn="ctr"/>
            <a:endParaRPr lang="en-US" sz="1600" dirty="0">
              <a:solidFill>
                <a:schemeClr val="bg1"/>
              </a:solidFill>
            </a:endParaRPr>
          </a:p>
          <a:p>
            <a:pPr algn="ctr"/>
            <a:endParaRPr lang="en-US" sz="1600" dirty="0">
              <a:solidFill>
                <a:schemeClr val="bg1"/>
              </a:solidFill>
            </a:endParaRPr>
          </a:p>
        </p:txBody>
      </p:sp>
      <p:sp>
        <p:nvSpPr>
          <p:cNvPr id="17" name="Marcador de texto 20">
            <a:extLst>
              <a:ext uri="{FF2B5EF4-FFF2-40B4-BE49-F238E27FC236}">
                <a16:creationId xmlns:a16="http://schemas.microsoft.com/office/drawing/2014/main" id="{ADBA3241-C3BB-4556-9812-26617AEFFF90}"/>
              </a:ext>
            </a:extLst>
          </p:cNvPr>
          <p:cNvSpPr txBox="1">
            <a:spLocks/>
          </p:cNvSpPr>
          <p:nvPr/>
        </p:nvSpPr>
        <p:spPr>
          <a:xfrm>
            <a:off x="428625" y="3709548"/>
            <a:ext cx="4705350" cy="13512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b="1" dirty="0">
                <a:solidFill>
                  <a:schemeClr val="bg1"/>
                </a:solidFill>
              </a:rPr>
              <a:t>Lorem ipsum dolor </a:t>
            </a:r>
            <a:r>
              <a:rPr lang="en-US" sz="1600" dirty="0">
                <a:solidFill>
                  <a:schemeClr val="bg1"/>
                </a:solidFill>
              </a:rPr>
              <a:t>sit amet, consectetur adipiscing elit. Sed venenatis neque vel purus interdum, quis blandit risus pellentesque. Cras faucibus semper dolor ac viverra. Fusce ut ligula dictum, ullamcorper neque et, sollicitudin </a:t>
            </a:r>
            <a:r>
              <a:rPr lang="en-US" sz="1600" dirty="0" err="1">
                <a:solidFill>
                  <a:schemeClr val="bg1"/>
                </a:solidFill>
              </a:rPr>
              <a:t>velit</a:t>
            </a:r>
            <a:r>
              <a:rPr lang="en-US" sz="1600" dirty="0">
                <a:solidFill>
                  <a:schemeClr val="bg1"/>
                </a:solidFill>
              </a:rPr>
              <a:t>.</a:t>
            </a:r>
          </a:p>
          <a:p>
            <a:pPr algn="ctr"/>
            <a:endParaRPr lang="en-US" sz="1600" dirty="0">
              <a:solidFill>
                <a:schemeClr val="bg1"/>
              </a:solidFill>
            </a:endParaRPr>
          </a:p>
          <a:p>
            <a:pPr algn="ctr"/>
            <a:endParaRPr lang="en-US" sz="1600" dirty="0">
              <a:solidFill>
                <a:schemeClr val="bg1"/>
              </a:solidFill>
            </a:endParaRPr>
          </a:p>
        </p:txBody>
      </p:sp>
      <p:sp>
        <p:nvSpPr>
          <p:cNvPr id="18" name="Rectangle 17">
            <a:extLst>
              <a:ext uri="{FF2B5EF4-FFF2-40B4-BE49-F238E27FC236}">
                <a16:creationId xmlns:a16="http://schemas.microsoft.com/office/drawing/2014/main" id="{0D3DAA7F-BF93-46EE-94B5-6AAD3B03F5C4}"/>
              </a:ext>
            </a:extLst>
          </p:cNvPr>
          <p:cNvSpPr/>
          <p:nvPr/>
        </p:nvSpPr>
        <p:spPr>
          <a:xfrm>
            <a:off x="6781800" y="1036059"/>
            <a:ext cx="4381500" cy="2995182"/>
          </a:xfrm>
          <a:prstGeom prst="rect">
            <a:avLst/>
          </a:prstGeom>
          <a:noFill/>
          <a:ln w="57150">
            <a:solidFill>
              <a:srgbClr val="2884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549C1F1D-6FD8-4C86-888F-80B1AD70B556}"/>
              </a:ext>
            </a:extLst>
          </p:cNvPr>
          <p:cNvSpPr/>
          <p:nvPr/>
        </p:nvSpPr>
        <p:spPr>
          <a:xfrm>
            <a:off x="7124700" y="1304518"/>
            <a:ext cx="3695700" cy="2542297"/>
          </a:xfrm>
          <a:prstGeom prst="rect">
            <a:avLst/>
          </a:prstGeom>
          <a:gradFill>
            <a:gsLst>
              <a:gs pos="0">
                <a:srgbClr val="1AC2DC"/>
              </a:gs>
              <a:gs pos="35000">
                <a:srgbClr val="2498D1"/>
              </a:gs>
              <a:gs pos="100000">
                <a:srgbClr val="2884CE"/>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t>The Solution</a:t>
            </a:r>
          </a:p>
        </p:txBody>
      </p:sp>
    </p:spTree>
    <p:extLst>
      <p:ext uri="{BB962C8B-B14F-4D97-AF65-F5344CB8AC3E}">
        <p14:creationId xmlns:p14="http://schemas.microsoft.com/office/powerpoint/2010/main" val="2268709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1F2730DA-D957-4872-8261-0EB95349A81C}"/>
              </a:ext>
            </a:extLst>
          </p:cNvPr>
          <p:cNvSpPr/>
          <p:nvPr/>
        </p:nvSpPr>
        <p:spPr>
          <a:xfrm>
            <a:off x="0" y="0"/>
            <a:ext cx="12192000" cy="6819900"/>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Placeholder 14">
            <a:extLst>
              <a:ext uri="{FF2B5EF4-FFF2-40B4-BE49-F238E27FC236}">
                <a16:creationId xmlns:a16="http://schemas.microsoft.com/office/drawing/2014/main" id="{0AEB29A6-6B8F-4DE1-A52B-FC0193901B5F}"/>
              </a:ext>
            </a:extLst>
          </p:cNvPr>
          <p:cNvPicPr>
            <a:picLocks noGrp="1" noChangeAspect="1"/>
          </p:cNvPicPr>
          <p:nvPr>
            <p:ph type="pic" sz="quarter" idx="4294967295"/>
          </p:nvPr>
        </p:nvPicPr>
        <p:blipFill>
          <a:blip r:embed="rId2">
            <a:extLst>
              <a:ext uri="{28A0092B-C50C-407E-A947-70E740481C1C}">
                <a14:useLocalDpi xmlns:a14="http://schemas.microsoft.com/office/drawing/2010/main" val="0"/>
              </a:ext>
            </a:extLst>
          </a:blip>
          <a:srcRect l="26943" r="26943"/>
          <a:stretch>
            <a:fillRect/>
          </a:stretch>
        </p:blipFill>
        <p:spPr>
          <a:xfrm>
            <a:off x="3940969" y="315119"/>
            <a:ext cx="4310062" cy="6227762"/>
          </a:xfrm>
          <a:prstGeom prst="rect">
            <a:avLst/>
          </a:prstGeom>
        </p:spPr>
      </p:pic>
      <p:sp>
        <p:nvSpPr>
          <p:cNvPr id="11" name="Rectangle 10">
            <a:extLst>
              <a:ext uri="{FF2B5EF4-FFF2-40B4-BE49-F238E27FC236}">
                <a16:creationId xmlns:a16="http://schemas.microsoft.com/office/drawing/2014/main" id="{C80FF911-ADE0-4039-9CDE-AA723F6EAB8D}"/>
              </a:ext>
            </a:extLst>
          </p:cNvPr>
          <p:cNvSpPr/>
          <p:nvPr/>
        </p:nvSpPr>
        <p:spPr>
          <a:xfrm>
            <a:off x="0" y="4183139"/>
            <a:ext cx="6381750" cy="2308123"/>
          </a:xfrm>
          <a:prstGeom prst="rect">
            <a:avLst/>
          </a:prstGeom>
          <a:gradFill>
            <a:gsLst>
              <a:gs pos="0">
                <a:srgbClr val="E340B2"/>
              </a:gs>
              <a:gs pos="36000">
                <a:srgbClr val="A42E83"/>
              </a:gs>
              <a:gs pos="100000">
                <a:srgbClr val="791D5D"/>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solidFill>
                  <a:schemeClr val="bg1"/>
                </a:solidFill>
              </a:rPr>
              <a:t>Vision</a:t>
            </a:r>
          </a:p>
          <a:p>
            <a:pPr algn="ctr"/>
            <a:endParaRPr lang="en-US" b="1" dirty="0">
              <a:solidFill>
                <a:schemeClr val="bg1"/>
              </a:solidFill>
            </a:endParaRPr>
          </a:p>
          <a:p>
            <a:pPr lvl="1"/>
            <a:r>
              <a:rPr lang="en-US" b="1" dirty="0">
                <a:solidFill>
                  <a:schemeClr val="bg1"/>
                </a:solidFill>
              </a:rPr>
              <a:t>Lorem ipsum dolor </a:t>
            </a:r>
            <a:r>
              <a:rPr lang="en-US" dirty="0">
                <a:solidFill>
                  <a:schemeClr val="bg1"/>
                </a:solidFill>
              </a:rPr>
              <a:t>sit </a:t>
            </a:r>
            <a:r>
              <a:rPr lang="en-US" dirty="0" err="1">
                <a:solidFill>
                  <a:schemeClr val="bg1"/>
                </a:solidFill>
              </a:rPr>
              <a:t>amet</a:t>
            </a:r>
            <a:r>
              <a:rPr lang="en-US" dirty="0">
                <a:solidFill>
                  <a:schemeClr val="bg1"/>
                </a:solidFill>
              </a:rPr>
              <a:t>, consectetur </a:t>
            </a:r>
            <a:r>
              <a:rPr lang="en-US" dirty="0" err="1">
                <a:solidFill>
                  <a:schemeClr val="bg1"/>
                </a:solidFill>
              </a:rPr>
              <a:t>adipiscing</a:t>
            </a:r>
            <a:r>
              <a:rPr lang="en-US" dirty="0">
                <a:solidFill>
                  <a:schemeClr val="bg1"/>
                </a:solidFill>
              </a:rPr>
              <a:t> </a:t>
            </a:r>
            <a:r>
              <a:rPr lang="en-US" dirty="0" err="1">
                <a:solidFill>
                  <a:schemeClr val="bg1"/>
                </a:solidFill>
              </a:rPr>
              <a:t>elit</a:t>
            </a:r>
            <a:r>
              <a:rPr lang="en-US" dirty="0">
                <a:solidFill>
                  <a:schemeClr val="bg1"/>
                </a:solidFill>
              </a:rPr>
              <a:t>. Sed </a:t>
            </a:r>
            <a:r>
              <a:rPr lang="en-US" dirty="0" err="1">
                <a:solidFill>
                  <a:schemeClr val="bg1"/>
                </a:solidFill>
              </a:rPr>
              <a:t>venenatis</a:t>
            </a:r>
            <a:r>
              <a:rPr lang="en-US" dirty="0">
                <a:solidFill>
                  <a:schemeClr val="bg1"/>
                </a:solidFill>
              </a:rPr>
              <a:t> </a:t>
            </a:r>
            <a:r>
              <a:rPr lang="en-US" dirty="0" err="1">
                <a:solidFill>
                  <a:schemeClr val="bg1"/>
                </a:solidFill>
              </a:rPr>
              <a:t>neque</a:t>
            </a:r>
            <a:r>
              <a:rPr lang="en-US" dirty="0">
                <a:solidFill>
                  <a:schemeClr val="bg1"/>
                </a:solidFill>
              </a:rPr>
              <a:t> vel </a:t>
            </a:r>
            <a:r>
              <a:rPr lang="en-US" dirty="0" err="1">
                <a:solidFill>
                  <a:schemeClr val="bg1"/>
                </a:solidFill>
              </a:rPr>
              <a:t>purus</a:t>
            </a:r>
            <a:r>
              <a:rPr lang="en-US" dirty="0">
                <a:solidFill>
                  <a:schemeClr val="bg1"/>
                </a:solidFill>
              </a:rPr>
              <a:t> </a:t>
            </a:r>
            <a:r>
              <a:rPr lang="en-US" dirty="0" err="1">
                <a:solidFill>
                  <a:schemeClr val="bg1"/>
                </a:solidFill>
              </a:rPr>
              <a:t>interdum</a:t>
            </a:r>
            <a:r>
              <a:rPr lang="en-US" dirty="0">
                <a:solidFill>
                  <a:schemeClr val="bg1"/>
                </a:solidFill>
              </a:rPr>
              <a:t>, </a:t>
            </a:r>
            <a:r>
              <a:rPr lang="en-US" dirty="0" err="1">
                <a:solidFill>
                  <a:schemeClr val="bg1"/>
                </a:solidFill>
              </a:rPr>
              <a:t>quis</a:t>
            </a:r>
            <a:r>
              <a:rPr lang="en-US" dirty="0">
                <a:solidFill>
                  <a:schemeClr val="bg1"/>
                </a:solidFill>
              </a:rPr>
              <a:t> </a:t>
            </a:r>
            <a:r>
              <a:rPr lang="en-US" dirty="0" err="1">
                <a:solidFill>
                  <a:schemeClr val="bg1"/>
                </a:solidFill>
              </a:rPr>
              <a:t>blandit</a:t>
            </a:r>
            <a:r>
              <a:rPr lang="en-US" dirty="0">
                <a:solidFill>
                  <a:schemeClr val="bg1"/>
                </a:solidFill>
              </a:rPr>
              <a:t> </a:t>
            </a:r>
            <a:r>
              <a:rPr lang="en-US" dirty="0" err="1">
                <a:solidFill>
                  <a:schemeClr val="bg1"/>
                </a:solidFill>
              </a:rPr>
              <a:t>risus</a:t>
            </a:r>
            <a:r>
              <a:rPr lang="en-US" dirty="0">
                <a:solidFill>
                  <a:schemeClr val="bg1"/>
                </a:solidFill>
              </a:rPr>
              <a:t> </a:t>
            </a:r>
            <a:r>
              <a:rPr lang="en-US" dirty="0" err="1">
                <a:solidFill>
                  <a:schemeClr val="bg1"/>
                </a:solidFill>
              </a:rPr>
              <a:t>pellentesque</a:t>
            </a:r>
            <a:r>
              <a:rPr lang="en-US" dirty="0">
                <a:solidFill>
                  <a:schemeClr val="bg1"/>
                </a:solidFill>
              </a:rPr>
              <a:t>. Cras </a:t>
            </a:r>
            <a:r>
              <a:rPr lang="en-US" dirty="0" err="1">
                <a:solidFill>
                  <a:schemeClr val="bg1"/>
                </a:solidFill>
              </a:rPr>
              <a:t>faucibus</a:t>
            </a:r>
            <a:r>
              <a:rPr lang="en-US" dirty="0">
                <a:solidFill>
                  <a:schemeClr val="bg1"/>
                </a:solidFill>
              </a:rPr>
              <a:t> semper dolor ac </a:t>
            </a:r>
            <a:r>
              <a:rPr lang="en-US" dirty="0" err="1">
                <a:solidFill>
                  <a:schemeClr val="bg1"/>
                </a:solidFill>
              </a:rPr>
              <a:t>viverra</a:t>
            </a:r>
            <a:r>
              <a:rPr lang="en-US" dirty="0">
                <a:solidFill>
                  <a:schemeClr val="bg1"/>
                </a:solidFill>
              </a:rPr>
              <a:t>. </a:t>
            </a:r>
            <a:r>
              <a:rPr lang="en-US" dirty="0" err="1">
                <a:solidFill>
                  <a:schemeClr val="bg1"/>
                </a:solidFill>
              </a:rPr>
              <a:t>Fusce</a:t>
            </a:r>
            <a:r>
              <a:rPr lang="en-US" dirty="0">
                <a:solidFill>
                  <a:schemeClr val="bg1"/>
                </a:solidFill>
              </a:rPr>
              <a:t> </a:t>
            </a:r>
            <a:r>
              <a:rPr lang="en-US" dirty="0" err="1">
                <a:solidFill>
                  <a:schemeClr val="bg1"/>
                </a:solidFill>
              </a:rPr>
              <a:t>ut</a:t>
            </a:r>
            <a:r>
              <a:rPr lang="en-US" dirty="0">
                <a:solidFill>
                  <a:schemeClr val="bg1"/>
                </a:solidFill>
              </a:rPr>
              <a:t> ligula dictum, </a:t>
            </a:r>
            <a:r>
              <a:rPr lang="en-US" dirty="0" err="1">
                <a:solidFill>
                  <a:schemeClr val="bg1"/>
                </a:solidFill>
              </a:rPr>
              <a:t>ullamcorper</a:t>
            </a:r>
            <a:r>
              <a:rPr lang="en-US" dirty="0">
                <a:solidFill>
                  <a:schemeClr val="bg1"/>
                </a:solidFill>
              </a:rPr>
              <a:t> </a:t>
            </a:r>
            <a:r>
              <a:rPr lang="en-US" dirty="0" err="1">
                <a:solidFill>
                  <a:schemeClr val="bg1"/>
                </a:solidFill>
              </a:rPr>
              <a:t>neque</a:t>
            </a:r>
            <a:r>
              <a:rPr lang="en-US" dirty="0">
                <a:solidFill>
                  <a:schemeClr val="bg1"/>
                </a:solidFill>
              </a:rPr>
              <a:t> et, </a:t>
            </a:r>
            <a:r>
              <a:rPr lang="en-US" dirty="0" err="1">
                <a:solidFill>
                  <a:schemeClr val="bg1"/>
                </a:solidFill>
              </a:rPr>
              <a:t>sollicitudin</a:t>
            </a:r>
            <a:r>
              <a:rPr lang="en-US" dirty="0">
                <a:solidFill>
                  <a:schemeClr val="bg1"/>
                </a:solidFill>
              </a:rPr>
              <a:t> </a:t>
            </a:r>
            <a:r>
              <a:rPr lang="en-US" dirty="0" err="1">
                <a:solidFill>
                  <a:schemeClr val="bg1"/>
                </a:solidFill>
              </a:rPr>
              <a:t>velit</a:t>
            </a:r>
            <a:r>
              <a:rPr lang="en-US" dirty="0">
                <a:solidFill>
                  <a:schemeClr val="bg1"/>
                </a:solidFill>
              </a:rPr>
              <a:t>.</a:t>
            </a:r>
          </a:p>
          <a:p>
            <a:pPr algn="ctr"/>
            <a:endParaRPr lang="en-US" dirty="0"/>
          </a:p>
        </p:txBody>
      </p:sp>
      <p:sp>
        <p:nvSpPr>
          <p:cNvPr id="12" name="Rectangle 11">
            <a:extLst>
              <a:ext uri="{FF2B5EF4-FFF2-40B4-BE49-F238E27FC236}">
                <a16:creationId xmlns:a16="http://schemas.microsoft.com/office/drawing/2014/main" id="{D588E6C1-D4EA-48DA-904A-61F669AC23D6}"/>
              </a:ext>
            </a:extLst>
          </p:cNvPr>
          <p:cNvSpPr/>
          <p:nvPr/>
        </p:nvSpPr>
        <p:spPr>
          <a:xfrm>
            <a:off x="5810250" y="813863"/>
            <a:ext cx="6381750" cy="2308123"/>
          </a:xfrm>
          <a:prstGeom prst="rect">
            <a:avLst/>
          </a:prstGeom>
          <a:gradFill>
            <a:gsLst>
              <a:gs pos="0">
                <a:srgbClr val="1AC2DC"/>
              </a:gs>
              <a:gs pos="35000">
                <a:srgbClr val="2498D1"/>
              </a:gs>
              <a:gs pos="100000">
                <a:srgbClr val="2884CE"/>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b="1" dirty="0">
              <a:solidFill>
                <a:schemeClr val="bg1"/>
              </a:solidFill>
            </a:endParaRPr>
          </a:p>
          <a:p>
            <a:r>
              <a:rPr lang="en-US" sz="3200" b="1" dirty="0" err="1">
                <a:solidFill>
                  <a:schemeClr val="bg1"/>
                </a:solidFill>
              </a:rPr>
              <a:t>Mision</a:t>
            </a:r>
            <a:endParaRPr lang="en-US" sz="3200" b="1" dirty="0">
              <a:solidFill>
                <a:schemeClr val="bg1"/>
              </a:solidFill>
            </a:endParaRPr>
          </a:p>
          <a:p>
            <a:pPr algn="ctr"/>
            <a:endParaRPr lang="en-US" b="1" dirty="0">
              <a:solidFill>
                <a:schemeClr val="bg1"/>
              </a:solidFill>
            </a:endParaRPr>
          </a:p>
          <a:p>
            <a:pPr lvl="1"/>
            <a:r>
              <a:rPr lang="en-US" b="1" dirty="0">
                <a:solidFill>
                  <a:schemeClr val="bg1"/>
                </a:solidFill>
              </a:rPr>
              <a:t>Lorem ipsum dolor </a:t>
            </a:r>
            <a:r>
              <a:rPr lang="en-US" dirty="0">
                <a:solidFill>
                  <a:schemeClr val="bg1"/>
                </a:solidFill>
              </a:rPr>
              <a:t>sit </a:t>
            </a:r>
            <a:r>
              <a:rPr lang="en-US" dirty="0" err="1">
                <a:solidFill>
                  <a:schemeClr val="bg1"/>
                </a:solidFill>
              </a:rPr>
              <a:t>amet</a:t>
            </a:r>
            <a:r>
              <a:rPr lang="en-US" dirty="0">
                <a:solidFill>
                  <a:schemeClr val="bg1"/>
                </a:solidFill>
              </a:rPr>
              <a:t>, consectetur </a:t>
            </a:r>
            <a:r>
              <a:rPr lang="en-US" dirty="0" err="1">
                <a:solidFill>
                  <a:schemeClr val="bg1"/>
                </a:solidFill>
              </a:rPr>
              <a:t>adipiscing</a:t>
            </a:r>
            <a:r>
              <a:rPr lang="en-US" dirty="0">
                <a:solidFill>
                  <a:schemeClr val="bg1"/>
                </a:solidFill>
              </a:rPr>
              <a:t> </a:t>
            </a:r>
            <a:r>
              <a:rPr lang="en-US" dirty="0" err="1">
                <a:solidFill>
                  <a:schemeClr val="bg1"/>
                </a:solidFill>
              </a:rPr>
              <a:t>elit</a:t>
            </a:r>
            <a:r>
              <a:rPr lang="en-US" dirty="0">
                <a:solidFill>
                  <a:schemeClr val="bg1"/>
                </a:solidFill>
              </a:rPr>
              <a:t>. Sed </a:t>
            </a:r>
            <a:r>
              <a:rPr lang="en-US" dirty="0" err="1">
                <a:solidFill>
                  <a:schemeClr val="bg1"/>
                </a:solidFill>
              </a:rPr>
              <a:t>venenatis</a:t>
            </a:r>
            <a:r>
              <a:rPr lang="en-US" dirty="0">
                <a:solidFill>
                  <a:schemeClr val="bg1"/>
                </a:solidFill>
              </a:rPr>
              <a:t> </a:t>
            </a:r>
            <a:r>
              <a:rPr lang="en-US" dirty="0" err="1">
                <a:solidFill>
                  <a:schemeClr val="bg1"/>
                </a:solidFill>
              </a:rPr>
              <a:t>neque</a:t>
            </a:r>
            <a:r>
              <a:rPr lang="en-US" dirty="0">
                <a:solidFill>
                  <a:schemeClr val="bg1"/>
                </a:solidFill>
              </a:rPr>
              <a:t> vel </a:t>
            </a:r>
            <a:r>
              <a:rPr lang="en-US" dirty="0" err="1">
                <a:solidFill>
                  <a:schemeClr val="bg1"/>
                </a:solidFill>
              </a:rPr>
              <a:t>purus</a:t>
            </a:r>
            <a:r>
              <a:rPr lang="en-US" dirty="0">
                <a:solidFill>
                  <a:schemeClr val="bg1"/>
                </a:solidFill>
              </a:rPr>
              <a:t> </a:t>
            </a:r>
            <a:r>
              <a:rPr lang="en-US" dirty="0" err="1">
                <a:solidFill>
                  <a:schemeClr val="bg1"/>
                </a:solidFill>
              </a:rPr>
              <a:t>interdum</a:t>
            </a:r>
            <a:r>
              <a:rPr lang="en-US" dirty="0">
                <a:solidFill>
                  <a:schemeClr val="bg1"/>
                </a:solidFill>
              </a:rPr>
              <a:t>, </a:t>
            </a:r>
            <a:r>
              <a:rPr lang="en-US" dirty="0" err="1">
                <a:solidFill>
                  <a:schemeClr val="bg1"/>
                </a:solidFill>
              </a:rPr>
              <a:t>quis</a:t>
            </a:r>
            <a:r>
              <a:rPr lang="en-US" dirty="0">
                <a:solidFill>
                  <a:schemeClr val="bg1"/>
                </a:solidFill>
              </a:rPr>
              <a:t> </a:t>
            </a:r>
            <a:r>
              <a:rPr lang="en-US" dirty="0" err="1">
                <a:solidFill>
                  <a:schemeClr val="bg1"/>
                </a:solidFill>
              </a:rPr>
              <a:t>blandit</a:t>
            </a:r>
            <a:r>
              <a:rPr lang="en-US" dirty="0">
                <a:solidFill>
                  <a:schemeClr val="bg1"/>
                </a:solidFill>
              </a:rPr>
              <a:t> </a:t>
            </a:r>
            <a:r>
              <a:rPr lang="en-US" dirty="0" err="1">
                <a:solidFill>
                  <a:schemeClr val="bg1"/>
                </a:solidFill>
              </a:rPr>
              <a:t>risus</a:t>
            </a:r>
            <a:r>
              <a:rPr lang="en-US" dirty="0">
                <a:solidFill>
                  <a:schemeClr val="bg1"/>
                </a:solidFill>
              </a:rPr>
              <a:t> </a:t>
            </a:r>
            <a:r>
              <a:rPr lang="en-US" dirty="0" err="1">
                <a:solidFill>
                  <a:schemeClr val="bg1"/>
                </a:solidFill>
              </a:rPr>
              <a:t>pellentesque</a:t>
            </a:r>
            <a:r>
              <a:rPr lang="en-US" dirty="0">
                <a:solidFill>
                  <a:schemeClr val="bg1"/>
                </a:solidFill>
              </a:rPr>
              <a:t>. Cras </a:t>
            </a:r>
            <a:r>
              <a:rPr lang="en-US" dirty="0" err="1">
                <a:solidFill>
                  <a:schemeClr val="bg1"/>
                </a:solidFill>
              </a:rPr>
              <a:t>faucibus</a:t>
            </a:r>
            <a:r>
              <a:rPr lang="en-US" dirty="0">
                <a:solidFill>
                  <a:schemeClr val="bg1"/>
                </a:solidFill>
              </a:rPr>
              <a:t> semper dolor ac </a:t>
            </a:r>
            <a:r>
              <a:rPr lang="en-US" dirty="0" err="1">
                <a:solidFill>
                  <a:schemeClr val="bg1"/>
                </a:solidFill>
              </a:rPr>
              <a:t>viverra</a:t>
            </a:r>
            <a:r>
              <a:rPr lang="en-US" dirty="0">
                <a:solidFill>
                  <a:schemeClr val="bg1"/>
                </a:solidFill>
              </a:rPr>
              <a:t>. </a:t>
            </a:r>
            <a:r>
              <a:rPr lang="en-US" dirty="0" err="1">
                <a:solidFill>
                  <a:schemeClr val="bg1"/>
                </a:solidFill>
              </a:rPr>
              <a:t>Fusce</a:t>
            </a:r>
            <a:r>
              <a:rPr lang="en-US" dirty="0">
                <a:solidFill>
                  <a:schemeClr val="bg1"/>
                </a:solidFill>
              </a:rPr>
              <a:t> </a:t>
            </a:r>
            <a:r>
              <a:rPr lang="en-US" dirty="0" err="1">
                <a:solidFill>
                  <a:schemeClr val="bg1"/>
                </a:solidFill>
              </a:rPr>
              <a:t>ut</a:t>
            </a:r>
            <a:r>
              <a:rPr lang="en-US" dirty="0">
                <a:solidFill>
                  <a:schemeClr val="bg1"/>
                </a:solidFill>
              </a:rPr>
              <a:t> ligula dictum, </a:t>
            </a:r>
            <a:r>
              <a:rPr lang="en-US" dirty="0" err="1">
                <a:solidFill>
                  <a:schemeClr val="bg1"/>
                </a:solidFill>
              </a:rPr>
              <a:t>ullamcorper</a:t>
            </a:r>
            <a:r>
              <a:rPr lang="en-US" dirty="0">
                <a:solidFill>
                  <a:schemeClr val="bg1"/>
                </a:solidFill>
              </a:rPr>
              <a:t> </a:t>
            </a:r>
            <a:r>
              <a:rPr lang="en-US" dirty="0" err="1">
                <a:solidFill>
                  <a:schemeClr val="bg1"/>
                </a:solidFill>
              </a:rPr>
              <a:t>neque</a:t>
            </a:r>
            <a:r>
              <a:rPr lang="en-US" dirty="0">
                <a:solidFill>
                  <a:schemeClr val="bg1"/>
                </a:solidFill>
              </a:rPr>
              <a:t> et, </a:t>
            </a:r>
            <a:r>
              <a:rPr lang="en-US" dirty="0" err="1">
                <a:solidFill>
                  <a:schemeClr val="bg1"/>
                </a:solidFill>
              </a:rPr>
              <a:t>sollicitudin</a:t>
            </a:r>
            <a:r>
              <a:rPr lang="en-US" dirty="0">
                <a:solidFill>
                  <a:schemeClr val="bg1"/>
                </a:solidFill>
              </a:rPr>
              <a:t> </a:t>
            </a:r>
            <a:r>
              <a:rPr lang="en-US" dirty="0" err="1">
                <a:solidFill>
                  <a:schemeClr val="bg1"/>
                </a:solidFill>
              </a:rPr>
              <a:t>velit</a:t>
            </a:r>
            <a:r>
              <a:rPr lang="en-US" dirty="0">
                <a:solidFill>
                  <a:schemeClr val="bg1"/>
                </a:solidFill>
              </a:rPr>
              <a:t>.</a:t>
            </a:r>
          </a:p>
          <a:p>
            <a:pPr algn="ctr"/>
            <a:endParaRPr lang="en-US" dirty="0">
              <a:solidFill>
                <a:schemeClr val="bg1"/>
              </a:solidFill>
            </a:endParaRPr>
          </a:p>
          <a:p>
            <a:pPr algn="ctr"/>
            <a:endParaRPr lang="en-US" dirty="0"/>
          </a:p>
        </p:txBody>
      </p:sp>
    </p:spTree>
    <p:extLst>
      <p:ext uri="{BB962C8B-B14F-4D97-AF65-F5344CB8AC3E}">
        <p14:creationId xmlns:p14="http://schemas.microsoft.com/office/powerpoint/2010/main" val="814637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1674F723-2FF9-4058-BE9F-ED9840276507}"/>
              </a:ext>
            </a:extLst>
          </p:cNvPr>
          <p:cNvSpPr/>
          <p:nvPr/>
        </p:nvSpPr>
        <p:spPr>
          <a:xfrm>
            <a:off x="0" y="0"/>
            <a:ext cx="12192000" cy="6819900"/>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4">
            <a:extLst>
              <a:ext uri="{FF2B5EF4-FFF2-40B4-BE49-F238E27FC236}">
                <a16:creationId xmlns:a16="http://schemas.microsoft.com/office/drawing/2014/main" id="{EDFDAD9A-C8B9-4670-97D1-3C8CBF6711E0}"/>
              </a:ext>
            </a:extLst>
          </p:cNvPr>
          <p:cNvGrpSpPr>
            <a:grpSpLocks noChangeAspect="1"/>
          </p:cNvGrpSpPr>
          <p:nvPr/>
        </p:nvGrpSpPr>
        <p:grpSpPr bwMode="auto">
          <a:xfrm>
            <a:off x="555626" y="2063751"/>
            <a:ext cx="11082338" cy="2727325"/>
            <a:chOff x="350" y="1300"/>
            <a:chExt cx="6981" cy="1718"/>
          </a:xfrm>
        </p:grpSpPr>
        <p:sp>
          <p:nvSpPr>
            <p:cNvPr id="6" name="Freeform 5">
              <a:extLst>
                <a:ext uri="{FF2B5EF4-FFF2-40B4-BE49-F238E27FC236}">
                  <a16:creationId xmlns:a16="http://schemas.microsoft.com/office/drawing/2014/main" id="{4A61C7BC-35D7-4660-A1DE-5E8AA586900B}"/>
                </a:ext>
              </a:extLst>
            </p:cNvPr>
            <p:cNvSpPr>
              <a:spLocks/>
            </p:cNvSpPr>
            <p:nvPr/>
          </p:nvSpPr>
          <p:spPr bwMode="auto">
            <a:xfrm>
              <a:off x="5617" y="1300"/>
              <a:ext cx="1714" cy="1718"/>
            </a:xfrm>
            <a:custGeom>
              <a:avLst/>
              <a:gdLst>
                <a:gd name="T0" fmla="*/ 1154 w 1350"/>
                <a:gd name="T1" fmla="*/ 452 h 1350"/>
                <a:gd name="T2" fmla="*/ 1154 w 1350"/>
                <a:gd name="T3" fmla="*/ 936 h 1350"/>
                <a:gd name="T4" fmla="*/ 936 w 1350"/>
                <a:gd name="T5" fmla="*/ 1154 h 1350"/>
                <a:gd name="T6" fmla="*/ 414 w 1350"/>
                <a:gd name="T7" fmla="*/ 1154 h 1350"/>
                <a:gd name="T8" fmla="*/ 195 w 1350"/>
                <a:gd name="T9" fmla="*/ 936 h 1350"/>
                <a:gd name="T10" fmla="*/ 195 w 1350"/>
                <a:gd name="T11" fmla="*/ 414 h 1350"/>
                <a:gd name="T12" fmla="*/ 414 w 1350"/>
                <a:gd name="T13" fmla="*/ 195 h 1350"/>
                <a:gd name="T14" fmla="*/ 898 w 1350"/>
                <a:gd name="T15" fmla="*/ 195 h 1350"/>
                <a:gd name="T16" fmla="*/ 1004 w 1350"/>
                <a:gd name="T17" fmla="*/ 5 h 1350"/>
                <a:gd name="T18" fmla="*/ 936 w 1350"/>
                <a:gd name="T19" fmla="*/ 0 h 1350"/>
                <a:gd name="T20" fmla="*/ 414 w 1350"/>
                <a:gd name="T21" fmla="*/ 0 h 1350"/>
                <a:gd name="T22" fmla="*/ 0 w 1350"/>
                <a:gd name="T23" fmla="*/ 414 h 1350"/>
                <a:gd name="T24" fmla="*/ 0 w 1350"/>
                <a:gd name="T25" fmla="*/ 936 h 1350"/>
                <a:gd name="T26" fmla="*/ 414 w 1350"/>
                <a:gd name="T27" fmla="*/ 1350 h 1350"/>
                <a:gd name="T28" fmla="*/ 936 w 1350"/>
                <a:gd name="T29" fmla="*/ 1350 h 1350"/>
                <a:gd name="T30" fmla="*/ 1350 w 1350"/>
                <a:gd name="T31" fmla="*/ 936 h 1350"/>
                <a:gd name="T32" fmla="*/ 1350 w 1350"/>
                <a:gd name="T33" fmla="*/ 414 h 1350"/>
                <a:gd name="T34" fmla="*/ 1344 w 1350"/>
                <a:gd name="T35" fmla="*/ 345 h 1350"/>
                <a:gd name="T36" fmla="*/ 1154 w 1350"/>
                <a:gd name="T37" fmla="*/ 452 h 1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50" h="1350">
                  <a:moveTo>
                    <a:pt x="1154" y="452"/>
                  </a:moveTo>
                  <a:cubicBezTo>
                    <a:pt x="1154" y="936"/>
                    <a:pt x="1154" y="936"/>
                    <a:pt x="1154" y="936"/>
                  </a:cubicBezTo>
                  <a:cubicBezTo>
                    <a:pt x="1154" y="1056"/>
                    <a:pt x="1056" y="1154"/>
                    <a:pt x="936" y="1154"/>
                  </a:cubicBezTo>
                  <a:cubicBezTo>
                    <a:pt x="414" y="1154"/>
                    <a:pt x="414" y="1154"/>
                    <a:pt x="414" y="1154"/>
                  </a:cubicBezTo>
                  <a:cubicBezTo>
                    <a:pt x="293" y="1154"/>
                    <a:pt x="195" y="1056"/>
                    <a:pt x="195" y="936"/>
                  </a:cubicBezTo>
                  <a:cubicBezTo>
                    <a:pt x="195" y="414"/>
                    <a:pt x="195" y="414"/>
                    <a:pt x="195" y="414"/>
                  </a:cubicBezTo>
                  <a:cubicBezTo>
                    <a:pt x="195" y="293"/>
                    <a:pt x="293" y="195"/>
                    <a:pt x="414" y="195"/>
                  </a:cubicBezTo>
                  <a:cubicBezTo>
                    <a:pt x="898" y="195"/>
                    <a:pt x="898" y="195"/>
                    <a:pt x="898" y="195"/>
                  </a:cubicBezTo>
                  <a:cubicBezTo>
                    <a:pt x="902" y="116"/>
                    <a:pt x="943" y="47"/>
                    <a:pt x="1004" y="5"/>
                  </a:cubicBezTo>
                  <a:cubicBezTo>
                    <a:pt x="982" y="2"/>
                    <a:pt x="959" y="0"/>
                    <a:pt x="936" y="0"/>
                  </a:cubicBezTo>
                  <a:cubicBezTo>
                    <a:pt x="414" y="0"/>
                    <a:pt x="414" y="0"/>
                    <a:pt x="414" y="0"/>
                  </a:cubicBezTo>
                  <a:cubicBezTo>
                    <a:pt x="185" y="0"/>
                    <a:pt x="0" y="185"/>
                    <a:pt x="0" y="414"/>
                  </a:cubicBezTo>
                  <a:cubicBezTo>
                    <a:pt x="0" y="936"/>
                    <a:pt x="0" y="936"/>
                    <a:pt x="0" y="936"/>
                  </a:cubicBezTo>
                  <a:cubicBezTo>
                    <a:pt x="0" y="1164"/>
                    <a:pt x="185" y="1350"/>
                    <a:pt x="414" y="1350"/>
                  </a:cubicBezTo>
                  <a:cubicBezTo>
                    <a:pt x="936" y="1350"/>
                    <a:pt x="936" y="1350"/>
                    <a:pt x="936" y="1350"/>
                  </a:cubicBezTo>
                  <a:cubicBezTo>
                    <a:pt x="1164" y="1350"/>
                    <a:pt x="1350" y="1164"/>
                    <a:pt x="1350" y="936"/>
                  </a:cubicBezTo>
                  <a:cubicBezTo>
                    <a:pt x="1350" y="414"/>
                    <a:pt x="1350" y="414"/>
                    <a:pt x="1350" y="414"/>
                  </a:cubicBezTo>
                  <a:cubicBezTo>
                    <a:pt x="1350" y="390"/>
                    <a:pt x="1348" y="368"/>
                    <a:pt x="1344" y="345"/>
                  </a:cubicBezTo>
                  <a:cubicBezTo>
                    <a:pt x="1302" y="407"/>
                    <a:pt x="1233" y="448"/>
                    <a:pt x="1154" y="452"/>
                  </a:cubicBezTo>
                  <a:close/>
                </a:path>
              </a:pathLst>
            </a:custGeom>
            <a:solidFill>
              <a:srgbClr val="20B9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Oval 6">
              <a:extLst>
                <a:ext uri="{FF2B5EF4-FFF2-40B4-BE49-F238E27FC236}">
                  <a16:creationId xmlns:a16="http://schemas.microsoft.com/office/drawing/2014/main" id="{66686E2D-B0D3-4028-9FA0-E6B3F4D67AB1}"/>
                </a:ext>
              </a:extLst>
            </p:cNvPr>
            <p:cNvSpPr>
              <a:spLocks noChangeArrowheads="1"/>
            </p:cNvSpPr>
            <p:nvPr/>
          </p:nvSpPr>
          <p:spPr bwMode="auto">
            <a:xfrm>
              <a:off x="6803" y="1300"/>
              <a:ext cx="528" cy="528"/>
            </a:xfrm>
            <a:prstGeom prst="ellipse">
              <a:avLst/>
            </a:prstGeom>
            <a:solidFill>
              <a:srgbClr val="20B9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n-US" sz="2800" b="1" dirty="0">
                  <a:solidFill>
                    <a:schemeClr val="bg1"/>
                  </a:solidFill>
                </a:rPr>
                <a:t>04</a:t>
              </a:r>
              <a:endParaRPr lang="en-US" b="1" dirty="0">
                <a:solidFill>
                  <a:schemeClr val="bg1"/>
                </a:solidFill>
              </a:endParaRPr>
            </a:p>
          </p:txBody>
        </p:sp>
        <p:sp>
          <p:nvSpPr>
            <p:cNvPr id="8" name="Freeform 7">
              <a:extLst>
                <a:ext uri="{FF2B5EF4-FFF2-40B4-BE49-F238E27FC236}">
                  <a16:creationId xmlns:a16="http://schemas.microsoft.com/office/drawing/2014/main" id="{84983919-FF2F-42DA-8314-60BFAFEEA09D}"/>
                </a:ext>
              </a:extLst>
            </p:cNvPr>
            <p:cNvSpPr>
              <a:spLocks/>
            </p:cNvSpPr>
            <p:nvPr/>
          </p:nvSpPr>
          <p:spPr bwMode="auto">
            <a:xfrm>
              <a:off x="3861" y="1300"/>
              <a:ext cx="2290" cy="1718"/>
            </a:xfrm>
            <a:custGeom>
              <a:avLst/>
              <a:gdLst>
                <a:gd name="T0" fmla="*/ 1804 w 1804"/>
                <a:gd name="T1" fmla="*/ 675 h 1350"/>
                <a:gd name="T2" fmla="*/ 1610 w 1804"/>
                <a:gd name="T3" fmla="*/ 481 h 1350"/>
                <a:gd name="T4" fmla="*/ 1610 w 1804"/>
                <a:gd name="T5" fmla="*/ 577 h 1350"/>
                <a:gd name="T6" fmla="*/ 1155 w 1804"/>
                <a:gd name="T7" fmla="*/ 577 h 1350"/>
                <a:gd name="T8" fmla="*/ 1155 w 1804"/>
                <a:gd name="T9" fmla="*/ 936 h 1350"/>
                <a:gd name="T10" fmla="*/ 936 w 1804"/>
                <a:gd name="T11" fmla="*/ 1154 h 1350"/>
                <a:gd name="T12" fmla="*/ 414 w 1804"/>
                <a:gd name="T13" fmla="*/ 1154 h 1350"/>
                <a:gd name="T14" fmla="*/ 196 w 1804"/>
                <a:gd name="T15" fmla="*/ 936 h 1350"/>
                <a:gd name="T16" fmla="*/ 196 w 1804"/>
                <a:gd name="T17" fmla="*/ 414 h 1350"/>
                <a:gd name="T18" fmla="*/ 414 w 1804"/>
                <a:gd name="T19" fmla="*/ 195 h 1350"/>
                <a:gd name="T20" fmla="*/ 898 w 1804"/>
                <a:gd name="T21" fmla="*/ 195 h 1350"/>
                <a:gd name="T22" fmla="*/ 1014 w 1804"/>
                <a:gd name="T23" fmla="*/ 0 h 1350"/>
                <a:gd name="T24" fmla="*/ 414 w 1804"/>
                <a:gd name="T25" fmla="*/ 0 h 1350"/>
                <a:gd name="T26" fmla="*/ 0 w 1804"/>
                <a:gd name="T27" fmla="*/ 414 h 1350"/>
                <a:gd name="T28" fmla="*/ 0 w 1804"/>
                <a:gd name="T29" fmla="*/ 936 h 1350"/>
                <a:gd name="T30" fmla="*/ 414 w 1804"/>
                <a:gd name="T31" fmla="*/ 1350 h 1350"/>
                <a:gd name="T32" fmla="*/ 936 w 1804"/>
                <a:gd name="T33" fmla="*/ 1350 h 1350"/>
                <a:gd name="T34" fmla="*/ 1351 w 1804"/>
                <a:gd name="T35" fmla="*/ 936 h 1350"/>
                <a:gd name="T36" fmla="*/ 1351 w 1804"/>
                <a:gd name="T37" fmla="*/ 773 h 1350"/>
                <a:gd name="T38" fmla="*/ 1610 w 1804"/>
                <a:gd name="T39" fmla="*/ 773 h 1350"/>
                <a:gd name="T40" fmla="*/ 1610 w 1804"/>
                <a:gd name="T41" fmla="*/ 869 h 1350"/>
                <a:gd name="T42" fmla="*/ 1804 w 1804"/>
                <a:gd name="T43" fmla="*/ 675 h 1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04" h="1350">
                  <a:moveTo>
                    <a:pt x="1804" y="675"/>
                  </a:moveTo>
                  <a:cubicBezTo>
                    <a:pt x="1610" y="481"/>
                    <a:pt x="1610" y="481"/>
                    <a:pt x="1610" y="481"/>
                  </a:cubicBezTo>
                  <a:cubicBezTo>
                    <a:pt x="1610" y="577"/>
                    <a:pt x="1610" y="577"/>
                    <a:pt x="1610" y="577"/>
                  </a:cubicBezTo>
                  <a:cubicBezTo>
                    <a:pt x="1155" y="577"/>
                    <a:pt x="1155" y="577"/>
                    <a:pt x="1155" y="577"/>
                  </a:cubicBezTo>
                  <a:cubicBezTo>
                    <a:pt x="1155" y="936"/>
                    <a:pt x="1155" y="936"/>
                    <a:pt x="1155" y="936"/>
                  </a:cubicBezTo>
                  <a:cubicBezTo>
                    <a:pt x="1155" y="1056"/>
                    <a:pt x="1057" y="1154"/>
                    <a:pt x="936" y="1154"/>
                  </a:cubicBezTo>
                  <a:cubicBezTo>
                    <a:pt x="414" y="1154"/>
                    <a:pt x="414" y="1154"/>
                    <a:pt x="414" y="1154"/>
                  </a:cubicBezTo>
                  <a:cubicBezTo>
                    <a:pt x="294" y="1154"/>
                    <a:pt x="196" y="1056"/>
                    <a:pt x="196" y="936"/>
                  </a:cubicBezTo>
                  <a:cubicBezTo>
                    <a:pt x="196" y="414"/>
                    <a:pt x="196" y="414"/>
                    <a:pt x="196" y="414"/>
                  </a:cubicBezTo>
                  <a:cubicBezTo>
                    <a:pt x="196" y="293"/>
                    <a:pt x="294" y="195"/>
                    <a:pt x="414" y="195"/>
                  </a:cubicBezTo>
                  <a:cubicBezTo>
                    <a:pt x="898" y="195"/>
                    <a:pt x="898" y="195"/>
                    <a:pt x="898" y="195"/>
                  </a:cubicBezTo>
                  <a:cubicBezTo>
                    <a:pt x="902" y="113"/>
                    <a:pt x="948" y="41"/>
                    <a:pt x="1014" y="0"/>
                  </a:cubicBezTo>
                  <a:cubicBezTo>
                    <a:pt x="414" y="0"/>
                    <a:pt x="414" y="0"/>
                    <a:pt x="414" y="0"/>
                  </a:cubicBezTo>
                  <a:cubicBezTo>
                    <a:pt x="186" y="0"/>
                    <a:pt x="0" y="185"/>
                    <a:pt x="0" y="414"/>
                  </a:cubicBezTo>
                  <a:cubicBezTo>
                    <a:pt x="0" y="936"/>
                    <a:pt x="0" y="936"/>
                    <a:pt x="0" y="936"/>
                  </a:cubicBezTo>
                  <a:cubicBezTo>
                    <a:pt x="0" y="1164"/>
                    <a:pt x="186" y="1350"/>
                    <a:pt x="414" y="1350"/>
                  </a:cubicBezTo>
                  <a:cubicBezTo>
                    <a:pt x="936" y="1350"/>
                    <a:pt x="936" y="1350"/>
                    <a:pt x="936" y="1350"/>
                  </a:cubicBezTo>
                  <a:cubicBezTo>
                    <a:pt x="1165" y="1350"/>
                    <a:pt x="1351" y="1164"/>
                    <a:pt x="1351" y="936"/>
                  </a:cubicBezTo>
                  <a:cubicBezTo>
                    <a:pt x="1351" y="773"/>
                    <a:pt x="1351" y="773"/>
                    <a:pt x="1351" y="773"/>
                  </a:cubicBezTo>
                  <a:cubicBezTo>
                    <a:pt x="1610" y="773"/>
                    <a:pt x="1610" y="773"/>
                    <a:pt x="1610" y="773"/>
                  </a:cubicBezTo>
                  <a:cubicBezTo>
                    <a:pt x="1610" y="869"/>
                    <a:pt x="1610" y="869"/>
                    <a:pt x="1610" y="869"/>
                  </a:cubicBezTo>
                  <a:lnTo>
                    <a:pt x="1804" y="675"/>
                  </a:lnTo>
                  <a:close/>
                </a:path>
              </a:pathLst>
            </a:custGeom>
            <a:solidFill>
              <a:srgbClr val="00B8A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Oval 8">
              <a:extLst>
                <a:ext uri="{FF2B5EF4-FFF2-40B4-BE49-F238E27FC236}">
                  <a16:creationId xmlns:a16="http://schemas.microsoft.com/office/drawing/2014/main" id="{8A6B95A4-0FCB-4F2D-9D1D-234575F9F02B}"/>
                </a:ext>
              </a:extLst>
            </p:cNvPr>
            <p:cNvSpPr>
              <a:spLocks noChangeArrowheads="1"/>
            </p:cNvSpPr>
            <p:nvPr/>
          </p:nvSpPr>
          <p:spPr bwMode="auto">
            <a:xfrm>
              <a:off x="5048" y="1300"/>
              <a:ext cx="528" cy="528"/>
            </a:xfrm>
            <a:prstGeom prst="ellipse">
              <a:avLst/>
            </a:prstGeom>
            <a:solidFill>
              <a:srgbClr val="00B8A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n-US" sz="2800" b="1" dirty="0">
                  <a:solidFill>
                    <a:schemeClr val="bg1"/>
                  </a:solidFill>
                </a:rPr>
                <a:t>03</a:t>
              </a:r>
              <a:endParaRPr lang="en-US" b="1" dirty="0">
                <a:solidFill>
                  <a:schemeClr val="bg1"/>
                </a:solidFill>
              </a:endParaRPr>
            </a:p>
          </p:txBody>
        </p:sp>
        <p:sp>
          <p:nvSpPr>
            <p:cNvPr id="11" name="Oval 9">
              <a:extLst>
                <a:ext uri="{FF2B5EF4-FFF2-40B4-BE49-F238E27FC236}">
                  <a16:creationId xmlns:a16="http://schemas.microsoft.com/office/drawing/2014/main" id="{B7912B39-4980-40A1-8D96-84C606D99481}"/>
                </a:ext>
              </a:extLst>
            </p:cNvPr>
            <p:cNvSpPr>
              <a:spLocks noChangeArrowheads="1"/>
            </p:cNvSpPr>
            <p:nvPr/>
          </p:nvSpPr>
          <p:spPr bwMode="auto">
            <a:xfrm>
              <a:off x="3292" y="1300"/>
              <a:ext cx="528" cy="528"/>
            </a:xfrm>
            <a:prstGeom prst="ellipse">
              <a:avLst/>
            </a:prstGeom>
            <a:solidFill>
              <a:srgbClr val="1AC2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n-US" sz="2800" b="1" dirty="0">
                  <a:solidFill>
                    <a:schemeClr val="bg1"/>
                  </a:solidFill>
                </a:rPr>
                <a:t>02</a:t>
              </a:r>
            </a:p>
          </p:txBody>
        </p:sp>
        <p:sp>
          <p:nvSpPr>
            <p:cNvPr id="14" name="Freeform 10">
              <a:extLst>
                <a:ext uri="{FF2B5EF4-FFF2-40B4-BE49-F238E27FC236}">
                  <a16:creationId xmlns:a16="http://schemas.microsoft.com/office/drawing/2014/main" id="{C097176E-A408-43D3-88EF-5BA1C77E2B31}"/>
                </a:ext>
              </a:extLst>
            </p:cNvPr>
            <p:cNvSpPr>
              <a:spLocks/>
            </p:cNvSpPr>
            <p:nvPr/>
          </p:nvSpPr>
          <p:spPr bwMode="auto">
            <a:xfrm>
              <a:off x="2106" y="1300"/>
              <a:ext cx="2291" cy="1718"/>
            </a:xfrm>
            <a:custGeom>
              <a:avLst/>
              <a:gdLst>
                <a:gd name="T0" fmla="*/ 1804 w 1804"/>
                <a:gd name="T1" fmla="*/ 675 h 1350"/>
                <a:gd name="T2" fmla="*/ 1610 w 1804"/>
                <a:gd name="T3" fmla="*/ 481 h 1350"/>
                <a:gd name="T4" fmla="*/ 1610 w 1804"/>
                <a:gd name="T5" fmla="*/ 577 h 1350"/>
                <a:gd name="T6" fmla="*/ 1155 w 1804"/>
                <a:gd name="T7" fmla="*/ 577 h 1350"/>
                <a:gd name="T8" fmla="*/ 1155 w 1804"/>
                <a:gd name="T9" fmla="*/ 936 h 1350"/>
                <a:gd name="T10" fmla="*/ 936 w 1804"/>
                <a:gd name="T11" fmla="*/ 1154 h 1350"/>
                <a:gd name="T12" fmla="*/ 414 w 1804"/>
                <a:gd name="T13" fmla="*/ 1154 h 1350"/>
                <a:gd name="T14" fmla="*/ 195 w 1804"/>
                <a:gd name="T15" fmla="*/ 936 h 1350"/>
                <a:gd name="T16" fmla="*/ 195 w 1804"/>
                <a:gd name="T17" fmla="*/ 414 h 1350"/>
                <a:gd name="T18" fmla="*/ 414 w 1804"/>
                <a:gd name="T19" fmla="*/ 195 h 1350"/>
                <a:gd name="T20" fmla="*/ 898 w 1804"/>
                <a:gd name="T21" fmla="*/ 195 h 1350"/>
                <a:gd name="T22" fmla="*/ 1014 w 1804"/>
                <a:gd name="T23" fmla="*/ 0 h 1350"/>
                <a:gd name="T24" fmla="*/ 414 w 1804"/>
                <a:gd name="T25" fmla="*/ 0 h 1350"/>
                <a:gd name="T26" fmla="*/ 0 w 1804"/>
                <a:gd name="T27" fmla="*/ 414 h 1350"/>
                <a:gd name="T28" fmla="*/ 0 w 1804"/>
                <a:gd name="T29" fmla="*/ 936 h 1350"/>
                <a:gd name="T30" fmla="*/ 414 w 1804"/>
                <a:gd name="T31" fmla="*/ 1350 h 1350"/>
                <a:gd name="T32" fmla="*/ 936 w 1804"/>
                <a:gd name="T33" fmla="*/ 1350 h 1350"/>
                <a:gd name="T34" fmla="*/ 1350 w 1804"/>
                <a:gd name="T35" fmla="*/ 936 h 1350"/>
                <a:gd name="T36" fmla="*/ 1350 w 1804"/>
                <a:gd name="T37" fmla="*/ 773 h 1350"/>
                <a:gd name="T38" fmla="*/ 1610 w 1804"/>
                <a:gd name="T39" fmla="*/ 773 h 1350"/>
                <a:gd name="T40" fmla="*/ 1610 w 1804"/>
                <a:gd name="T41" fmla="*/ 869 h 1350"/>
                <a:gd name="T42" fmla="*/ 1804 w 1804"/>
                <a:gd name="T43" fmla="*/ 675 h 1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04" h="1350">
                  <a:moveTo>
                    <a:pt x="1804" y="675"/>
                  </a:moveTo>
                  <a:cubicBezTo>
                    <a:pt x="1610" y="481"/>
                    <a:pt x="1610" y="481"/>
                    <a:pt x="1610" y="481"/>
                  </a:cubicBezTo>
                  <a:cubicBezTo>
                    <a:pt x="1610" y="577"/>
                    <a:pt x="1610" y="577"/>
                    <a:pt x="1610" y="577"/>
                  </a:cubicBezTo>
                  <a:cubicBezTo>
                    <a:pt x="1155" y="577"/>
                    <a:pt x="1155" y="577"/>
                    <a:pt x="1155" y="577"/>
                  </a:cubicBezTo>
                  <a:cubicBezTo>
                    <a:pt x="1155" y="936"/>
                    <a:pt x="1155" y="936"/>
                    <a:pt x="1155" y="936"/>
                  </a:cubicBezTo>
                  <a:cubicBezTo>
                    <a:pt x="1155" y="1056"/>
                    <a:pt x="1057" y="1154"/>
                    <a:pt x="936" y="1154"/>
                  </a:cubicBezTo>
                  <a:cubicBezTo>
                    <a:pt x="414" y="1154"/>
                    <a:pt x="414" y="1154"/>
                    <a:pt x="414" y="1154"/>
                  </a:cubicBezTo>
                  <a:cubicBezTo>
                    <a:pt x="294" y="1154"/>
                    <a:pt x="195" y="1056"/>
                    <a:pt x="195" y="936"/>
                  </a:cubicBezTo>
                  <a:cubicBezTo>
                    <a:pt x="195" y="414"/>
                    <a:pt x="195" y="414"/>
                    <a:pt x="195" y="414"/>
                  </a:cubicBezTo>
                  <a:cubicBezTo>
                    <a:pt x="195" y="293"/>
                    <a:pt x="294" y="195"/>
                    <a:pt x="414" y="195"/>
                  </a:cubicBezTo>
                  <a:cubicBezTo>
                    <a:pt x="898" y="195"/>
                    <a:pt x="898" y="195"/>
                    <a:pt x="898" y="195"/>
                  </a:cubicBezTo>
                  <a:cubicBezTo>
                    <a:pt x="902" y="113"/>
                    <a:pt x="947" y="41"/>
                    <a:pt x="1014" y="0"/>
                  </a:cubicBezTo>
                  <a:cubicBezTo>
                    <a:pt x="414" y="0"/>
                    <a:pt x="414" y="0"/>
                    <a:pt x="414" y="0"/>
                  </a:cubicBezTo>
                  <a:cubicBezTo>
                    <a:pt x="186" y="0"/>
                    <a:pt x="0" y="185"/>
                    <a:pt x="0" y="414"/>
                  </a:cubicBezTo>
                  <a:cubicBezTo>
                    <a:pt x="0" y="936"/>
                    <a:pt x="0" y="936"/>
                    <a:pt x="0" y="936"/>
                  </a:cubicBezTo>
                  <a:cubicBezTo>
                    <a:pt x="0" y="1164"/>
                    <a:pt x="186" y="1350"/>
                    <a:pt x="414" y="1350"/>
                  </a:cubicBezTo>
                  <a:cubicBezTo>
                    <a:pt x="936" y="1350"/>
                    <a:pt x="936" y="1350"/>
                    <a:pt x="936" y="1350"/>
                  </a:cubicBezTo>
                  <a:cubicBezTo>
                    <a:pt x="1164" y="1350"/>
                    <a:pt x="1350" y="1164"/>
                    <a:pt x="1350" y="936"/>
                  </a:cubicBezTo>
                  <a:cubicBezTo>
                    <a:pt x="1350" y="773"/>
                    <a:pt x="1350" y="773"/>
                    <a:pt x="1350" y="773"/>
                  </a:cubicBezTo>
                  <a:cubicBezTo>
                    <a:pt x="1610" y="773"/>
                    <a:pt x="1610" y="773"/>
                    <a:pt x="1610" y="773"/>
                  </a:cubicBezTo>
                  <a:cubicBezTo>
                    <a:pt x="1610" y="869"/>
                    <a:pt x="1610" y="869"/>
                    <a:pt x="1610" y="869"/>
                  </a:cubicBezTo>
                  <a:lnTo>
                    <a:pt x="1804" y="675"/>
                  </a:lnTo>
                  <a:close/>
                </a:path>
              </a:pathLst>
            </a:custGeom>
            <a:solidFill>
              <a:srgbClr val="1AC2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1">
              <a:extLst>
                <a:ext uri="{FF2B5EF4-FFF2-40B4-BE49-F238E27FC236}">
                  <a16:creationId xmlns:a16="http://schemas.microsoft.com/office/drawing/2014/main" id="{F8EFE6DB-8685-4112-B880-048FC9F1A937}"/>
                </a:ext>
              </a:extLst>
            </p:cNvPr>
            <p:cNvSpPr>
              <a:spLocks/>
            </p:cNvSpPr>
            <p:nvPr/>
          </p:nvSpPr>
          <p:spPr bwMode="auto">
            <a:xfrm>
              <a:off x="350" y="1300"/>
              <a:ext cx="2291" cy="1718"/>
            </a:xfrm>
            <a:custGeom>
              <a:avLst/>
              <a:gdLst>
                <a:gd name="T0" fmla="*/ 1804 w 1804"/>
                <a:gd name="T1" fmla="*/ 675 h 1350"/>
                <a:gd name="T2" fmla="*/ 1610 w 1804"/>
                <a:gd name="T3" fmla="*/ 481 h 1350"/>
                <a:gd name="T4" fmla="*/ 1610 w 1804"/>
                <a:gd name="T5" fmla="*/ 577 h 1350"/>
                <a:gd name="T6" fmla="*/ 1155 w 1804"/>
                <a:gd name="T7" fmla="*/ 577 h 1350"/>
                <a:gd name="T8" fmla="*/ 1155 w 1804"/>
                <a:gd name="T9" fmla="*/ 936 h 1350"/>
                <a:gd name="T10" fmla="*/ 937 w 1804"/>
                <a:gd name="T11" fmla="*/ 1154 h 1350"/>
                <a:gd name="T12" fmla="*/ 415 w 1804"/>
                <a:gd name="T13" fmla="*/ 1154 h 1350"/>
                <a:gd name="T14" fmla="*/ 196 w 1804"/>
                <a:gd name="T15" fmla="*/ 936 h 1350"/>
                <a:gd name="T16" fmla="*/ 196 w 1804"/>
                <a:gd name="T17" fmla="*/ 414 h 1350"/>
                <a:gd name="T18" fmla="*/ 415 w 1804"/>
                <a:gd name="T19" fmla="*/ 195 h 1350"/>
                <a:gd name="T20" fmla="*/ 899 w 1804"/>
                <a:gd name="T21" fmla="*/ 195 h 1350"/>
                <a:gd name="T22" fmla="*/ 1014 w 1804"/>
                <a:gd name="T23" fmla="*/ 0 h 1350"/>
                <a:gd name="T24" fmla="*/ 415 w 1804"/>
                <a:gd name="T25" fmla="*/ 0 h 1350"/>
                <a:gd name="T26" fmla="*/ 0 w 1804"/>
                <a:gd name="T27" fmla="*/ 414 h 1350"/>
                <a:gd name="T28" fmla="*/ 0 w 1804"/>
                <a:gd name="T29" fmla="*/ 936 h 1350"/>
                <a:gd name="T30" fmla="*/ 415 w 1804"/>
                <a:gd name="T31" fmla="*/ 1350 h 1350"/>
                <a:gd name="T32" fmla="*/ 937 w 1804"/>
                <a:gd name="T33" fmla="*/ 1350 h 1350"/>
                <a:gd name="T34" fmla="*/ 1351 w 1804"/>
                <a:gd name="T35" fmla="*/ 936 h 1350"/>
                <a:gd name="T36" fmla="*/ 1351 w 1804"/>
                <a:gd name="T37" fmla="*/ 773 h 1350"/>
                <a:gd name="T38" fmla="*/ 1610 w 1804"/>
                <a:gd name="T39" fmla="*/ 773 h 1350"/>
                <a:gd name="T40" fmla="*/ 1610 w 1804"/>
                <a:gd name="T41" fmla="*/ 869 h 1350"/>
                <a:gd name="T42" fmla="*/ 1804 w 1804"/>
                <a:gd name="T43" fmla="*/ 675 h 1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04" h="1350">
                  <a:moveTo>
                    <a:pt x="1804" y="675"/>
                  </a:moveTo>
                  <a:cubicBezTo>
                    <a:pt x="1610" y="481"/>
                    <a:pt x="1610" y="481"/>
                    <a:pt x="1610" y="481"/>
                  </a:cubicBezTo>
                  <a:cubicBezTo>
                    <a:pt x="1610" y="577"/>
                    <a:pt x="1610" y="577"/>
                    <a:pt x="1610" y="577"/>
                  </a:cubicBezTo>
                  <a:cubicBezTo>
                    <a:pt x="1155" y="577"/>
                    <a:pt x="1155" y="577"/>
                    <a:pt x="1155" y="577"/>
                  </a:cubicBezTo>
                  <a:cubicBezTo>
                    <a:pt x="1155" y="936"/>
                    <a:pt x="1155" y="936"/>
                    <a:pt x="1155" y="936"/>
                  </a:cubicBezTo>
                  <a:cubicBezTo>
                    <a:pt x="1155" y="1056"/>
                    <a:pt x="1057" y="1154"/>
                    <a:pt x="937" y="1154"/>
                  </a:cubicBezTo>
                  <a:cubicBezTo>
                    <a:pt x="415" y="1154"/>
                    <a:pt x="415" y="1154"/>
                    <a:pt x="415" y="1154"/>
                  </a:cubicBezTo>
                  <a:cubicBezTo>
                    <a:pt x="294" y="1154"/>
                    <a:pt x="196" y="1056"/>
                    <a:pt x="196" y="936"/>
                  </a:cubicBezTo>
                  <a:cubicBezTo>
                    <a:pt x="196" y="414"/>
                    <a:pt x="196" y="414"/>
                    <a:pt x="196" y="414"/>
                  </a:cubicBezTo>
                  <a:cubicBezTo>
                    <a:pt x="196" y="293"/>
                    <a:pt x="294" y="195"/>
                    <a:pt x="415" y="195"/>
                  </a:cubicBezTo>
                  <a:cubicBezTo>
                    <a:pt x="899" y="195"/>
                    <a:pt x="899" y="195"/>
                    <a:pt x="899" y="195"/>
                  </a:cubicBezTo>
                  <a:cubicBezTo>
                    <a:pt x="903" y="113"/>
                    <a:pt x="948" y="41"/>
                    <a:pt x="1014" y="0"/>
                  </a:cubicBezTo>
                  <a:cubicBezTo>
                    <a:pt x="415" y="0"/>
                    <a:pt x="415" y="0"/>
                    <a:pt x="415" y="0"/>
                  </a:cubicBezTo>
                  <a:cubicBezTo>
                    <a:pt x="186" y="0"/>
                    <a:pt x="0" y="185"/>
                    <a:pt x="0" y="414"/>
                  </a:cubicBezTo>
                  <a:cubicBezTo>
                    <a:pt x="0" y="936"/>
                    <a:pt x="0" y="936"/>
                    <a:pt x="0" y="936"/>
                  </a:cubicBezTo>
                  <a:cubicBezTo>
                    <a:pt x="0" y="1164"/>
                    <a:pt x="186" y="1350"/>
                    <a:pt x="415" y="1350"/>
                  </a:cubicBezTo>
                  <a:cubicBezTo>
                    <a:pt x="937" y="1350"/>
                    <a:pt x="937" y="1350"/>
                    <a:pt x="937" y="1350"/>
                  </a:cubicBezTo>
                  <a:cubicBezTo>
                    <a:pt x="1165" y="1350"/>
                    <a:pt x="1351" y="1164"/>
                    <a:pt x="1351" y="936"/>
                  </a:cubicBezTo>
                  <a:cubicBezTo>
                    <a:pt x="1351" y="773"/>
                    <a:pt x="1351" y="773"/>
                    <a:pt x="1351" y="773"/>
                  </a:cubicBezTo>
                  <a:cubicBezTo>
                    <a:pt x="1610" y="773"/>
                    <a:pt x="1610" y="773"/>
                    <a:pt x="1610" y="773"/>
                  </a:cubicBezTo>
                  <a:cubicBezTo>
                    <a:pt x="1610" y="869"/>
                    <a:pt x="1610" y="869"/>
                    <a:pt x="1610" y="869"/>
                  </a:cubicBezTo>
                  <a:lnTo>
                    <a:pt x="1804" y="675"/>
                  </a:lnTo>
                  <a:close/>
                </a:path>
              </a:pathLst>
            </a:custGeom>
            <a:solidFill>
              <a:srgbClr val="2884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trike="sngStrike" dirty="0">
                <a:effectLst>
                  <a:outerShdw blurRad="38100" dist="38100" dir="2700000" algn="tl">
                    <a:srgbClr val="000000">
                      <a:alpha val="43137"/>
                    </a:srgbClr>
                  </a:outerShdw>
                </a:effectLst>
              </a:endParaRPr>
            </a:p>
          </p:txBody>
        </p:sp>
        <p:sp>
          <p:nvSpPr>
            <p:cNvPr id="17" name="Oval 12">
              <a:extLst>
                <a:ext uri="{FF2B5EF4-FFF2-40B4-BE49-F238E27FC236}">
                  <a16:creationId xmlns:a16="http://schemas.microsoft.com/office/drawing/2014/main" id="{7B449ADB-32F3-4A22-94CE-1832EE1749DD}"/>
                </a:ext>
              </a:extLst>
            </p:cNvPr>
            <p:cNvSpPr>
              <a:spLocks noChangeArrowheads="1"/>
            </p:cNvSpPr>
            <p:nvPr/>
          </p:nvSpPr>
          <p:spPr bwMode="auto">
            <a:xfrm>
              <a:off x="1537" y="1300"/>
              <a:ext cx="529" cy="528"/>
            </a:xfrm>
            <a:prstGeom prst="ellipse">
              <a:avLst/>
            </a:prstGeom>
            <a:solidFill>
              <a:srgbClr val="2884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n-US" sz="2800" b="1" dirty="0">
                  <a:solidFill>
                    <a:schemeClr val="bg1"/>
                  </a:solidFill>
                </a:rPr>
                <a:t>01</a:t>
              </a:r>
            </a:p>
          </p:txBody>
        </p:sp>
      </p:grpSp>
      <p:sp>
        <p:nvSpPr>
          <p:cNvPr id="22" name="Title 21">
            <a:extLst>
              <a:ext uri="{FF2B5EF4-FFF2-40B4-BE49-F238E27FC236}">
                <a16:creationId xmlns:a16="http://schemas.microsoft.com/office/drawing/2014/main" id="{6FBD69BC-0014-4189-A697-C557982CF860}"/>
              </a:ext>
            </a:extLst>
          </p:cNvPr>
          <p:cNvSpPr>
            <a:spLocks noGrp="1"/>
          </p:cNvSpPr>
          <p:nvPr>
            <p:ph type="title"/>
          </p:nvPr>
        </p:nvSpPr>
        <p:spPr/>
        <p:txBody>
          <a:bodyPr/>
          <a:lstStyle/>
          <a:p>
            <a:r>
              <a:rPr lang="en-US" dirty="0">
                <a:solidFill>
                  <a:schemeClr val="bg1"/>
                </a:solidFill>
              </a:rPr>
              <a:t>The Objectives</a:t>
            </a:r>
          </a:p>
        </p:txBody>
      </p:sp>
      <p:sp>
        <p:nvSpPr>
          <p:cNvPr id="23" name="TextBox 62">
            <a:extLst>
              <a:ext uri="{FF2B5EF4-FFF2-40B4-BE49-F238E27FC236}">
                <a16:creationId xmlns:a16="http://schemas.microsoft.com/office/drawing/2014/main" id="{4623CE99-446E-4E60-92FF-561D599F6E40}"/>
              </a:ext>
            </a:extLst>
          </p:cNvPr>
          <p:cNvSpPr txBox="1">
            <a:spLocks noChangeArrowheads="1"/>
          </p:cNvSpPr>
          <p:nvPr/>
        </p:nvSpPr>
        <p:spPr bwMode="auto">
          <a:xfrm>
            <a:off x="1069620" y="2956524"/>
            <a:ext cx="1579919" cy="941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sp>
        <p:nvSpPr>
          <p:cNvPr id="24" name="TextBox 62">
            <a:extLst>
              <a:ext uri="{FF2B5EF4-FFF2-40B4-BE49-F238E27FC236}">
                <a16:creationId xmlns:a16="http://schemas.microsoft.com/office/drawing/2014/main" id="{A162421D-7E44-422D-8375-12B072E2AA84}"/>
              </a:ext>
            </a:extLst>
          </p:cNvPr>
          <p:cNvSpPr txBox="1">
            <a:spLocks noChangeArrowheads="1"/>
          </p:cNvSpPr>
          <p:nvPr/>
        </p:nvSpPr>
        <p:spPr bwMode="auto">
          <a:xfrm>
            <a:off x="4099980" y="2956524"/>
            <a:ext cx="1579919" cy="941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sp>
        <p:nvSpPr>
          <p:cNvPr id="25" name="TextBox 62">
            <a:extLst>
              <a:ext uri="{FF2B5EF4-FFF2-40B4-BE49-F238E27FC236}">
                <a16:creationId xmlns:a16="http://schemas.microsoft.com/office/drawing/2014/main" id="{2BB662AE-B957-4E3E-8A82-F8D04EBBA68F}"/>
              </a:ext>
            </a:extLst>
          </p:cNvPr>
          <p:cNvSpPr txBox="1">
            <a:spLocks noChangeArrowheads="1"/>
          </p:cNvSpPr>
          <p:nvPr/>
        </p:nvSpPr>
        <p:spPr bwMode="auto">
          <a:xfrm>
            <a:off x="6884016" y="2974585"/>
            <a:ext cx="1579919" cy="941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sp>
        <p:nvSpPr>
          <p:cNvPr id="26" name="TextBox 62">
            <a:extLst>
              <a:ext uri="{FF2B5EF4-FFF2-40B4-BE49-F238E27FC236}">
                <a16:creationId xmlns:a16="http://schemas.microsoft.com/office/drawing/2014/main" id="{5AD5465F-20AB-44BF-83F7-99C6AF5C7C6D}"/>
              </a:ext>
            </a:extLst>
          </p:cNvPr>
          <p:cNvSpPr txBox="1">
            <a:spLocks noChangeArrowheads="1"/>
          </p:cNvSpPr>
          <p:nvPr/>
        </p:nvSpPr>
        <p:spPr bwMode="auto">
          <a:xfrm>
            <a:off x="9610725" y="2974585"/>
            <a:ext cx="1579919" cy="941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spTree>
    <p:extLst>
      <p:ext uri="{BB962C8B-B14F-4D97-AF65-F5344CB8AC3E}">
        <p14:creationId xmlns:p14="http://schemas.microsoft.com/office/powerpoint/2010/main" val="1013434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6" name="Rectangle 495">
            <a:extLst>
              <a:ext uri="{FF2B5EF4-FFF2-40B4-BE49-F238E27FC236}">
                <a16:creationId xmlns:a16="http://schemas.microsoft.com/office/drawing/2014/main" id="{AE666B78-7572-42C8-9531-43BF5CD9314B}"/>
              </a:ext>
            </a:extLst>
          </p:cNvPr>
          <p:cNvSpPr/>
          <p:nvPr/>
        </p:nvSpPr>
        <p:spPr>
          <a:xfrm>
            <a:off x="0" y="0"/>
            <a:ext cx="12192000" cy="6819900"/>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3056642C-9B12-4BBE-A61E-A4115741038B}"/>
              </a:ext>
            </a:extLst>
          </p:cNvPr>
          <p:cNvSpPr>
            <a:spLocks noGrp="1"/>
          </p:cNvSpPr>
          <p:nvPr>
            <p:ph type="title" idx="4294967295"/>
          </p:nvPr>
        </p:nvSpPr>
        <p:spPr>
          <a:xfrm>
            <a:off x="838200" y="365125"/>
            <a:ext cx="10515600" cy="1325563"/>
          </a:xfrm>
          <a:prstGeom prst="rect">
            <a:avLst/>
          </a:prstGeom>
        </p:spPr>
        <p:txBody>
          <a:bodyPr/>
          <a:lstStyle/>
          <a:p>
            <a:pPr algn="ctr"/>
            <a:r>
              <a:rPr lang="en-US">
                <a:solidFill>
                  <a:schemeClr val="bg1"/>
                </a:solidFill>
              </a:rPr>
              <a:t>Our Target</a:t>
            </a:r>
          </a:p>
        </p:txBody>
      </p:sp>
      <p:grpSp>
        <p:nvGrpSpPr>
          <p:cNvPr id="6" name="Group 4">
            <a:extLst>
              <a:ext uri="{FF2B5EF4-FFF2-40B4-BE49-F238E27FC236}">
                <a16:creationId xmlns:a16="http://schemas.microsoft.com/office/drawing/2014/main" id="{F1792B1B-F0AE-4CC1-88E1-EC5A4E3672D7}"/>
              </a:ext>
            </a:extLst>
          </p:cNvPr>
          <p:cNvGrpSpPr>
            <a:grpSpLocks noChangeAspect="1"/>
          </p:cNvGrpSpPr>
          <p:nvPr/>
        </p:nvGrpSpPr>
        <p:grpSpPr bwMode="auto">
          <a:xfrm>
            <a:off x="5257800" y="1538288"/>
            <a:ext cx="1676400" cy="4470400"/>
            <a:chOff x="3312" y="969"/>
            <a:chExt cx="1056" cy="2816"/>
          </a:xfrm>
        </p:grpSpPr>
        <p:sp>
          <p:nvSpPr>
            <p:cNvPr id="449" name="Freeform 5">
              <a:extLst>
                <a:ext uri="{FF2B5EF4-FFF2-40B4-BE49-F238E27FC236}">
                  <a16:creationId xmlns:a16="http://schemas.microsoft.com/office/drawing/2014/main" id="{4B1B91A9-025E-4421-B25C-06EEA6BDBB6D}"/>
                </a:ext>
              </a:extLst>
            </p:cNvPr>
            <p:cNvSpPr>
              <a:spLocks/>
            </p:cNvSpPr>
            <p:nvPr/>
          </p:nvSpPr>
          <p:spPr bwMode="auto">
            <a:xfrm>
              <a:off x="3860" y="3124"/>
              <a:ext cx="234" cy="661"/>
            </a:xfrm>
            <a:custGeom>
              <a:avLst/>
              <a:gdLst>
                <a:gd name="T0" fmla="*/ 98 w 98"/>
                <a:gd name="T1" fmla="*/ 0 h 278"/>
                <a:gd name="T2" fmla="*/ 0 w 98"/>
                <a:gd name="T3" fmla="*/ 0 h 278"/>
                <a:gd name="T4" fmla="*/ 0 w 98"/>
                <a:gd name="T5" fmla="*/ 229 h 278"/>
                <a:gd name="T6" fmla="*/ 49 w 98"/>
                <a:gd name="T7" fmla="*/ 278 h 278"/>
                <a:gd name="T8" fmla="*/ 98 w 98"/>
                <a:gd name="T9" fmla="*/ 229 h 278"/>
                <a:gd name="T10" fmla="*/ 98 w 98"/>
                <a:gd name="T11" fmla="*/ 0 h 278"/>
              </a:gdLst>
              <a:ahLst/>
              <a:cxnLst>
                <a:cxn ang="0">
                  <a:pos x="T0" y="T1"/>
                </a:cxn>
                <a:cxn ang="0">
                  <a:pos x="T2" y="T3"/>
                </a:cxn>
                <a:cxn ang="0">
                  <a:pos x="T4" y="T5"/>
                </a:cxn>
                <a:cxn ang="0">
                  <a:pos x="T6" y="T7"/>
                </a:cxn>
                <a:cxn ang="0">
                  <a:pos x="T8" y="T9"/>
                </a:cxn>
                <a:cxn ang="0">
                  <a:pos x="T10" y="T11"/>
                </a:cxn>
              </a:cxnLst>
              <a:rect l="0" t="0" r="r" b="b"/>
              <a:pathLst>
                <a:path w="98" h="278">
                  <a:moveTo>
                    <a:pt x="98" y="0"/>
                  </a:moveTo>
                  <a:cubicBezTo>
                    <a:pt x="0" y="0"/>
                    <a:pt x="0" y="0"/>
                    <a:pt x="0" y="0"/>
                  </a:cubicBezTo>
                  <a:cubicBezTo>
                    <a:pt x="0" y="95"/>
                    <a:pt x="0" y="228"/>
                    <a:pt x="0" y="229"/>
                  </a:cubicBezTo>
                  <a:cubicBezTo>
                    <a:pt x="0" y="256"/>
                    <a:pt x="22" y="278"/>
                    <a:pt x="49" y="278"/>
                  </a:cubicBezTo>
                  <a:cubicBezTo>
                    <a:pt x="76" y="278"/>
                    <a:pt x="98" y="256"/>
                    <a:pt x="98" y="229"/>
                  </a:cubicBezTo>
                  <a:cubicBezTo>
                    <a:pt x="98" y="228"/>
                    <a:pt x="98" y="0"/>
                    <a:pt x="98" y="0"/>
                  </a:cubicBezTo>
                </a:path>
              </a:pathLst>
            </a:custGeom>
            <a:solidFill>
              <a:srgbClr val="4B5E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0" name="Freeform 6">
              <a:extLst>
                <a:ext uri="{FF2B5EF4-FFF2-40B4-BE49-F238E27FC236}">
                  <a16:creationId xmlns:a16="http://schemas.microsoft.com/office/drawing/2014/main" id="{98CB0A98-0A4B-417C-B7C7-F68F3DA361F6}"/>
                </a:ext>
              </a:extLst>
            </p:cNvPr>
            <p:cNvSpPr>
              <a:spLocks/>
            </p:cNvSpPr>
            <p:nvPr/>
          </p:nvSpPr>
          <p:spPr bwMode="auto">
            <a:xfrm>
              <a:off x="3860" y="3124"/>
              <a:ext cx="234" cy="661"/>
            </a:xfrm>
            <a:custGeom>
              <a:avLst/>
              <a:gdLst>
                <a:gd name="T0" fmla="*/ 98 w 98"/>
                <a:gd name="T1" fmla="*/ 0 h 278"/>
                <a:gd name="T2" fmla="*/ 0 w 98"/>
                <a:gd name="T3" fmla="*/ 0 h 278"/>
                <a:gd name="T4" fmla="*/ 0 w 98"/>
                <a:gd name="T5" fmla="*/ 229 h 278"/>
                <a:gd name="T6" fmla="*/ 49 w 98"/>
                <a:gd name="T7" fmla="*/ 278 h 278"/>
                <a:gd name="T8" fmla="*/ 98 w 98"/>
                <a:gd name="T9" fmla="*/ 229 h 278"/>
                <a:gd name="T10" fmla="*/ 98 w 98"/>
                <a:gd name="T11" fmla="*/ 229 h 278"/>
                <a:gd name="T12" fmla="*/ 98 w 98"/>
                <a:gd name="T13" fmla="*/ 229 h 278"/>
                <a:gd name="T14" fmla="*/ 98 w 98"/>
                <a:gd name="T15" fmla="*/ 229 h 278"/>
                <a:gd name="T16" fmla="*/ 98 w 98"/>
                <a:gd name="T17" fmla="*/ 229 h 278"/>
                <a:gd name="T18" fmla="*/ 98 w 98"/>
                <a:gd name="T19" fmla="*/ 229 h 278"/>
                <a:gd name="T20" fmla="*/ 98 w 98"/>
                <a:gd name="T21" fmla="*/ 229 h 278"/>
                <a:gd name="T22" fmla="*/ 98 w 98"/>
                <a:gd name="T23" fmla="*/ 229 h 278"/>
                <a:gd name="T24" fmla="*/ 98 w 98"/>
                <a:gd name="T25" fmla="*/ 229 h 278"/>
                <a:gd name="T26" fmla="*/ 98 w 98"/>
                <a:gd name="T27" fmla="*/ 229 h 278"/>
                <a:gd name="T28" fmla="*/ 98 w 98"/>
                <a:gd name="T29" fmla="*/ 1 h 278"/>
                <a:gd name="T30" fmla="*/ 98 w 98"/>
                <a:gd name="T31" fmla="*/ 1 h 278"/>
                <a:gd name="T32" fmla="*/ 98 w 98"/>
                <a:gd name="T33" fmla="*/ 1 h 278"/>
                <a:gd name="T34" fmla="*/ 98 w 98"/>
                <a:gd name="T35" fmla="*/ 1 h 278"/>
                <a:gd name="T36" fmla="*/ 98 w 98"/>
                <a:gd name="T37" fmla="*/ 0 h 278"/>
                <a:gd name="T38" fmla="*/ 98 w 98"/>
                <a:gd name="T39" fmla="*/ 0 h 278"/>
                <a:gd name="T40" fmla="*/ 98 w 98"/>
                <a:gd name="T41" fmla="*/ 0 h 278"/>
                <a:gd name="T42" fmla="*/ 98 w 98"/>
                <a:gd name="T43" fmla="*/ 0 h 278"/>
                <a:gd name="T44" fmla="*/ 98 w 98"/>
                <a:gd name="T45" fmla="*/ 0 h 278"/>
                <a:gd name="T46" fmla="*/ 98 w 98"/>
                <a:gd name="T47" fmla="*/ 0 h 278"/>
                <a:gd name="T48" fmla="*/ 98 w 98"/>
                <a:gd name="T49" fmla="*/ 0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278">
                  <a:moveTo>
                    <a:pt x="98" y="0"/>
                  </a:moveTo>
                  <a:cubicBezTo>
                    <a:pt x="0" y="0"/>
                    <a:pt x="0" y="0"/>
                    <a:pt x="0" y="0"/>
                  </a:cubicBezTo>
                  <a:cubicBezTo>
                    <a:pt x="0" y="95"/>
                    <a:pt x="0" y="228"/>
                    <a:pt x="0" y="229"/>
                  </a:cubicBezTo>
                  <a:cubicBezTo>
                    <a:pt x="0" y="256"/>
                    <a:pt x="22" y="278"/>
                    <a:pt x="49" y="278"/>
                  </a:cubicBezTo>
                  <a:cubicBezTo>
                    <a:pt x="76" y="278"/>
                    <a:pt x="98" y="256"/>
                    <a:pt x="98" y="229"/>
                  </a:cubicBezTo>
                  <a:cubicBezTo>
                    <a:pt x="98" y="229"/>
                    <a:pt x="98" y="229"/>
                    <a:pt x="98" y="229"/>
                  </a:cubicBezTo>
                  <a:cubicBezTo>
                    <a:pt x="98" y="229"/>
                    <a:pt x="98" y="229"/>
                    <a:pt x="98" y="229"/>
                  </a:cubicBezTo>
                  <a:cubicBezTo>
                    <a:pt x="98" y="229"/>
                    <a:pt x="98" y="229"/>
                    <a:pt x="98" y="229"/>
                  </a:cubicBezTo>
                  <a:cubicBezTo>
                    <a:pt x="98" y="229"/>
                    <a:pt x="98" y="229"/>
                    <a:pt x="98" y="229"/>
                  </a:cubicBezTo>
                  <a:cubicBezTo>
                    <a:pt x="98" y="229"/>
                    <a:pt x="98" y="229"/>
                    <a:pt x="98" y="229"/>
                  </a:cubicBezTo>
                  <a:cubicBezTo>
                    <a:pt x="98" y="229"/>
                    <a:pt x="98" y="229"/>
                    <a:pt x="98" y="229"/>
                  </a:cubicBezTo>
                  <a:cubicBezTo>
                    <a:pt x="98" y="229"/>
                    <a:pt x="98" y="229"/>
                    <a:pt x="98" y="229"/>
                  </a:cubicBezTo>
                  <a:cubicBezTo>
                    <a:pt x="98" y="229"/>
                    <a:pt x="98" y="229"/>
                    <a:pt x="98" y="229"/>
                  </a:cubicBezTo>
                  <a:cubicBezTo>
                    <a:pt x="98" y="229"/>
                    <a:pt x="98" y="229"/>
                    <a:pt x="98" y="229"/>
                  </a:cubicBezTo>
                  <a:cubicBezTo>
                    <a:pt x="98" y="223"/>
                    <a:pt x="98" y="7"/>
                    <a:pt x="98" y="1"/>
                  </a:cubicBezTo>
                  <a:cubicBezTo>
                    <a:pt x="98" y="1"/>
                    <a:pt x="98" y="1"/>
                    <a:pt x="98" y="1"/>
                  </a:cubicBezTo>
                  <a:cubicBezTo>
                    <a:pt x="98" y="1"/>
                    <a:pt x="98" y="1"/>
                    <a:pt x="98" y="1"/>
                  </a:cubicBezTo>
                  <a:cubicBezTo>
                    <a:pt x="98" y="1"/>
                    <a:pt x="98" y="1"/>
                    <a:pt x="98" y="1"/>
                  </a:cubicBezTo>
                  <a:cubicBezTo>
                    <a:pt x="98" y="1"/>
                    <a:pt x="98" y="1"/>
                    <a:pt x="98" y="0"/>
                  </a:cubicBezTo>
                  <a:cubicBezTo>
                    <a:pt x="98" y="0"/>
                    <a:pt x="98" y="0"/>
                    <a:pt x="98" y="0"/>
                  </a:cubicBezTo>
                  <a:cubicBezTo>
                    <a:pt x="98" y="0"/>
                    <a:pt x="98" y="0"/>
                    <a:pt x="98" y="0"/>
                  </a:cubicBezTo>
                  <a:cubicBezTo>
                    <a:pt x="98" y="0"/>
                    <a:pt x="98" y="0"/>
                    <a:pt x="98" y="0"/>
                  </a:cubicBezTo>
                  <a:cubicBezTo>
                    <a:pt x="98" y="0"/>
                    <a:pt x="98" y="0"/>
                    <a:pt x="98" y="0"/>
                  </a:cubicBezTo>
                  <a:cubicBezTo>
                    <a:pt x="98" y="0"/>
                    <a:pt x="98" y="0"/>
                    <a:pt x="98" y="0"/>
                  </a:cubicBezTo>
                  <a:cubicBezTo>
                    <a:pt x="98" y="0"/>
                    <a:pt x="98" y="0"/>
                    <a:pt x="98" y="0"/>
                  </a:cubicBezTo>
                </a:path>
              </a:pathLst>
            </a:custGeom>
            <a:solidFill>
              <a:srgbClr val="D44D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1" name="Freeform 7">
              <a:extLst>
                <a:ext uri="{FF2B5EF4-FFF2-40B4-BE49-F238E27FC236}">
                  <a16:creationId xmlns:a16="http://schemas.microsoft.com/office/drawing/2014/main" id="{D5A8E360-8484-48BC-9EEC-398871C2BE31}"/>
                </a:ext>
              </a:extLst>
            </p:cNvPr>
            <p:cNvSpPr>
              <a:spLocks/>
            </p:cNvSpPr>
            <p:nvPr/>
          </p:nvSpPr>
          <p:spPr bwMode="auto">
            <a:xfrm>
              <a:off x="3586" y="3124"/>
              <a:ext cx="234" cy="661"/>
            </a:xfrm>
            <a:custGeom>
              <a:avLst/>
              <a:gdLst>
                <a:gd name="T0" fmla="*/ 98 w 98"/>
                <a:gd name="T1" fmla="*/ 0 h 278"/>
                <a:gd name="T2" fmla="*/ 0 w 98"/>
                <a:gd name="T3" fmla="*/ 0 h 278"/>
                <a:gd name="T4" fmla="*/ 0 w 98"/>
                <a:gd name="T5" fmla="*/ 229 h 278"/>
                <a:gd name="T6" fmla="*/ 49 w 98"/>
                <a:gd name="T7" fmla="*/ 278 h 278"/>
                <a:gd name="T8" fmla="*/ 98 w 98"/>
                <a:gd name="T9" fmla="*/ 229 h 278"/>
                <a:gd name="T10" fmla="*/ 98 w 98"/>
                <a:gd name="T11" fmla="*/ 0 h 278"/>
              </a:gdLst>
              <a:ahLst/>
              <a:cxnLst>
                <a:cxn ang="0">
                  <a:pos x="T0" y="T1"/>
                </a:cxn>
                <a:cxn ang="0">
                  <a:pos x="T2" y="T3"/>
                </a:cxn>
                <a:cxn ang="0">
                  <a:pos x="T4" y="T5"/>
                </a:cxn>
                <a:cxn ang="0">
                  <a:pos x="T6" y="T7"/>
                </a:cxn>
                <a:cxn ang="0">
                  <a:pos x="T8" y="T9"/>
                </a:cxn>
                <a:cxn ang="0">
                  <a:pos x="T10" y="T11"/>
                </a:cxn>
              </a:cxnLst>
              <a:rect l="0" t="0" r="r" b="b"/>
              <a:pathLst>
                <a:path w="98" h="278">
                  <a:moveTo>
                    <a:pt x="98" y="0"/>
                  </a:moveTo>
                  <a:cubicBezTo>
                    <a:pt x="0" y="0"/>
                    <a:pt x="0" y="0"/>
                    <a:pt x="0" y="0"/>
                  </a:cubicBezTo>
                  <a:cubicBezTo>
                    <a:pt x="0" y="0"/>
                    <a:pt x="0" y="228"/>
                    <a:pt x="0" y="229"/>
                  </a:cubicBezTo>
                  <a:cubicBezTo>
                    <a:pt x="0" y="256"/>
                    <a:pt x="22" y="278"/>
                    <a:pt x="49" y="278"/>
                  </a:cubicBezTo>
                  <a:cubicBezTo>
                    <a:pt x="76" y="278"/>
                    <a:pt x="98" y="256"/>
                    <a:pt x="98" y="229"/>
                  </a:cubicBezTo>
                  <a:cubicBezTo>
                    <a:pt x="98" y="228"/>
                    <a:pt x="98" y="95"/>
                    <a:pt x="98" y="0"/>
                  </a:cubicBezTo>
                  <a:close/>
                </a:path>
              </a:pathLst>
            </a:custGeom>
            <a:solidFill>
              <a:srgbClr val="D44D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2" name="Freeform 8">
              <a:extLst>
                <a:ext uri="{FF2B5EF4-FFF2-40B4-BE49-F238E27FC236}">
                  <a16:creationId xmlns:a16="http://schemas.microsoft.com/office/drawing/2014/main" id="{07DB7C36-1863-47BD-9270-5F56936C05AA}"/>
                </a:ext>
              </a:extLst>
            </p:cNvPr>
            <p:cNvSpPr>
              <a:spLocks/>
            </p:cNvSpPr>
            <p:nvPr/>
          </p:nvSpPr>
          <p:spPr bwMode="auto">
            <a:xfrm>
              <a:off x="4173" y="2406"/>
              <a:ext cx="195" cy="219"/>
            </a:xfrm>
            <a:custGeom>
              <a:avLst/>
              <a:gdLst>
                <a:gd name="T0" fmla="*/ 0 w 82"/>
                <a:gd name="T1" fmla="*/ 60 h 92"/>
                <a:gd name="T2" fmla="*/ 41 w 82"/>
                <a:gd name="T3" fmla="*/ 92 h 92"/>
                <a:gd name="T4" fmla="*/ 82 w 82"/>
                <a:gd name="T5" fmla="*/ 60 h 92"/>
                <a:gd name="T6" fmla="*/ 82 w 82"/>
                <a:gd name="T7" fmla="*/ 0 h 92"/>
                <a:gd name="T8" fmla="*/ 0 w 82"/>
                <a:gd name="T9" fmla="*/ 0 h 92"/>
                <a:gd name="T10" fmla="*/ 0 w 82"/>
                <a:gd name="T11" fmla="*/ 60 h 92"/>
              </a:gdLst>
              <a:ahLst/>
              <a:cxnLst>
                <a:cxn ang="0">
                  <a:pos x="T0" y="T1"/>
                </a:cxn>
                <a:cxn ang="0">
                  <a:pos x="T2" y="T3"/>
                </a:cxn>
                <a:cxn ang="0">
                  <a:pos x="T4" y="T5"/>
                </a:cxn>
                <a:cxn ang="0">
                  <a:pos x="T6" y="T7"/>
                </a:cxn>
                <a:cxn ang="0">
                  <a:pos x="T8" y="T9"/>
                </a:cxn>
                <a:cxn ang="0">
                  <a:pos x="T10" y="T11"/>
                </a:cxn>
              </a:cxnLst>
              <a:rect l="0" t="0" r="r" b="b"/>
              <a:pathLst>
                <a:path w="82" h="92">
                  <a:moveTo>
                    <a:pt x="0" y="60"/>
                  </a:moveTo>
                  <a:cubicBezTo>
                    <a:pt x="0" y="78"/>
                    <a:pt x="23" y="92"/>
                    <a:pt x="41" y="92"/>
                  </a:cubicBezTo>
                  <a:cubicBezTo>
                    <a:pt x="59" y="92"/>
                    <a:pt x="82" y="78"/>
                    <a:pt x="82" y="60"/>
                  </a:cubicBezTo>
                  <a:cubicBezTo>
                    <a:pt x="82" y="0"/>
                    <a:pt x="82" y="0"/>
                    <a:pt x="82" y="0"/>
                  </a:cubicBezTo>
                  <a:cubicBezTo>
                    <a:pt x="0" y="0"/>
                    <a:pt x="0" y="0"/>
                    <a:pt x="0" y="0"/>
                  </a:cubicBezTo>
                  <a:cubicBezTo>
                    <a:pt x="0" y="34"/>
                    <a:pt x="0" y="60"/>
                    <a:pt x="0" y="60"/>
                  </a:cubicBezTo>
                </a:path>
              </a:pathLst>
            </a:custGeom>
            <a:solidFill>
              <a:srgbClr val="3EAE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3" name="Freeform 9">
              <a:extLst>
                <a:ext uri="{FF2B5EF4-FFF2-40B4-BE49-F238E27FC236}">
                  <a16:creationId xmlns:a16="http://schemas.microsoft.com/office/drawing/2014/main" id="{53D90BFC-59C8-43C4-8CA4-D794015C9F32}"/>
                </a:ext>
              </a:extLst>
            </p:cNvPr>
            <p:cNvSpPr>
              <a:spLocks/>
            </p:cNvSpPr>
            <p:nvPr/>
          </p:nvSpPr>
          <p:spPr bwMode="auto">
            <a:xfrm>
              <a:off x="4173" y="2406"/>
              <a:ext cx="195" cy="219"/>
            </a:xfrm>
            <a:custGeom>
              <a:avLst/>
              <a:gdLst>
                <a:gd name="T0" fmla="*/ 82 w 82"/>
                <a:gd name="T1" fmla="*/ 0 h 92"/>
                <a:gd name="T2" fmla="*/ 0 w 82"/>
                <a:gd name="T3" fmla="*/ 0 h 92"/>
                <a:gd name="T4" fmla="*/ 0 w 82"/>
                <a:gd name="T5" fmla="*/ 60 h 92"/>
                <a:gd name="T6" fmla="*/ 41 w 82"/>
                <a:gd name="T7" fmla="*/ 92 h 92"/>
                <a:gd name="T8" fmla="*/ 82 w 82"/>
                <a:gd name="T9" fmla="*/ 60 h 92"/>
                <a:gd name="T10" fmla="*/ 82 w 82"/>
                <a:gd name="T11" fmla="*/ 0 h 92"/>
              </a:gdLst>
              <a:ahLst/>
              <a:cxnLst>
                <a:cxn ang="0">
                  <a:pos x="T0" y="T1"/>
                </a:cxn>
                <a:cxn ang="0">
                  <a:pos x="T2" y="T3"/>
                </a:cxn>
                <a:cxn ang="0">
                  <a:pos x="T4" y="T5"/>
                </a:cxn>
                <a:cxn ang="0">
                  <a:pos x="T6" y="T7"/>
                </a:cxn>
                <a:cxn ang="0">
                  <a:pos x="T8" y="T9"/>
                </a:cxn>
                <a:cxn ang="0">
                  <a:pos x="T10" y="T11"/>
                </a:cxn>
              </a:cxnLst>
              <a:rect l="0" t="0" r="r" b="b"/>
              <a:pathLst>
                <a:path w="82" h="92">
                  <a:moveTo>
                    <a:pt x="82" y="0"/>
                  </a:moveTo>
                  <a:cubicBezTo>
                    <a:pt x="0" y="0"/>
                    <a:pt x="0" y="0"/>
                    <a:pt x="0" y="0"/>
                  </a:cubicBezTo>
                  <a:cubicBezTo>
                    <a:pt x="0" y="34"/>
                    <a:pt x="0" y="60"/>
                    <a:pt x="0" y="60"/>
                  </a:cubicBezTo>
                  <a:cubicBezTo>
                    <a:pt x="0" y="78"/>
                    <a:pt x="23" y="92"/>
                    <a:pt x="41" y="92"/>
                  </a:cubicBezTo>
                  <a:cubicBezTo>
                    <a:pt x="59" y="92"/>
                    <a:pt x="82" y="78"/>
                    <a:pt x="82" y="60"/>
                  </a:cubicBezTo>
                  <a:cubicBezTo>
                    <a:pt x="82" y="0"/>
                    <a:pt x="82" y="0"/>
                    <a:pt x="82" y="0"/>
                  </a:cubicBezTo>
                </a:path>
              </a:pathLst>
            </a:custGeom>
            <a:solidFill>
              <a:srgbClr val="369C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4" name="Freeform 10">
              <a:extLst>
                <a:ext uri="{FF2B5EF4-FFF2-40B4-BE49-F238E27FC236}">
                  <a16:creationId xmlns:a16="http://schemas.microsoft.com/office/drawing/2014/main" id="{06E26CCE-0737-4895-A6AB-0A40ED452DB6}"/>
                </a:ext>
              </a:extLst>
            </p:cNvPr>
            <p:cNvSpPr>
              <a:spLocks/>
            </p:cNvSpPr>
            <p:nvPr/>
          </p:nvSpPr>
          <p:spPr bwMode="auto">
            <a:xfrm>
              <a:off x="3586" y="2406"/>
              <a:ext cx="508" cy="647"/>
            </a:xfrm>
            <a:custGeom>
              <a:avLst/>
              <a:gdLst>
                <a:gd name="T0" fmla="*/ 213 w 213"/>
                <a:gd name="T1" fmla="*/ 106 h 272"/>
                <a:gd name="T2" fmla="*/ 213 w 213"/>
                <a:gd name="T3" fmla="*/ 0 h 272"/>
                <a:gd name="T4" fmla="*/ 0 w 213"/>
                <a:gd name="T5" fmla="*/ 0 h 272"/>
                <a:gd name="T6" fmla="*/ 0 w 213"/>
                <a:gd name="T7" fmla="*/ 106 h 272"/>
                <a:gd name="T8" fmla="*/ 0 w 213"/>
                <a:gd name="T9" fmla="*/ 156 h 272"/>
                <a:gd name="T10" fmla="*/ 0 w 213"/>
                <a:gd name="T11" fmla="*/ 272 h 272"/>
                <a:gd name="T12" fmla="*/ 98 w 213"/>
                <a:gd name="T13" fmla="*/ 272 h 272"/>
                <a:gd name="T14" fmla="*/ 98 w 213"/>
                <a:gd name="T15" fmla="*/ 168 h 272"/>
                <a:gd name="T16" fmla="*/ 115 w 213"/>
                <a:gd name="T17" fmla="*/ 168 h 272"/>
                <a:gd name="T18" fmla="*/ 115 w 213"/>
                <a:gd name="T19" fmla="*/ 272 h 272"/>
                <a:gd name="T20" fmla="*/ 213 w 213"/>
                <a:gd name="T21" fmla="*/ 272 h 272"/>
                <a:gd name="T22" fmla="*/ 213 w 213"/>
                <a:gd name="T23" fmla="*/ 156 h 272"/>
                <a:gd name="T24" fmla="*/ 213 w 213"/>
                <a:gd name="T25" fmla="*/ 106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3" h="272">
                  <a:moveTo>
                    <a:pt x="213" y="106"/>
                  </a:moveTo>
                  <a:cubicBezTo>
                    <a:pt x="213" y="78"/>
                    <a:pt x="213" y="39"/>
                    <a:pt x="213" y="0"/>
                  </a:cubicBezTo>
                  <a:cubicBezTo>
                    <a:pt x="0" y="0"/>
                    <a:pt x="0" y="0"/>
                    <a:pt x="0" y="0"/>
                  </a:cubicBezTo>
                  <a:cubicBezTo>
                    <a:pt x="0" y="39"/>
                    <a:pt x="0" y="78"/>
                    <a:pt x="0" y="106"/>
                  </a:cubicBezTo>
                  <a:cubicBezTo>
                    <a:pt x="0" y="156"/>
                    <a:pt x="0" y="156"/>
                    <a:pt x="0" y="156"/>
                  </a:cubicBezTo>
                  <a:cubicBezTo>
                    <a:pt x="0" y="272"/>
                    <a:pt x="0" y="272"/>
                    <a:pt x="0" y="272"/>
                  </a:cubicBezTo>
                  <a:cubicBezTo>
                    <a:pt x="98" y="272"/>
                    <a:pt x="98" y="272"/>
                    <a:pt x="98" y="272"/>
                  </a:cubicBezTo>
                  <a:cubicBezTo>
                    <a:pt x="98" y="218"/>
                    <a:pt x="98" y="174"/>
                    <a:pt x="98" y="168"/>
                  </a:cubicBezTo>
                  <a:cubicBezTo>
                    <a:pt x="98" y="135"/>
                    <a:pt x="115" y="135"/>
                    <a:pt x="115" y="168"/>
                  </a:cubicBezTo>
                  <a:cubicBezTo>
                    <a:pt x="115" y="174"/>
                    <a:pt x="115" y="218"/>
                    <a:pt x="115" y="272"/>
                  </a:cubicBezTo>
                  <a:cubicBezTo>
                    <a:pt x="213" y="272"/>
                    <a:pt x="213" y="272"/>
                    <a:pt x="213" y="272"/>
                  </a:cubicBezTo>
                  <a:cubicBezTo>
                    <a:pt x="213" y="156"/>
                    <a:pt x="213" y="156"/>
                    <a:pt x="213" y="156"/>
                  </a:cubicBezTo>
                  <a:cubicBezTo>
                    <a:pt x="213" y="106"/>
                    <a:pt x="213" y="106"/>
                    <a:pt x="213" y="106"/>
                  </a:cubicBezTo>
                </a:path>
              </a:pathLst>
            </a:custGeom>
            <a:solidFill>
              <a:srgbClr val="3EAE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5" name="Freeform 11">
              <a:extLst>
                <a:ext uri="{FF2B5EF4-FFF2-40B4-BE49-F238E27FC236}">
                  <a16:creationId xmlns:a16="http://schemas.microsoft.com/office/drawing/2014/main" id="{3C2B5643-9DC1-4D11-AE0E-AD4208F8F167}"/>
                </a:ext>
              </a:extLst>
            </p:cNvPr>
            <p:cNvSpPr>
              <a:spLocks/>
            </p:cNvSpPr>
            <p:nvPr/>
          </p:nvSpPr>
          <p:spPr bwMode="auto">
            <a:xfrm>
              <a:off x="3312" y="2406"/>
              <a:ext cx="195" cy="219"/>
            </a:xfrm>
            <a:custGeom>
              <a:avLst/>
              <a:gdLst>
                <a:gd name="T0" fmla="*/ 41 w 82"/>
                <a:gd name="T1" fmla="*/ 92 h 92"/>
                <a:gd name="T2" fmla="*/ 82 w 82"/>
                <a:gd name="T3" fmla="*/ 60 h 92"/>
                <a:gd name="T4" fmla="*/ 82 w 82"/>
                <a:gd name="T5" fmla="*/ 0 h 92"/>
                <a:gd name="T6" fmla="*/ 0 w 82"/>
                <a:gd name="T7" fmla="*/ 0 h 92"/>
                <a:gd name="T8" fmla="*/ 0 w 82"/>
                <a:gd name="T9" fmla="*/ 60 h 92"/>
                <a:gd name="T10" fmla="*/ 41 w 82"/>
                <a:gd name="T11" fmla="*/ 92 h 92"/>
              </a:gdLst>
              <a:ahLst/>
              <a:cxnLst>
                <a:cxn ang="0">
                  <a:pos x="T0" y="T1"/>
                </a:cxn>
                <a:cxn ang="0">
                  <a:pos x="T2" y="T3"/>
                </a:cxn>
                <a:cxn ang="0">
                  <a:pos x="T4" y="T5"/>
                </a:cxn>
                <a:cxn ang="0">
                  <a:pos x="T6" y="T7"/>
                </a:cxn>
                <a:cxn ang="0">
                  <a:pos x="T8" y="T9"/>
                </a:cxn>
                <a:cxn ang="0">
                  <a:pos x="T10" y="T11"/>
                </a:cxn>
              </a:cxnLst>
              <a:rect l="0" t="0" r="r" b="b"/>
              <a:pathLst>
                <a:path w="82" h="92">
                  <a:moveTo>
                    <a:pt x="41" y="92"/>
                  </a:moveTo>
                  <a:cubicBezTo>
                    <a:pt x="59" y="92"/>
                    <a:pt x="82" y="78"/>
                    <a:pt x="82" y="60"/>
                  </a:cubicBezTo>
                  <a:cubicBezTo>
                    <a:pt x="82" y="60"/>
                    <a:pt x="82" y="34"/>
                    <a:pt x="82" y="0"/>
                  </a:cubicBezTo>
                  <a:cubicBezTo>
                    <a:pt x="0" y="0"/>
                    <a:pt x="0" y="0"/>
                    <a:pt x="0" y="0"/>
                  </a:cubicBezTo>
                  <a:cubicBezTo>
                    <a:pt x="0" y="60"/>
                    <a:pt x="0" y="60"/>
                    <a:pt x="0" y="60"/>
                  </a:cubicBezTo>
                  <a:cubicBezTo>
                    <a:pt x="0" y="78"/>
                    <a:pt x="24" y="92"/>
                    <a:pt x="41" y="92"/>
                  </a:cubicBezTo>
                  <a:close/>
                </a:path>
              </a:pathLst>
            </a:custGeom>
            <a:solidFill>
              <a:srgbClr val="3EAE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6" name="Freeform 12">
              <a:extLst>
                <a:ext uri="{FF2B5EF4-FFF2-40B4-BE49-F238E27FC236}">
                  <a16:creationId xmlns:a16="http://schemas.microsoft.com/office/drawing/2014/main" id="{F935607C-26A0-4A8F-A3FD-4976DF705FFB}"/>
                </a:ext>
              </a:extLst>
            </p:cNvPr>
            <p:cNvSpPr>
              <a:spLocks/>
            </p:cNvSpPr>
            <p:nvPr/>
          </p:nvSpPr>
          <p:spPr bwMode="auto">
            <a:xfrm>
              <a:off x="3312" y="1686"/>
              <a:ext cx="1056" cy="647"/>
            </a:xfrm>
            <a:custGeom>
              <a:avLst/>
              <a:gdLst>
                <a:gd name="T0" fmla="*/ 82 w 443"/>
                <a:gd name="T1" fmla="*/ 112 h 272"/>
                <a:gd name="T2" fmla="*/ 115 w 443"/>
                <a:gd name="T3" fmla="*/ 112 h 272"/>
                <a:gd name="T4" fmla="*/ 115 w 443"/>
                <a:gd name="T5" fmla="*/ 272 h 272"/>
                <a:gd name="T6" fmla="*/ 328 w 443"/>
                <a:gd name="T7" fmla="*/ 272 h 272"/>
                <a:gd name="T8" fmla="*/ 328 w 443"/>
                <a:gd name="T9" fmla="*/ 112 h 272"/>
                <a:gd name="T10" fmla="*/ 361 w 443"/>
                <a:gd name="T11" fmla="*/ 112 h 272"/>
                <a:gd name="T12" fmla="*/ 361 w 443"/>
                <a:gd name="T13" fmla="*/ 272 h 272"/>
                <a:gd name="T14" fmla="*/ 443 w 443"/>
                <a:gd name="T15" fmla="*/ 272 h 272"/>
                <a:gd name="T16" fmla="*/ 443 w 443"/>
                <a:gd name="T17" fmla="*/ 47 h 272"/>
                <a:gd name="T18" fmla="*/ 431 w 443"/>
                <a:gd name="T19" fmla="*/ 0 h 272"/>
                <a:gd name="T20" fmla="*/ 13 w 443"/>
                <a:gd name="T21" fmla="*/ 0 h 272"/>
                <a:gd name="T22" fmla="*/ 0 w 443"/>
                <a:gd name="T23" fmla="*/ 47 h 272"/>
                <a:gd name="T24" fmla="*/ 0 w 443"/>
                <a:gd name="T25" fmla="*/ 272 h 272"/>
                <a:gd name="T26" fmla="*/ 82 w 443"/>
                <a:gd name="T27" fmla="*/ 272 h 272"/>
                <a:gd name="T28" fmla="*/ 82 w 443"/>
                <a:gd name="T29" fmla="*/ 112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43" h="272">
                  <a:moveTo>
                    <a:pt x="82" y="112"/>
                  </a:moveTo>
                  <a:cubicBezTo>
                    <a:pt x="82" y="96"/>
                    <a:pt x="115" y="96"/>
                    <a:pt x="115" y="112"/>
                  </a:cubicBezTo>
                  <a:cubicBezTo>
                    <a:pt x="115" y="123"/>
                    <a:pt x="115" y="198"/>
                    <a:pt x="115" y="272"/>
                  </a:cubicBezTo>
                  <a:cubicBezTo>
                    <a:pt x="328" y="272"/>
                    <a:pt x="328" y="272"/>
                    <a:pt x="328" y="272"/>
                  </a:cubicBezTo>
                  <a:cubicBezTo>
                    <a:pt x="328" y="198"/>
                    <a:pt x="328" y="123"/>
                    <a:pt x="328" y="112"/>
                  </a:cubicBezTo>
                  <a:cubicBezTo>
                    <a:pt x="328" y="96"/>
                    <a:pt x="361" y="96"/>
                    <a:pt x="361" y="112"/>
                  </a:cubicBezTo>
                  <a:cubicBezTo>
                    <a:pt x="361" y="123"/>
                    <a:pt x="361" y="211"/>
                    <a:pt x="361" y="272"/>
                  </a:cubicBezTo>
                  <a:cubicBezTo>
                    <a:pt x="443" y="272"/>
                    <a:pt x="443" y="272"/>
                    <a:pt x="443" y="272"/>
                  </a:cubicBezTo>
                  <a:cubicBezTo>
                    <a:pt x="443" y="47"/>
                    <a:pt x="443" y="47"/>
                    <a:pt x="443" y="47"/>
                  </a:cubicBezTo>
                  <a:cubicBezTo>
                    <a:pt x="443" y="27"/>
                    <a:pt x="439" y="12"/>
                    <a:pt x="431" y="0"/>
                  </a:cubicBezTo>
                  <a:cubicBezTo>
                    <a:pt x="13" y="0"/>
                    <a:pt x="13" y="0"/>
                    <a:pt x="13" y="0"/>
                  </a:cubicBezTo>
                  <a:cubicBezTo>
                    <a:pt x="5" y="12"/>
                    <a:pt x="0" y="27"/>
                    <a:pt x="0" y="47"/>
                  </a:cubicBezTo>
                  <a:cubicBezTo>
                    <a:pt x="0" y="272"/>
                    <a:pt x="0" y="272"/>
                    <a:pt x="0" y="272"/>
                  </a:cubicBezTo>
                  <a:cubicBezTo>
                    <a:pt x="82" y="272"/>
                    <a:pt x="82" y="272"/>
                    <a:pt x="82" y="272"/>
                  </a:cubicBezTo>
                  <a:cubicBezTo>
                    <a:pt x="82" y="211"/>
                    <a:pt x="82" y="123"/>
                    <a:pt x="82" y="112"/>
                  </a:cubicBezTo>
                </a:path>
              </a:pathLst>
            </a:custGeom>
            <a:solidFill>
              <a:srgbClr val="A42E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7" name="Freeform 13">
              <a:extLst>
                <a:ext uri="{FF2B5EF4-FFF2-40B4-BE49-F238E27FC236}">
                  <a16:creationId xmlns:a16="http://schemas.microsoft.com/office/drawing/2014/main" id="{2E58F8E8-7463-4946-B3EE-56AE89631313}"/>
                </a:ext>
              </a:extLst>
            </p:cNvPr>
            <p:cNvSpPr>
              <a:spLocks/>
            </p:cNvSpPr>
            <p:nvPr/>
          </p:nvSpPr>
          <p:spPr bwMode="auto">
            <a:xfrm>
              <a:off x="3343" y="1532"/>
              <a:ext cx="997" cy="83"/>
            </a:xfrm>
            <a:custGeom>
              <a:avLst/>
              <a:gdLst>
                <a:gd name="T0" fmla="*/ 320 w 418"/>
                <a:gd name="T1" fmla="*/ 0 h 35"/>
                <a:gd name="T2" fmla="*/ 97 w 418"/>
                <a:gd name="T3" fmla="*/ 0 h 35"/>
                <a:gd name="T4" fmla="*/ 0 w 418"/>
                <a:gd name="T5" fmla="*/ 35 h 35"/>
                <a:gd name="T6" fmla="*/ 418 w 418"/>
                <a:gd name="T7" fmla="*/ 35 h 35"/>
                <a:gd name="T8" fmla="*/ 320 w 418"/>
                <a:gd name="T9" fmla="*/ 0 h 35"/>
              </a:gdLst>
              <a:ahLst/>
              <a:cxnLst>
                <a:cxn ang="0">
                  <a:pos x="T0" y="T1"/>
                </a:cxn>
                <a:cxn ang="0">
                  <a:pos x="T2" y="T3"/>
                </a:cxn>
                <a:cxn ang="0">
                  <a:pos x="T4" y="T5"/>
                </a:cxn>
                <a:cxn ang="0">
                  <a:pos x="T6" y="T7"/>
                </a:cxn>
                <a:cxn ang="0">
                  <a:pos x="T8" y="T9"/>
                </a:cxn>
              </a:cxnLst>
              <a:rect l="0" t="0" r="r" b="b"/>
              <a:pathLst>
                <a:path w="418" h="35">
                  <a:moveTo>
                    <a:pt x="320" y="0"/>
                  </a:moveTo>
                  <a:cubicBezTo>
                    <a:pt x="97" y="0"/>
                    <a:pt x="97" y="0"/>
                    <a:pt x="97" y="0"/>
                  </a:cubicBezTo>
                  <a:cubicBezTo>
                    <a:pt x="53" y="0"/>
                    <a:pt x="18" y="8"/>
                    <a:pt x="0" y="35"/>
                  </a:cubicBezTo>
                  <a:cubicBezTo>
                    <a:pt x="418" y="35"/>
                    <a:pt x="418" y="35"/>
                    <a:pt x="418" y="35"/>
                  </a:cubicBezTo>
                  <a:cubicBezTo>
                    <a:pt x="400" y="8"/>
                    <a:pt x="364" y="0"/>
                    <a:pt x="320" y="0"/>
                  </a:cubicBezTo>
                </a:path>
              </a:pathLst>
            </a:custGeom>
            <a:solidFill>
              <a:srgbClr val="BBCA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8" name="Freeform 14">
              <a:extLst>
                <a:ext uri="{FF2B5EF4-FFF2-40B4-BE49-F238E27FC236}">
                  <a16:creationId xmlns:a16="http://schemas.microsoft.com/office/drawing/2014/main" id="{395783A3-6553-4FEB-B1C5-AD1EE851821C}"/>
                </a:ext>
              </a:extLst>
            </p:cNvPr>
            <p:cNvSpPr>
              <a:spLocks/>
            </p:cNvSpPr>
            <p:nvPr/>
          </p:nvSpPr>
          <p:spPr bwMode="auto">
            <a:xfrm>
              <a:off x="3841" y="1532"/>
              <a:ext cx="499" cy="83"/>
            </a:xfrm>
            <a:custGeom>
              <a:avLst/>
              <a:gdLst>
                <a:gd name="T0" fmla="*/ 111 w 209"/>
                <a:gd name="T1" fmla="*/ 0 h 35"/>
                <a:gd name="T2" fmla="*/ 0 w 209"/>
                <a:gd name="T3" fmla="*/ 0 h 35"/>
                <a:gd name="T4" fmla="*/ 0 w 209"/>
                <a:gd name="T5" fmla="*/ 35 h 35"/>
                <a:gd name="T6" fmla="*/ 209 w 209"/>
                <a:gd name="T7" fmla="*/ 35 h 35"/>
                <a:gd name="T8" fmla="*/ 111 w 209"/>
                <a:gd name="T9" fmla="*/ 0 h 35"/>
              </a:gdLst>
              <a:ahLst/>
              <a:cxnLst>
                <a:cxn ang="0">
                  <a:pos x="T0" y="T1"/>
                </a:cxn>
                <a:cxn ang="0">
                  <a:pos x="T2" y="T3"/>
                </a:cxn>
                <a:cxn ang="0">
                  <a:pos x="T4" y="T5"/>
                </a:cxn>
                <a:cxn ang="0">
                  <a:pos x="T6" y="T7"/>
                </a:cxn>
                <a:cxn ang="0">
                  <a:pos x="T8" y="T9"/>
                </a:cxn>
              </a:cxnLst>
              <a:rect l="0" t="0" r="r" b="b"/>
              <a:pathLst>
                <a:path w="209" h="35">
                  <a:moveTo>
                    <a:pt x="111" y="0"/>
                  </a:moveTo>
                  <a:cubicBezTo>
                    <a:pt x="0" y="0"/>
                    <a:pt x="0" y="0"/>
                    <a:pt x="0" y="0"/>
                  </a:cubicBezTo>
                  <a:cubicBezTo>
                    <a:pt x="0" y="35"/>
                    <a:pt x="0" y="35"/>
                    <a:pt x="0" y="35"/>
                  </a:cubicBezTo>
                  <a:cubicBezTo>
                    <a:pt x="209" y="35"/>
                    <a:pt x="209" y="35"/>
                    <a:pt x="209" y="35"/>
                  </a:cubicBezTo>
                  <a:cubicBezTo>
                    <a:pt x="191" y="8"/>
                    <a:pt x="155" y="0"/>
                    <a:pt x="111" y="0"/>
                  </a:cubicBezTo>
                </a:path>
              </a:pathLst>
            </a:custGeom>
            <a:solidFill>
              <a:srgbClr val="A3B1A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9" name="Oval 15">
              <a:extLst>
                <a:ext uri="{FF2B5EF4-FFF2-40B4-BE49-F238E27FC236}">
                  <a16:creationId xmlns:a16="http://schemas.microsoft.com/office/drawing/2014/main" id="{8DEEA737-2B82-4815-B717-063C1973157A}"/>
                </a:ext>
              </a:extLst>
            </p:cNvPr>
            <p:cNvSpPr>
              <a:spLocks noChangeArrowheads="1"/>
            </p:cNvSpPr>
            <p:nvPr/>
          </p:nvSpPr>
          <p:spPr bwMode="auto">
            <a:xfrm>
              <a:off x="3650" y="969"/>
              <a:ext cx="380" cy="377"/>
            </a:xfrm>
            <a:prstGeom prst="ellipse">
              <a:avLst/>
            </a:prstGeom>
            <a:solidFill>
              <a:srgbClr val="BBCA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0" name="Freeform 16">
              <a:extLst>
                <a:ext uri="{FF2B5EF4-FFF2-40B4-BE49-F238E27FC236}">
                  <a16:creationId xmlns:a16="http://schemas.microsoft.com/office/drawing/2014/main" id="{26CD4076-CA33-4A7B-9727-0B9588A9229E}"/>
                </a:ext>
              </a:extLst>
            </p:cNvPr>
            <p:cNvSpPr>
              <a:spLocks/>
            </p:cNvSpPr>
            <p:nvPr/>
          </p:nvSpPr>
          <p:spPr bwMode="auto">
            <a:xfrm>
              <a:off x="3841" y="969"/>
              <a:ext cx="189" cy="377"/>
            </a:xfrm>
            <a:custGeom>
              <a:avLst/>
              <a:gdLst>
                <a:gd name="T0" fmla="*/ 0 w 79"/>
                <a:gd name="T1" fmla="*/ 0 h 159"/>
                <a:gd name="T2" fmla="*/ 0 w 79"/>
                <a:gd name="T3" fmla="*/ 159 h 159"/>
                <a:gd name="T4" fmla="*/ 79 w 79"/>
                <a:gd name="T5" fmla="*/ 80 h 159"/>
                <a:gd name="T6" fmla="*/ 0 w 79"/>
                <a:gd name="T7" fmla="*/ 0 h 159"/>
              </a:gdLst>
              <a:ahLst/>
              <a:cxnLst>
                <a:cxn ang="0">
                  <a:pos x="T0" y="T1"/>
                </a:cxn>
                <a:cxn ang="0">
                  <a:pos x="T2" y="T3"/>
                </a:cxn>
                <a:cxn ang="0">
                  <a:pos x="T4" y="T5"/>
                </a:cxn>
                <a:cxn ang="0">
                  <a:pos x="T6" y="T7"/>
                </a:cxn>
              </a:cxnLst>
              <a:rect l="0" t="0" r="r" b="b"/>
              <a:pathLst>
                <a:path w="79" h="159">
                  <a:moveTo>
                    <a:pt x="0" y="0"/>
                  </a:moveTo>
                  <a:cubicBezTo>
                    <a:pt x="0" y="159"/>
                    <a:pt x="0" y="159"/>
                    <a:pt x="0" y="159"/>
                  </a:cubicBezTo>
                  <a:cubicBezTo>
                    <a:pt x="44" y="159"/>
                    <a:pt x="79" y="124"/>
                    <a:pt x="79" y="80"/>
                  </a:cubicBezTo>
                  <a:cubicBezTo>
                    <a:pt x="79" y="36"/>
                    <a:pt x="44" y="0"/>
                    <a:pt x="0" y="0"/>
                  </a:cubicBezTo>
                </a:path>
              </a:pathLst>
            </a:custGeom>
            <a:solidFill>
              <a:srgbClr val="A3B1A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1" name="Freeform 17">
              <a:extLst>
                <a:ext uri="{FF2B5EF4-FFF2-40B4-BE49-F238E27FC236}">
                  <a16:creationId xmlns:a16="http://schemas.microsoft.com/office/drawing/2014/main" id="{B2D13134-48E0-45A2-B13C-1E4D65B37252}"/>
                </a:ext>
              </a:extLst>
            </p:cNvPr>
            <p:cNvSpPr>
              <a:spLocks/>
            </p:cNvSpPr>
            <p:nvPr/>
          </p:nvSpPr>
          <p:spPr bwMode="auto">
            <a:xfrm>
              <a:off x="3841" y="1686"/>
              <a:ext cx="527" cy="647"/>
            </a:xfrm>
            <a:custGeom>
              <a:avLst/>
              <a:gdLst>
                <a:gd name="T0" fmla="*/ 209 w 221"/>
                <a:gd name="T1" fmla="*/ 0 h 272"/>
                <a:gd name="T2" fmla="*/ 0 w 221"/>
                <a:gd name="T3" fmla="*/ 0 h 272"/>
                <a:gd name="T4" fmla="*/ 0 w 221"/>
                <a:gd name="T5" fmla="*/ 272 h 272"/>
                <a:gd name="T6" fmla="*/ 106 w 221"/>
                <a:gd name="T7" fmla="*/ 272 h 272"/>
                <a:gd name="T8" fmla="*/ 106 w 221"/>
                <a:gd name="T9" fmla="*/ 112 h 272"/>
                <a:gd name="T10" fmla="*/ 106 w 221"/>
                <a:gd name="T11" fmla="*/ 112 h 272"/>
                <a:gd name="T12" fmla="*/ 106 w 221"/>
                <a:gd name="T13" fmla="*/ 112 h 272"/>
                <a:gd name="T14" fmla="*/ 123 w 221"/>
                <a:gd name="T15" fmla="*/ 100 h 272"/>
                <a:gd name="T16" fmla="*/ 139 w 221"/>
                <a:gd name="T17" fmla="*/ 112 h 272"/>
                <a:gd name="T18" fmla="*/ 139 w 221"/>
                <a:gd name="T19" fmla="*/ 272 h 272"/>
                <a:gd name="T20" fmla="*/ 221 w 221"/>
                <a:gd name="T21" fmla="*/ 272 h 272"/>
                <a:gd name="T22" fmla="*/ 221 w 221"/>
                <a:gd name="T23" fmla="*/ 47 h 272"/>
                <a:gd name="T24" fmla="*/ 209 w 221"/>
                <a:gd name="T25" fmla="*/ 0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1" h="272">
                  <a:moveTo>
                    <a:pt x="209" y="0"/>
                  </a:moveTo>
                  <a:cubicBezTo>
                    <a:pt x="0" y="0"/>
                    <a:pt x="0" y="0"/>
                    <a:pt x="0" y="0"/>
                  </a:cubicBezTo>
                  <a:cubicBezTo>
                    <a:pt x="0" y="272"/>
                    <a:pt x="0" y="272"/>
                    <a:pt x="0" y="272"/>
                  </a:cubicBezTo>
                  <a:cubicBezTo>
                    <a:pt x="106" y="272"/>
                    <a:pt x="106" y="272"/>
                    <a:pt x="106" y="272"/>
                  </a:cubicBezTo>
                  <a:cubicBezTo>
                    <a:pt x="106" y="198"/>
                    <a:pt x="106" y="123"/>
                    <a:pt x="106" y="112"/>
                  </a:cubicBezTo>
                  <a:cubicBezTo>
                    <a:pt x="106" y="112"/>
                    <a:pt x="106" y="112"/>
                    <a:pt x="106" y="112"/>
                  </a:cubicBezTo>
                  <a:cubicBezTo>
                    <a:pt x="106" y="112"/>
                    <a:pt x="106" y="112"/>
                    <a:pt x="106" y="112"/>
                  </a:cubicBezTo>
                  <a:cubicBezTo>
                    <a:pt x="106" y="104"/>
                    <a:pt x="114" y="100"/>
                    <a:pt x="123" y="100"/>
                  </a:cubicBezTo>
                  <a:cubicBezTo>
                    <a:pt x="131" y="100"/>
                    <a:pt x="139" y="104"/>
                    <a:pt x="139" y="112"/>
                  </a:cubicBezTo>
                  <a:cubicBezTo>
                    <a:pt x="139" y="123"/>
                    <a:pt x="139" y="211"/>
                    <a:pt x="139" y="272"/>
                  </a:cubicBezTo>
                  <a:cubicBezTo>
                    <a:pt x="221" y="272"/>
                    <a:pt x="221" y="272"/>
                    <a:pt x="221" y="272"/>
                  </a:cubicBezTo>
                  <a:cubicBezTo>
                    <a:pt x="221" y="47"/>
                    <a:pt x="221" y="47"/>
                    <a:pt x="221" y="47"/>
                  </a:cubicBezTo>
                  <a:cubicBezTo>
                    <a:pt x="221" y="27"/>
                    <a:pt x="217" y="12"/>
                    <a:pt x="209" y="0"/>
                  </a:cubicBezTo>
                </a:path>
              </a:pathLst>
            </a:custGeom>
            <a:solidFill>
              <a:srgbClr val="E340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2" name="Freeform 18">
              <a:extLst>
                <a:ext uri="{FF2B5EF4-FFF2-40B4-BE49-F238E27FC236}">
                  <a16:creationId xmlns:a16="http://schemas.microsoft.com/office/drawing/2014/main" id="{1B8808A3-910F-48F7-8157-A1640C988A43}"/>
                </a:ext>
              </a:extLst>
            </p:cNvPr>
            <p:cNvSpPr>
              <a:spLocks noEditPoints="1"/>
            </p:cNvSpPr>
            <p:nvPr/>
          </p:nvSpPr>
          <p:spPr bwMode="auto">
            <a:xfrm>
              <a:off x="3841" y="2746"/>
              <a:ext cx="19" cy="60"/>
            </a:xfrm>
            <a:custGeom>
              <a:avLst/>
              <a:gdLst>
                <a:gd name="T0" fmla="*/ 8 w 8"/>
                <a:gd name="T1" fmla="*/ 24 h 25"/>
                <a:gd name="T2" fmla="*/ 8 w 8"/>
                <a:gd name="T3" fmla="*/ 25 h 25"/>
                <a:gd name="T4" fmla="*/ 8 w 8"/>
                <a:gd name="T5" fmla="*/ 24 h 25"/>
                <a:gd name="T6" fmla="*/ 8 w 8"/>
                <a:gd name="T7" fmla="*/ 23 h 25"/>
                <a:gd name="T8" fmla="*/ 8 w 8"/>
                <a:gd name="T9" fmla="*/ 24 h 25"/>
                <a:gd name="T10" fmla="*/ 8 w 8"/>
                <a:gd name="T11" fmla="*/ 23 h 25"/>
                <a:gd name="T12" fmla="*/ 8 w 8"/>
                <a:gd name="T13" fmla="*/ 23 h 25"/>
                <a:gd name="T14" fmla="*/ 8 w 8"/>
                <a:gd name="T15" fmla="*/ 23 h 25"/>
                <a:gd name="T16" fmla="*/ 8 w 8"/>
                <a:gd name="T17" fmla="*/ 23 h 25"/>
                <a:gd name="T18" fmla="*/ 8 w 8"/>
                <a:gd name="T19" fmla="*/ 23 h 25"/>
                <a:gd name="T20" fmla="*/ 8 w 8"/>
                <a:gd name="T21" fmla="*/ 23 h 25"/>
                <a:gd name="T22" fmla="*/ 8 w 8"/>
                <a:gd name="T23" fmla="*/ 23 h 25"/>
                <a:gd name="T24" fmla="*/ 8 w 8"/>
                <a:gd name="T25" fmla="*/ 23 h 25"/>
                <a:gd name="T26" fmla="*/ 8 w 8"/>
                <a:gd name="T27" fmla="*/ 23 h 25"/>
                <a:gd name="T28" fmla="*/ 8 w 8"/>
                <a:gd name="T29" fmla="*/ 23 h 25"/>
                <a:gd name="T30" fmla="*/ 8 w 8"/>
                <a:gd name="T31" fmla="*/ 23 h 25"/>
                <a:gd name="T32" fmla="*/ 8 w 8"/>
                <a:gd name="T33" fmla="*/ 23 h 25"/>
                <a:gd name="T34" fmla="*/ 8 w 8"/>
                <a:gd name="T35" fmla="*/ 23 h 25"/>
                <a:gd name="T36" fmla="*/ 0 w 8"/>
                <a:gd name="T37" fmla="*/ 0 h 25"/>
                <a:gd name="T38" fmla="*/ 0 w 8"/>
                <a:gd name="T39" fmla="*/ 0 h 25"/>
                <a:gd name="T40" fmla="*/ 8 w 8"/>
                <a:gd name="T41" fmla="*/ 23 h 25"/>
                <a:gd name="T42" fmla="*/ 0 w 8"/>
                <a:gd name="T43"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 h="25">
                  <a:moveTo>
                    <a:pt x="8" y="24"/>
                  </a:moveTo>
                  <a:cubicBezTo>
                    <a:pt x="8" y="24"/>
                    <a:pt x="8" y="24"/>
                    <a:pt x="8" y="25"/>
                  </a:cubicBezTo>
                  <a:cubicBezTo>
                    <a:pt x="8" y="24"/>
                    <a:pt x="8" y="24"/>
                    <a:pt x="8" y="24"/>
                  </a:cubicBezTo>
                  <a:moveTo>
                    <a:pt x="8" y="23"/>
                  </a:moveTo>
                  <a:cubicBezTo>
                    <a:pt x="8" y="24"/>
                    <a:pt x="8" y="24"/>
                    <a:pt x="8" y="24"/>
                  </a:cubicBezTo>
                  <a:cubicBezTo>
                    <a:pt x="8" y="24"/>
                    <a:pt x="8" y="24"/>
                    <a:pt x="8" y="23"/>
                  </a:cubicBezTo>
                  <a:moveTo>
                    <a:pt x="8" y="23"/>
                  </a:moveTo>
                  <a:cubicBezTo>
                    <a:pt x="8" y="23"/>
                    <a:pt x="8" y="23"/>
                    <a:pt x="8" y="23"/>
                  </a:cubicBezTo>
                  <a:cubicBezTo>
                    <a:pt x="8" y="23"/>
                    <a:pt x="8" y="23"/>
                    <a:pt x="8" y="23"/>
                  </a:cubicBezTo>
                  <a:moveTo>
                    <a:pt x="8" y="23"/>
                  </a:moveTo>
                  <a:cubicBezTo>
                    <a:pt x="8" y="23"/>
                    <a:pt x="8" y="23"/>
                    <a:pt x="8" y="23"/>
                  </a:cubicBezTo>
                  <a:cubicBezTo>
                    <a:pt x="8" y="23"/>
                    <a:pt x="8" y="23"/>
                    <a:pt x="8" y="23"/>
                  </a:cubicBezTo>
                  <a:moveTo>
                    <a:pt x="8" y="23"/>
                  </a:moveTo>
                  <a:cubicBezTo>
                    <a:pt x="8" y="23"/>
                    <a:pt x="8" y="23"/>
                    <a:pt x="8" y="23"/>
                  </a:cubicBezTo>
                  <a:cubicBezTo>
                    <a:pt x="8" y="23"/>
                    <a:pt x="8" y="23"/>
                    <a:pt x="8" y="23"/>
                  </a:cubicBezTo>
                  <a:moveTo>
                    <a:pt x="8" y="23"/>
                  </a:moveTo>
                  <a:cubicBezTo>
                    <a:pt x="8" y="23"/>
                    <a:pt x="8" y="23"/>
                    <a:pt x="8" y="23"/>
                  </a:cubicBezTo>
                  <a:cubicBezTo>
                    <a:pt x="8" y="23"/>
                    <a:pt x="8" y="23"/>
                    <a:pt x="8" y="23"/>
                  </a:cubicBezTo>
                  <a:moveTo>
                    <a:pt x="0" y="0"/>
                  </a:moveTo>
                  <a:cubicBezTo>
                    <a:pt x="0" y="0"/>
                    <a:pt x="0" y="0"/>
                    <a:pt x="0" y="0"/>
                  </a:cubicBezTo>
                  <a:cubicBezTo>
                    <a:pt x="4" y="0"/>
                    <a:pt x="7" y="8"/>
                    <a:pt x="8" y="23"/>
                  </a:cubicBezTo>
                  <a:cubicBezTo>
                    <a:pt x="7" y="8"/>
                    <a:pt x="4" y="0"/>
                    <a:pt x="0" y="0"/>
                  </a:cubicBezTo>
                </a:path>
              </a:pathLst>
            </a:custGeom>
            <a:solidFill>
              <a:srgbClr val="DEDE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3" name="Freeform 19">
              <a:extLst>
                <a:ext uri="{FF2B5EF4-FFF2-40B4-BE49-F238E27FC236}">
                  <a16:creationId xmlns:a16="http://schemas.microsoft.com/office/drawing/2014/main" id="{6A3CA480-A066-4DE9-AF02-7B9D8DA82A17}"/>
                </a:ext>
              </a:extLst>
            </p:cNvPr>
            <p:cNvSpPr>
              <a:spLocks/>
            </p:cNvSpPr>
            <p:nvPr/>
          </p:nvSpPr>
          <p:spPr bwMode="auto">
            <a:xfrm>
              <a:off x="3841" y="2406"/>
              <a:ext cx="253" cy="647"/>
            </a:xfrm>
            <a:custGeom>
              <a:avLst/>
              <a:gdLst>
                <a:gd name="T0" fmla="*/ 106 w 106"/>
                <a:gd name="T1" fmla="*/ 0 h 272"/>
                <a:gd name="T2" fmla="*/ 0 w 106"/>
                <a:gd name="T3" fmla="*/ 0 h 272"/>
                <a:gd name="T4" fmla="*/ 0 w 106"/>
                <a:gd name="T5" fmla="*/ 143 h 272"/>
                <a:gd name="T6" fmla="*/ 8 w 106"/>
                <a:gd name="T7" fmla="*/ 166 h 272"/>
                <a:gd name="T8" fmla="*/ 8 w 106"/>
                <a:gd name="T9" fmla="*/ 166 h 272"/>
                <a:gd name="T10" fmla="*/ 8 w 106"/>
                <a:gd name="T11" fmla="*/ 166 h 272"/>
                <a:gd name="T12" fmla="*/ 8 w 106"/>
                <a:gd name="T13" fmla="*/ 166 h 272"/>
                <a:gd name="T14" fmla="*/ 8 w 106"/>
                <a:gd name="T15" fmla="*/ 166 h 272"/>
                <a:gd name="T16" fmla="*/ 8 w 106"/>
                <a:gd name="T17" fmla="*/ 166 h 272"/>
                <a:gd name="T18" fmla="*/ 8 w 106"/>
                <a:gd name="T19" fmla="*/ 166 h 272"/>
                <a:gd name="T20" fmla="*/ 8 w 106"/>
                <a:gd name="T21" fmla="*/ 166 h 272"/>
                <a:gd name="T22" fmla="*/ 8 w 106"/>
                <a:gd name="T23" fmla="*/ 166 h 272"/>
                <a:gd name="T24" fmla="*/ 8 w 106"/>
                <a:gd name="T25" fmla="*/ 166 h 272"/>
                <a:gd name="T26" fmla="*/ 8 w 106"/>
                <a:gd name="T27" fmla="*/ 167 h 272"/>
                <a:gd name="T28" fmla="*/ 8 w 106"/>
                <a:gd name="T29" fmla="*/ 167 h 272"/>
                <a:gd name="T30" fmla="*/ 8 w 106"/>
                <a:gd name="T31" fmla="*/ 168 h 272"/>
                <a:gd name="T32" fmla="*/ 8 w 106"/>
                <a:gd name="T33" fmla="*/ 168 h 272"/>
                <a:gd name="T34" fmla="*/ 8 w 106"/>
                <a:gd name="T35" fmla="*/ 272 h 272"/>
                <a:gd name="T36" fmla="*/ 106 w 106"/>
                <a:gd name="T37" fmla="*/ 272 h 272"/>
                <a:gd name="T38" fmla="*/ 106 w 106"/>
                <a:gd name="T39" fmla="*/ 156 h 272"/>
                <a:gd name="T40" fmla="*/ 106 w 106"/>
                <a:gd name="T41" fmla="*/ 106 h 272"/>
                <a:gd name="T42" fmla="*/ 106 w 106"/>
                <a:gd name="T43" fmla="*/ 0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6" h="272">
                  <a:moveTo>
                    <a:pt x="106" y="0"/>
                  </a:moveTo>
                  <a:cubicBezTo>
                    <a:pt x="0" y="0"/>
                    <a:pt x="0" y="0"/>
                    <a:pt x="0" y="0"/>
                  </a:cubicBezTo>
                  <a:cubicBezTo>
                    <a:pt x="0" y="143"/>
                    <a:pt x="0" y="143"/>
                    <a:pt x="0" y="143"/>
                  </a:cubicBezTo>
                  <a:cubicBezTo>
                    <a:pt x="4" y="143"/>
                    <a:pt x="7" y="151"/>
                    <a:pt x="8" y="166"/>
                  </a:cubicBezTo>
                  <a:cubicBezTo>
                    <a:pt x="8" y="166"/>
                    <a:pt x="8" y="166"/>
                    <a:pt x="8" y="166"/>
                  </a:cubicBezTo>
                  <a:cubicBezTo>
                    <a:pt x="8" y="166"/>
                    <a:pt x="8" y="166"/>
                    <a:pt x="8" y="166"/>
                  </a:cubicBezTo>
                  <a:cubicBezTo>
                    <a:pt x="8" y="166"/>
                    <a:pt x="8" y="166"/>
                    <a:pt x="8" y="166"/>
                  </a:cubicBezTo>
                  <a:cubicBezTo>
                    <a:pt x="8" y="166"/>
                    <a:pt x="8" y="166"/>
                    <a:pt x="8" y="166"/>
                  </a:cubicBezTo>
                  <a:cubicBezTo>
                    <a:pt x="8" y="166"/>
                    <a:pt x="8" y="166"/>
                    <a:pt x="8" y="166"/>
                  </a:cubicBezTo>
                  <a:cubicBezTo>
                    <a:pt x="8" y="166"/>
                    <a:pt x="8" y="166"/>
                    <a:pt x="8" y="166"/>
                  </a:cubicBezTo>
                  <a:cubicBezTo>
                    <a:pt x="8" y="166"/>
                    <a:pt x="8" y="166"/>
                    <a:pt x="8" y="166"/>
                  </a:cubicBezTo>
                  <a:cubicBezTo>
                    <a:pt x="8" y="166"/>
                    <a:pt x="8" y="166"/>
                    <a:pt x="8" y="166"/>
                  </a:cubicBezTo>
                  <a:cubicBezTo>
                    <a:pt x="8" y="166"/>
                    <a:pt x="8" y="166"/>
                    <a:pt x="8" y="166"/>
                  </a:cubicBezTo>
                  <a:cubicBezTo>
                    <a:pt x="8" y="167"/>
                    <a:pt x="8" y="167"/>
                    <a:pt x="8" y="167"/>
                  </a:cubicBezTo>
                  <a:cubicBezTo>
                    <a:pt x="8" y="167"/>
                    <a:pt x="8" y="167"/>
                    <a:pt x="8" y="167"/>
                  </a:cubicBezTo>
                  <a:cubicBezTo>
                    <a:pt x="8" y="167"/>
                    <a:pt x="8" y="167"/>
                    <a:pt x="8" y="168"/>
                  </a:cubicBezTo>
                  <a:cubicBezTo>
                    <a:pt x="8" y="168"/>
                    <a:pt x="8" y="168"/>
                    <a:pt x="8" y="168"/>
                  </a:cubicBezTo>
                  <a:cubicBezTo>
                    <a:pt x="8" y="174"/>
                    <a:pt x="8" y="218"/>
                    <a:pt x="8" y="272"/>
                  </a:cubicBezTo>
                  <a:cubicBezTo>
                    <a:pt x="106" y="272"/>
                    <a:pt x="106" y="272"/>
                    <a:pt x="106" y="272"/>
                  </a:cubicBezTo>
                  <a:cubicBezTo>
                    <a:pt x="106" y="156"/>
                    <a:pt x="106" y="156"/>
                    <a:pt x="106" y="156"/>
                  </a:cubicBezTo>
                  <a:cubicBezTo>
                    <a:pt x="106" y="106"/>
                    <a:pt x="106" y="106"/>
                    <a:pt x="106" y="106"/>
                  </a:cubicBezTo>
                  <a:cubicBezTo>
                    <a:pt x="106" y="78"/>
                    <a:pt x="106" y="39"/>
                    <a:pt x="106" y="0"/>
                  </a:cubicBezTo>
                </a:path>
              </a:pathLst>
            </a:custGeom>
            <a:solidFill>
              <a:srgbClr val="369C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514" name="TextBox 62">
            <a:extLst>
              <a:ext uri="{FF2B5EF4-FFF2-40B4-BE49-F238E27FC236}">
                <a16:creationId xmlns:a16="http://schemas.microsoft.com/office/drawing/2014/main" id="{6614D63A-1371-47DB-AAAB-7EAC4E74B3C0}"/>
              </a:ext>
            </a:extLst>
          </p:cNvPr>
          <p:cNvSpPr txBox="1">
            <a:spLocks noChangeArrowheads="1"/>
          </p:cNvSpPr>
          <p:nvPr/>
        </p:nvSpPr>
        <p:spPr bwMode="auto">
          <a:xfrm>
            <a:off x="8327927" y="1556154"/>
            <a:ext cx="3083056" cy="526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35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sp>
        <p:nvSpPr>
          <p:cNvPr id="515" name="TextBox 62">
            <a:extLst>
              <a:ext uri="{FF2B5EF4-FFF2-40B4-BE49-F238E27FC236}">
                <a16:creationId xmlns:a16="http://schemas.microsoft.com/office/drawing/2014/main" id="{5D4BC384-1450-4E24-B142-5C8282AE8D17}"/>
              </a:ext>
            </a:extLst>
          </p:cNvPr>
          <p:cNvSpPr txBox="1">
            <a:spLocks noChangeArrowheads="1"/>
          </p:cNvSpPr>
          <p:nvPr/>
        </p:nvSpPr>
        <p:spPr bwMode="auto">
          <a:xfrm>
            <a:off x="8327927" y="3146810"/>
            <a:ext cx="3083056" cy="526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35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sp>
        <p:nvSpPr>
          <p:cNvPr id="516" name="TextBox 62">
            <a:extLst>
              <a:ext uri="{FF2B5EF4-FFF2-40B4-BE49-F238E27FC236}">
                <a16:creationId xmlns:a16="http://schemas.microsoft.com/office/drawing/2014/main" id="{1CBB909F-0DA0-4FE4-9308-E20C2C7E20BD}"/>
              </a:ext>
            </a:extLst>
          </p:cNvPr>
          <p:cNvSpPr txBox="1">
            <a:spLocks noChangeArrowheads="1"/>
          </p:cNvSpPr>
          <p:nvPr/>
        </p:nvSpPr>
        <p:spPr bwMode="auto">
          <a:xfrm>
            <a:off x="865785" y="3345597"/>
            <a:ext cx="3083056" cy="526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35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sp>
        <p:nvSpPr>
          <p:cNvPr id="517" name="TextBox 62">
            <a:extLst>
              <a:ext uri="{FF2B5EF4-FFF2-40B4-BE49-F238E27FC236}">
                <a16:creationId xmlns:a16="http://schemas.microsoft.com/office/drawing/2014/main" id="{225E8B07-E17A-4BE2-B82B-4CB1DD7F80DF}"/>
              </a:ext>
            </a:extLst>
          </p:cNvPr>
          <p:cNvSpPr txBox="1">
            <a:spLocks noChangeArrowheads="1"/>
          </p:cNvSpPr>
          <p:nvPr/>
        </p:nvSpPr>
        <p:spPr bwMode="auto">
          <a:xfrm>
            <a:off x="865785" y="4936253"/>
            <a:ext cx="3083056" cy="526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35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grpSp>
        <p:nvGrpSpPr>
          <p:cNvPr id="467" name="Group 466">
            <a:extLst>
              <a:ext uri="{FF2B5EF4-FFF2-40B4-BE49-F238E27FC236}">
                <a16:creationId xmlns:a16="http://schemas.microsoft.com/office/drawing/2014/main" id="{6A7975BA-821D-43B5-A754-448AB5C9CE62}"/>
              </a:ext>
            </a:extLst>
          </p:cNvPr>
          <p:cNvGrpSpPr/>
          <p:nvPr/>
        </p:nvGrpSpPr>
        <p:grpSpPr>
          <a:xfrm>
            <a:off x="7203783" y="1714500"/>
            <a:ext cx="1158325" cy="238125"/>
            <a:chOff x="7203783" y="1714500"/>
            <a:chExt cx="1158325" cy="238125"/>
          </a:xfrm>
        </p:grpSpPr>
        <p:cxnSp>
          <p:nvCxnSpPr>
            <p:cNvPr id="521" name="Straight Connector 520">
              <a:extLst>
                <a:ext uri="{FF2B5EF4-FFF2-40B4-BE49-F238E27FC236}">
                  <a16:creationId xmlns:a16="http://schemas.microsoft.com/office/drawing/2014/main" id="{8A04067F-2318-445B-9D84-55859CC14D7C}"/>
                </a:ext>
              </a:extLst>
            </p:cNvPr>
            <p:cNvCxnSpPr/>
            <p:nvPr/>
          </p:nvCxnSpPr>
          <p:spPr>
            <a:xfrm>
              <a:off x="7203783" y="1822519"/>
              <a:ext cx="1023937" cy="0"/>
            </a:xfrm>
            <a:prstGeom prst="line">
              <a:avLst/>
            </a:prstGeom>
            <a:ln w="28575">
              <a:solidFill>
                <a:srgbClr val="E340B2"/>
              </a:solidFill>
            </a:ln>
          </p:spPr>
          <p:style>
            <a:lnRef idx="1">
              <a:schemeClr val="accent1"/>
            </a:lnRef>
            <a:fillRef idx="0">
              <a:schemeClr val="accent1"/>
            </a:fillRef>
            <a:effectRef idx="0">
              <a:schemeClr val="accent1"/>
            </a:effectRef>
            <a:fontRef idx="minor">
              <a:schemeClr val="tx1"/>
            </a:fontRef>
          </p:style>
        </p:cxnSp>
        <p:sp>
          <p:nvSpPr>
            <p:cNvPr id="466" name="Oval 465">
              <a:extLst>
                <a:ext uri="{FF2B5EF4-FFF2-40B4-BE49-F238E27FC236}">
                  <a16:creationId xmlns:a16="http://schemas.microsoft.com/office/drawing/2014/main" id="{97AD80DF-FF28-4BBF-BF17-8CEFA6F569F8}"/>
                </a:ext>
              </a:extLst>
            </p:cNvPr>
            <p:cNvSpPr/>
            <p:nvPr/>
          </p:nvSpPr>
          <p:spPr>
            <a:xfrm>
              <a:off x="8123983" y="1714500"/>
              <a:ext cx="238125" cy="238125"/>
            </a:xfrm>
            <a:prstGeom prst="ellipse">
              <a:avLst/>
            </a:prstGeom>
            <a:solidFill>
              <a:srgbClr val="D44DAE"/>
            </a:solidFill>
            <a:ln>
              <a:solidFill>
                <a:srgbClr val="E340B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25" name="Group 524">
            <a:extLst>
              <a:ext uri="{FF2B5EF4-FFF2-40B4-BE49-F238E27FC236}">
                <a16:creationId xmlns:a16="http://schemas.microsoft.com/office/drawing/2014/main" id="{730EF307-BE9B-4A8A-873C-E8B93323F659}"/>
              </a:ext>
            </a:extLst>
          </p:cNvPr>
          <p:cNvGrpSpPr/>
          <p:nvPr/>
        </p:nvGrpSpPr>
        <p:grpSpPr>
          <a:xfrm>
            <a:off x="7203783" y="3328455"/>
            <a:ext cx="1158325" cy="238125"/>
            <a:chOff x="7203783" y="1714500"/>
            <a:chExt cx="1158325" cy="238125"/>
          </a:xfrm>
        </p:grpSpPr>
        <p:cxnSp>
          <p:nvCxnSpPr>
            <p:cNvPr id="526" name="Straight Connector 525">
              <a:extLst>
                <a:ext uri="{FF2B5EF4-FFF2-40B4-BE49-F238E27FC236}">
                  <a16:creationId xmlns:a16="http://schemas.microsoft.com/office/drawing/2014/main" id="{2E744297-89BE-49C1-9D51-59B171E19235}"/>
                </a:ext>
              </a:extLst>
            </p:cNvPr>
            <p:cNvCxnSpPr/>
            <p:nvPr/>
          </p:nvCxnSpPr>
          <p:spPr>
            <a:xfrm>
              <a:off x="7203783" y="1822519"/>
              <a:ext cx="1023937" cy="0"/>
            </a:xfrm>
            <a:prstGeom prst="line">
              <a:avLst/>
            </a:prstGeom>
            <a:ln w="28575">
              <a:solidFill>
                <a:srgbClr val="E340B2"/>
              </a:solidFill>
            </a:ln>
          </p:spPr>
          <p:style>
            <a:lnRef idx="1">
              <a:schemeClr val="accent1"/>
            </a:lnRef>
            <a:fillRef idx="0">
              <a:schemeClr val="accent1"/>
            </a:fillRef>
            <a:effectRef idx="0">
              <a:schemeClr val="accent1"/>
            </a:effectRef>
            <a:fontRef idx="minor">
              <a:schemeClr val="tx1"/>
            </a:fontRef>
          </p:style>
        </p:cxnSp>
        <p:sp>
          <p:nvSpPr>
            <p:cNvPr id="527" name="Oval 526">
              <a:extLst>
                <a:ext uri="{FF2B5EF4-FFF2-40B4-BE49-F238E27FC236}">
                  <a16:creationId xmlns:a16="http://schemas.microsoft.com/office/drawing/2014/main" id="{086530CA-3552-41A0-9FC8-58D3B43C4505}"/>
                </a:ext>
              </a:extLst>
            </p:cNvPr>
            <p:cNvSpPr/>
            <p:nvPr/>
          </p:nvSpPr>
          <p:spPr>
            <a:xfrm>
              <a:off x="8123983" y="1714500"/>
              <a:ext cx="238125" cy="238125"/>
            </a:xfrm>
            <a:prstGeom prst="ellipse">
              <a:avLst/>
            </a:prstGeom>
            <a:solidFill>
              <a:srgbClr val="D44DAE"/>
            </a:solidFill>
            <a:ln>
              <a:solidFill>
                <a:srgbClr val="E340B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69" name="Group 468">
            <a:extLst>
              <a:ext uri="{FF2B5EF4-FFF2-40B4-BE49-F238E27FC236}">
                <a16:creationId xmlns:a16="http://schemas.microsoft.com/office/drawing/2014/main" id="{036BBE2E-35B8-410A-9DFB-1C5DF60B65F1}"/>
              </a:ext>
            </a:extLst>
          </p:cNvPr>
          <p:cNvGrpSpPr/>
          <p:nvPr/>
        </p:nvGrpSpPr>
        <p:grpSpPr>
          <a:xfrm>
            <a:off x="3994085" y="3554415"/>
            <a:ext cx="1149349" cy="247650"/>
            <a:chOff x="3994085" y="3554415"/>
            <a:chExt cx="1149349" cy="247650"/>
          </a:xfrm>
        </p:grpSpPr>
        <p:cxnSp>
          <p:nvCxnSpPr>
            <p:cNvPr id="465" name="Straight Connector 464">
              <a:extLst>
                <a:ext uri="{FF2B5EF4-FFF2-40B4-BE49-F238E27FC236}">
                  <a16:creationId xmlns:a16="http://schemas.microsoft.com/office/drawing/2014/main" id="{1962FA4A-BFAC-41B9-A32F-0711E077DB85}"/>
                </a:ext>
              </a:extLst>
            </p:cNvPr>
            <p:cNvCxnSpPr/>
            <p:nvPr/>
          </p:nvCxnSpPr>
          <p:spPr>
            <a:xfrm>
              <a:off x="4119497" y="3673090"/>
              <a:ext cx="1023937" cy="0"/>
            </a:xfrm>
            <a:prstGeom prst="line">
              <a:avLst/>
            </a:prstGeom>
            <a:ln w="28575">
              <a:solidFill>
                <a:srgbClr val="20B9DC"/>
              </a:solidFill>
            </a:ln>
          </p:spPr>
          <p:style>
            <a:lnRef idx="1">
              <a:schemeClr val="accent1"/>
            </a:lnRef>
            <a:fillRef idx="0">
              <a:schemeClr val="accent1"/>
            </a:fillRef>
            <a:effectRef idx="0">
              <a:schemeClr val="accent1"/>
            </a:effectRef>
            <a:fontRef idx="minor">
              <a:schemeClr val="tx1"/>
            </a:fontRef>
          </p:style>
        </p:cxnSp>
        <p:sp>
          <p:nvSpPr>
            <p:cNvPr id="468" name="Oval 467">
              <a:extLst>
                <a:ext uri="{FF2B5EF4-FFF2-40B4-BE49-F238E27FC236}">
                  <a16:creationId xmlns:a16="http://schemas.microsoft.com/office/drawing/2014/main" id="{2EDCE7CB-76A1-41D0-8C5D-D27BE8E057AA}"/>
                </a:ext>
              </a:extLst>
            </p:cNvPr>
            <p:cNvSpPr/>
            <p:nvPr/>
          </p:nvSpPr>
          <p:spPr>
            <a:xfrm>
              <a:off x="3994085" y="3554415"/>
              <a:ext cx="247650" cy="247650"/>
            </a:xfrm>
            <a:prstGeom prst="ellipse">
              <a:avLst/>
            </a:prstGeom>
            <a:solidFill>
              <a:srgbClr val="20B9DC"/>
            </a:solidFill>
            <a:ln>
              <a:solidFill>
                <a:srgbClr val="20B9D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30" name="Group 529">
            <a:extLst>
              <a:ext uri="{FF2B5EF4-FFF2-40B4-BE49-F238E27FC236}">
                <a16:creationId xmlns:a16="http://schemas.microsoft.com/office/drawing/2014/main" id="{2733BC1B-B3BF-4965-A024-9E79D5A49F4A}"/>
              </a:ext>
            </a:extLst>
          </p:cNvPr>
          <p:cNvGrpSpPr/>
          <p:nvPr/>
        </p:nvGrpSpPr>
        <p:grpSpPr>
          <a:xfrm>
            <a:off x="4012341" y="5121047"/>
            <a:ext cx="1149349" cy="247650"/>
            <a:chOff x="3994085" y="3554415"/>
            <a:chExt cx="1149349" cy="247650"/>
          </a:xfrm>
        </p:grpSpPr>
        <p:cxnSp>
          <p:nvCxnSpPr>
            <p:cNvPr id="531" name="Straight Connector 530">
              <a:extLst>
                <a:ext uri="{FF2B5EF4-FFF2-40B4-BE49-F238E27FC236}">
                  <a16:creationId xmlns:a16="http://schemas.microsoft.com/office/drawing/2014/main" id="{AD76E082-8A01-45F6-B5B3-CF1F60658E69}"/>
                </a:ext>
              </a:extLst>
            </p:cNvPr>
            <p:cNvCxnSpPr/>
            <p:nvPr/>
          </p:nvCxnSpPr>
          <p:spPr>
            <a:xfrm>
              <a:off x="4119497" y="3673090"/>
              <a:ext cx="1023937" cy="0"/>
            </a:xfrm>
            <a:prstGeom prst="line">
              <a:avLst/>
            </a:prstGeom>
            <a:ln w="28575">
              <a:solidFill>
                <a:srgbClr val="20B9DC"/>
              </a:solidFill>
            </a:ln>
          </p:spPr>
          <p:style>
            <a:lnRef idx="1">
              <a:schemeClr val="accent1"/>
            </a:lnRef>
            <a:fillRef idx="0">
              <a:schemeClr val="accent1"/>
            </a:fillRef>
            <a:effectRef idx="0">
              <a:schemeClr val="accent1"/>
            </a:effectRef>
            <a:fontRef idx="minor">
              <a:schemeClr val="tx1"/>
            </a:fontRef>
          </p:style>
        </p:cxnSp>
        <p:sp>
          <p:nvSpPr>
            <p:cNvPr id="532" name="Oval 531">
              <a:extLst>
                <a:ext uri="{FF2B5EF4-FFF2-40B4-BE49-F238E27FC236}">
                  <a16:creationId xmlns:a16="http://schemas.microsoft.com/office/drawing/2014/main" id="{4739A9A2-9B3B-4609-806A-87DBC0865408}"/>
                </a:ext>
              </a:extLst>
            </p:cNvPr>
            <p:cNvSpPr/>
            <p:nvPr/>
          </p:nvSpPr>
          <p:spPr>
            <a:xfrm>
              <a:off x="3994085" y="3554415"/>
              <a:ext cx="247650" cy="247650"/>
            </a:xfrm>
            <a:prstGeom prst="ellipse">
              <a:avLst/>
            </a:prstGeom>
            <a:solidFill>
              <a:srgbClr val="20B9DC"/>
            </a:solidFill>
            <a:ln>
              <a:solidFill>
                <a:srgbClr val="20B9D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311606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6F0E0ED5-E6F1-4A53-BEBB-A9DC3C272473}"/>
              </a:ext>
            </a:extLst>
          </p:cNvPr>
          <p:cNvSpPr/>
          <p:nvPr/>
        </p:nvSpPr>
        <p:spPr>
          <a:xfrm>
            <a:off x="0" y="0"/>
            <a:ext cx="12192000" cy="6873876"/>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4">
            <a:extLst>
              <a:ext uri="{FF2B5EF4-FFF2-40B4-BE49-F238E27FC236}">
                <a16:creationId xmlns:a16="http://schemas.microsoft.com/office/drawing/2014/main" id="{3D56C2B1-FA83-4B87-AA2C-FEC24FC2BB57}"/>
              </a:ext>
            </a:extLst>
          </p:cNvPr>
          <p:cNvGrpSpPr>
            <a:grpSpLocks noChangeAspect="1"/>
          </p:cNvGrpSpPr>
          <p:nvPr/>
        </p:nvGrpSpPr>
        <p:grpSpPr bwMode="auto">
          <a:xfrm>
            <a:off x="6829426" y="381001"/>
            <a:ext cx="4541838" cy="6097588"/>
            <a:chOff x="4302" y="240"/>
            <a:chExt cx="2861" cy="3841"/>
          </a:xfrm>
        </p:grpSpPr>
        <p:sp>
          <p:nvSpPr>
            <p:cNvPr id="4" name="Freeform 5">
              <a:extLst>
                <a:ext uri="{FF2B5EF4-FFF2-40B4-BE49-F238E27FC236}">
                  <a16:creationId xmlns:a16="http://schemas.microsoft.com/office/drawing/2014/main" id="{BF0BB812-DBFC-4E4F-A5F0-906B357F0DFB}"/>
                </a:ext>
              </a:extLst>
            </p:cNvPr>
            <p:cNvSpPr>
              <a:spLocks/>
            </p:cNvSpPr>
            <p:nvPr/>
          </p:nvSpPr>
          <p:spPr bwMode="auto">
            <a:xfrm>
              <a:off x="5465" y="2527"/>
              <a:ext cx="954" cy="1019"/>
            </a:xfrm>
            <a:custGeom>
              <a:avLst/>
              <a:gdLst>
                <a:gd name="T0" fmla="*/ 114 w 114"/>
                <a:gd name="T1" fmla="*/ 46 h 122"/>
                <a:gd name="T2" fmla="*/ 50 w 114"/>
                <a:gd name="T3" fmla="*/ 122 h 122"/>
                <a:gd name="T4" fmla="*/ 0 w 114"/>
                <a:gd name="T5" fmla="*/ 93 h 122"/>
                <a:gd name="T6" fmla="*/ 34 w 114"/>
                <a:gd name="T7" fmla="*/ 0 h 122"/>
                <a:gd name="T8" fmla="*/ 114 w 114"/>
                <a:gd name="T9" fmla="*/ 46 h 122"/>
              </a:gdLst>
              <a:ahLst/>
              <a:cxnLst>
                <a:cxn ang="0">
                  <a:pos x="T0" y="T1"/>
                </a:cxn>
                <a:cxn ang="0">
                  <a:pos x="T2" y="T3"/>
                </a:cxn>
                <a:cxn ang="0">
                  <a:pos x="T4" y="T5"/>
                </a:cxn>
                <a:cxn ang="0">
                  <a:pos x="T6" y="T7"/>
                </a:cxn>
                <a:cxn ang="0">
                  <a:pos x="T8" y="T9"/>
                </a:cxn>
              </a:cxnLst>
              <a:rect l="0" t="0" r="r" b="b"/>
              <a:pathLst>
                <a:path w="114" h="122">
                  <a:moveTo>
                    <a:pt x="114" y="46"/>
                  </a:moveTo>
                  <a:cubicBezTo>
                    <a:pt x="48" y="47"/>
                    <a:pt x="40" y="91"/>
                    <a:pt x="50" y="122"/>
                  </a:cubicBezTo>
                  <a:cubicBezTo>
                    <a:pt x="0" y="93"/>
                    <a:pt x="0" y="93"/>
                    <a:pt x="0" y="93"/>
                  </a:cubicBezTo>
                  <a:cubicBezTo>
                    <a:pt x="32" y="86"/>
                    <a:pt x="66" y="58"/>
                    <a:pt x="34" y="0"/>
                  </a:cubicBezTo>
                  <a:lnTo>
                    <a:pt x="114" y="46"/>
                  </a:lnTo>
                  <a:close/>
                </a:path>
              </a:pathLst>
            </a:custGeom>
            <a:solidFill>
              <a:srgbClr val="20B9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6">
              <a:extLst>
                <a:ext uri="{FF2B5EF4-FFF2-40B4-BE49-F238E27FC236}">
                  <a16:creationId xmlns:a16="http://schemas.microsoft.com/office/drawing/2014/main" id="{4DF1E673-294D-4512-80BC-B7535634543F}"/>
                </a:ext>
              </a:extLst>
            </p:cNvPr>
            <p:cNvSpPr>
              <a:spLocks/>
            </p:cNvSpPr>
            <p:nvPr/>
          </p:nvSpPr>
          <p:spPr bwMode="auto">
            <a:xfrm>
              <a:off x="5021" y="2152"/>
              <a:ext cx="1021" cy="943"/>
            </a:xfrm>
            <a:custGeom>
              <a:avLst/>
              <a:gdLst>
                <a:gd name="T0" fmla="*/ 122 w 122"/>
                <a:gd name="T1" fmla="*/ 80 h 113"/>
                <a:gd name="T2" fmla="*/ 29 w 122"/>
                <a:gd name="T3" fmla="*/ 113 h 113"/>
                <a:gd name="T4" fmla="*/ 0 w 122"/>
                <a:gd name="T5" fmla="*/ 63 h 113"/>
                <a:gd name="T6" fmla="*/ 76 w 122"/>
                <a:gd name="T7" fmla="*/ 0 h 113"/>
                <a:gd name="T8" fmla="*/ 122 w 122"/>
                <a:gd name="T9" fmla="*/ 80 h 113"/>
              </a:gdLst>
              <a:ahLst/>
              <a:cxnLst>
                <a:cxn ang="0">
                  <a:pos x="T0" y="T1"/>
                </a:cxn>
                <a:cxn ang="0">
                  <a:pos x="T2" y="T3"/>
                </a:cxn>
                <a:cxn ang="0">
                  <a:pos x="T4" y="T5"/>
                </a:cxn>
                <a:cxn ang="0">
                  <a:pos x="T6" y="T7"/>
                </a:cxn>
                <a:cxn ang="0">
                  <a:pos x="T8" y="T9"/>
                </a:cxn>
              </a:cxnLst>
              <a:rect l="0" t="0" r="r" b="b"/>
              <a:pathLst>
                <a:path w="122" h="113">
                  <a:moveTo>
                    <a:pt x="122" y="80"/>
                  </a:moveTo>
                  <a:cubicBezTo>
                    <a:pt x="64" y="47"/>
                    <a:pt x="35" y="81"/>
                    <a:pt x="29" y="113"/>
                  </a:cubicBezTo>
                  <a:cubicBezTo>
                    <a:pt x="0" y="63"/>
                    <a:pt x="0" y="63"/>
                    <a:pt x="0" y="63"/>
                  </a:cubicBezTo>
                  <a:cubicBezTo>
                    <a:pt x="31" y="74"/>
                    <a:pt x="75" y="66"/>
                    <a:pt x="76" y="0"/>
                  </a:cubicBezTo>
                  <a:lnTo>
                    <a:pt x="122" y="80"/>
                  </a:lnTo>
                  <a:close/>
                </a:path>
              </a:pathLst>
            </a:custGeom>
            <a:solidFill>
              <a:srgbClr val="329DA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7">
              <a:extLst>
                <a:ext uri="{FF2B5EF4-FFF2-40B4-BE49-F238E27FC236}">
                  <a16:creationId xmlns:a16="http://schemas.microsoft.com/office/drawing/2014/main" id="{0E8F15F5-B3A1-4AD7-889F-8DCAA5A5A043}"/>
                </a:ext>
              </a:extLst>
            </p:cNvPr>
            <p:cNvSpPr>
              <a:spLocks/>
            </p:cNvSpPr>
            <p:nvPr/>
          </p:nvSpPr>
          <p:spPr bwMode="auto">
            <a:xfrm>
              <a:off x="4946" y="1776"/>
              <a:ext cx="812" cy="768"/>
            </a:xfrm>
            <a:custGeom>
              <a:avLst/>
              <a:gdLst>
                <a:gd name="T0" fmla="*/ 97 w 97"/>
                <a:gd name="T1" fmla="*/ 92 h 92"/>
                <a:gd name="T2" fmla="*/ 0 w 97"/>
                <a:gd name="T3" fmla="*/ 75 h 92"/>
                <a:gd name="T4" fmla="*/ 0 w 97"/>
                <a:gd name="T5" fmla="*/ 17 h 92"/>
                <a:gd name="T6" fmla="*/ 97 w 97"/>
                <a:gd name="T7" fmla="*/ 0 h 92"/>
                <a:gd name="T8" fmla="*/ 97 w 97"/>
                <a:gd name="T9" fmla="*/ 92 h 92"/>
              </a:gdLst>
              <a:ahLst/>
              <a:cxnLst>
                <a:cxn ang="0">
                  <a:pos x="T0" y="T1"/>
                </a:cxn>
                <a:cxn ang="0">
                  <a:pos x="T2" y="T3"/>
                </a:cxn>
                <a:cxn ang="0">
                  <a:pos x="T4" y="T5"/>
                </a:cxn>
                <a:cxn ang="0">
                  <a:pos x="T6" y="T7"/>
                </a:cxn>
                <a:cxn ang="0">
                  <a:pos x="T8" y="T9"/>
                </a:cxn>
              </a:cxnLst>
              <a:rect l="0" t="0" r="r" b="b"/>
              <a:pathLst>
                <a:path w="97" h="92">
                  <a:moveTo>
                    <a:pt x="97" y="92"/>
                  </a:moveTo>
                  <a:cubicBezTo>
                    <a:pt x="63" y="35"/>
                    <a:pt x="21" y="51"/>
                    <a:pt x="0" y="75"/>
                  </a:cubicBezTo>
                  <a:cubicBezTo>
                    <a:pt x="0" y="17"/>
                    <a:pt x="0" y="17"/>
                    <a:pt x="0" y="17"/>
                  </a:cubicBezTo>
                  <a:cubicBezTo>
                    <a:pt x="21" y="41"/>
                    <a:pt x="63" y="57"/>
                    <a:pt x="97" y="0"/>
                  </a:cubicBezTo>
                  <a:lnTo>
                    <a:pt x="97" y="92"/>
                  </a:lnTo>
                  <a:close/>
                </a:path>
              </a:pathLst>
            </a:custGeom>
            <a:solidFill>
              <a:srgbClr val="2790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8">
              <a:extLst>
                <a:ext uri="{FF2B5EF4-FFF2-40B4-BE49-F238E27FC236}">
                  <a16:creationId xmlns:a16="http://schemas.microsoft.com/office/drawing/2014/main" id="{D8601447-6166-4E67-A36B-07FEE8AF7873}"/>
                </a:ext>
              </a:extLst>
            </p:cNvPr>
            <p:cNvSpPr>
              <a:spLocks/>
            </p:cNvSpPr>
            <p:nvPr/>
          </p:nvSpPr>
          <p:spPr bwMode="auto">
            <a:xfrm>
              <a:off x="5021" y="1225"/>
              <a:ext cx="1021" cy="943"/>
            </a:xfrm>
            <a:custGeom>
              <a:avLst/>
              <a:gdLst>
                <a:gd name="T0" fmla="*/ 76 w 122"/>
                <a:gd name="T1" fmla="*/ 113 h 113"/>
                <a:gd name="T2" fmla="*/ 0 w 122"/>
                <a:gd name="T3" fmla="*/ 50 h 113"/>
                <a:gd name="T4" fmla="*/ 29 w 122"/>
                <a:gd name="T5" fmla="*/ 0 h 113"/>
                <a:gd name="T6" fmla="*/ 122 w 122"/>
                <a:gd name="T7" fmla="*/ 33 h 113"/>
                <a:gd name="T8" fmla="*/ 76 w 122"/>
                <a:gd name="T9" fmla="*/ 113 h 113"/>
              </a:gdLst>
              <a:ahLst/>
              <a:cxnLst>
                <a:cxn ang="0">
                  <a:pos x="T0" y="T1"/>
                </a:cxn>
                <a:cxn ang="0">
                  <a:pos x="T2" y="T3"/>
                </a:cxn>
                <a:cxn ang="0">
                  <a:pos x="T4" y="T5"/>
                </a:cxn>
                <a:cxn ang="0">
                  <a:pos x="T6" y="T7"/>
                </a:cxn>
                <a:cxn ang="0">
                  <a:pos x="T8" y="T9"/>
                </a:cxn>
              </a:cxnLst>
              <a:rect l="0" t="0" r="r" b="b"/>
              <a:pathLst>
                <a:path w="122" h="113">
                  <a:moveTo>
                    <a:pt x="76" y="113"/>
                  </a:moveTo>
                  <a:cubicBezTo>
                    <a:pt x="75" y="47"/>
                    <a:pt x="31" y="39"/>
                    <a:pt x="0" y="50"/>
                  </a:cubicBezTo>
                  <a:cubicBezTo>
                    <a:pt x="29" y="0"/>
                    <a:pt x="29" y="0"/>
                    <a:pt x="29" y="0"/>
                  </a:cubicBezTo>
                  <a:cubicBezTo>
                    <a:pt x="35" y="32"/>
                    <a:pt x="64" y="66"/>
                    <a:pt x="122" y="33"/>
                  </a:cubicBezTo>
                  <a:lnTo>
                    <a:pt x="76" y="113"/>
                  </a:lnTo>
                  <a:close/>
                </a:path>
              </a:pathLst>
            </a:custGeom>
            <a:solidFill>
              <a:srgbClr val="2498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9">
              <a:extLst>
                <a:ext uri="{FF2B5EF4-FFF2-40B4-BE49-F238E27FC236}">
                  <a16:creationId xmlns:a16="http://schemas.microsoft.com/office/drawing/2014/main" id="{F2FA352D-012C-498F-B920-F52E55994381}"/>
                </a:ext>
              </a:extLst>
            </p:cNvPr>
            <p:cNvSpPr>
              <a:spLocks/>
            </p:cNvSpPr>
            <p:nvPr/>
          </p:nvSpPr>
          <p:spPr bwMode="auto">
            <a:xfrm>
              <a:off x="5465" y="774"/>
              <a:ext cx="954" cy="1019"/>
            </a:xfrm>
            <a:custGeom>
              <a:avLst/>
              <a:gdLst>
                <a:gd name="T0" fmla="*/ 34 w 114"/>
                <a:gd name="T1" fmla="*/ 122 h 122"/>
                <a:gd name="T2" fmla="*/ 0 w 114"/>
                <a:gd name="T3" fmla="*/ 29 h 122"/>
                <a:gd name="T4" fmla="*/ 50 w 114"/>
                <a:gd name="T5" fmla="*/ 0 h 122"/>
                <a:gd name="T6" fmla="*/ 114 w 114"/>
                <a:gd name="T7" fmla="*/ 76 h 122"/>
                <a:gd name="T8" fmla="*/ 34 w 114"/>
                <a:gd name="T9" fmla="*/ 122 h 122"/>
              </a:gdLst>
              <a:ahLst/>
              <a:cxnLst>
                <a:cxn ang="0">
                  <a:pos x="T0" y="T1"/>
                </a:cxn>
                <a:cxn ang="0">
                  <a:pos x="T2" y="T3"/>
                </a:cxn>
                <a:cxn ang="0">
                  <a:pos x="T4" y="T5"/>
                </a:cxn>
                <a:cxn ang="0">
                  <a:pos x="T6" y="T7"/>
                </a:cxn>
                <a:cxn ang="0">
                  <a:pos x="T8" y="T9"/>
                </a:cxn>
              </a:cxnLst>
              <a:rect l="0" t="0" r="r" b="b"/>
              <a:pathLst>
                <a:path w="114" h="122">
                  <a:moveTo>
                    <a:pt x="34" y="122"/>
                  </a:moveTo>
                  <a:cubicBezTo>
                    <a:pt x="66" y="64"/>
                    <a:pt x="32" y="36"/>
                    <a:pt x="0" y="29"/>
                  </a:cubicBezTo>
                  <a:cubicBezTo>
                    <a:pt x="50" y="0"/>
                    <a:pt x="50" y="0"/>
                    <a:pt x="50" y="0"/>
                  </a:cubicBezTo>
                  <a:cubicBezTo>
                    <a:pt x="40" y="31"/>
                    <a:pt x="48" y="75"/>
                    <a:pt x="114" y="76"/>
                  </a:cubicBezTo>
                  <a:lnTo>
                    <a:pt x="34" y="122"/>
                  </a:lnTo>
                  <a:close/>
                </a:path>
              </a:pathLst>
            </a:custGeom>
            <a:solidFill>
              <a:srgbClr val="20B9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0">
              <a:extLst>
                <a:ext uri="{FF2B5EF4-FFF2-40B4-BE49-F238E27FC236}">
                  <a16:creationId xmlns:a16="http://schemas.microsoft.com/office/drawing/2014/main" id="{6D4B7FAD-D045-446C-A14E-E256407299AA}"/>
                </a:ext>
              </a:extLst>
            </p:cNvPr>
            <p:cNvSpPr>
              <a:spLocks/>
            </p:cNvSpPr>
            <p:nvPr/>
          </p:nvSpPr>
          <p:spPr bwMode="auto">
            <a:xfrm>
              <a:off x="5122" y="240"/>
              <a:ext cx="836" cy="835"/>
            </a:xfrm>
            <a:custGeom>
              <a:avLst/>
              <a:gdLst>
                <a:gd name="T0" fmla="*/ 72 w 100"/>
                <a:gd name="T1" fmla="*/ 88 h 100"/>
                <a:gd name="T2" fmla="*/ 12 w 100"/>
                <a:gd name="T3" fmla="*/ 72 h 100"/>
                <a:gd name="T4" fmla="*/ 28 w 100"/>
                <a:gd name="T5" fmla="*/ 12 h 100"/>
                <a:gd name="T6" fmla="*/ 88 w 100"/>
                <a:gd name="T7" fmla="*/ 28 h 100"/>
                <a:gd name="T8" fmla="*/ 72 w 100"/>
                <a:gd name="T9" fmla="*/ 88 h 100"/>
              </a:gdLst>
              <a:ahLst/>
              <a:cxnLst>
                <a:cxn ang="0">
                  <a:pos x="T0" y="T1"/>
                </a:cxn>
                <a:cxn ang="0">
                  <a:pos x="T2" y="T3"/>
                </a:cxn>
                <a:cxn ang="0">
                  <a:pos x="T4" y="T5"/>
                </a:cxn>
                <a:cxn ang="0">
                  <a:pos x="T6" y="T7"/>
                </a:cxn>
                <a:cxn ang="0">
                  <a:pos x="T8" y="T9"/>
                </a:cxn>
              </a:cxnLst>
              <a:rect l="0" t="0" r="r" b="b"/>
              <a:pathLst>
                <a:path w="100" h="100">
                  <a:moveTo>
                    <a:pt x="72" y="88"/>
                  </a:moveTo>
                  <a:cubicBezTo>
                    <a:pt x="51" y="100"/>
                    <a:pt x="24" y="93"/>
                    <a:pt x="12" y="72"/>
                  </a:cubicBezTo>
                  <a:cubicBezTo>
                    <a:pt x="0" y="51"/>
                    <a:pt x="7" y="24"/>
                    <a:pt x="28" y="12"/>
                  </a:cubicBezTo>
                  <a:cubicBezTo>
                    <a:pt x="49" y="0"/>
                    <a:pt x="76" y="7"/>
                    <a:pt x="88" y="28"/>
                  </a:cubicBezTo>
                  <a:cubicBezTo>
                    <a:pt x="100" y="49"/>
                    <a:pt x="93" y="76"/>
                    <a:pt x="72" y="88"/>
                  </a:cubicBezTo>
                  <a:close/>
                </a:path>
              </a:pathLst>
            </a:custGeom>
            <a:solidFill>
              <a:srgbClr val="20B9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Oval 11">
              <a:extLst>
                <a:ext uri="{FF2B5EF4-FFF2-40B4-BE49-F238E27FC236}">
                  <a16:creationId xmlns:a16="http://schemas.microsoft.com/office/drawing/2014/main" id="{815756A9-E526-4A7A-B930-CCEBD5D2229C}"/>
                </a:ext>
              </a:extLst>
            </p:cNvPr>
            <p:cNvSpPr>
              <a:spLocks noChangeArrowheads="1"/>
            </p:cNvSpPr>
            <p:nvPr/>
          </p:nvSpPr>
          <p:spPr bwMode="auto">
            <a:xfrm>
              <a:off x="4302" y="1793"/>
              <a:ext cx="736" cy="734"/>
            </a:xfrm>
            <a:prstGeom prst="ellipse">
              <a:avLst/>
            </a:prstGeom>
            <a:solidFill>
              <a:srgbClr val="2790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12">
              <a:extLst>
                <a:ext uri="{FF2B5EF4-FFF2-40B4-BE49-F238E27FC236}">
                  <a16:creationId xmlns:a16="http://schemas.microsoft.com/office/drawing/2014/main" id="{C4ECBCF7-FB54-4A3C-B888-1A774D058185}"/>
                </a:ext>
              </a:extLst>
            </p:cNvPr>
            <p:cNvSpPr>
              <a:spLocks/>
            </p:cNvSpPr>
            <p:nvPr/>
          </p:nvSpPr>
          <p:spPr bwMode="auto">
            <a:xfrm>
              <a:off x="4486" y="2611"/>
              <a:ext cx="836" cy="835"/>
            </a:xfrm>
            <a:custGeom>
              <a:avLst/>
              <a:gdLst>
                <a:gd name="T0" fmla="*/ 88 w 100"/>
                <a:gd name="T1" fmla="*/ 28 h 100"/>
                <a:gd name="T2" fmla="*/ 72 w 100"/>
                <a:gd name="T3" fmla="*/ 88 h 100"/>
                <a:gd name="T4" fmla="*/ 12 w 100"/>
                <a:gd name="T5" fmla="*/ 72 h 100"/>
                <a:gd name="T6" fmla="*/ 28 w 100"/>
                <a:gd name="T7" fmla="*/ 12 h 100"/>
                <a:gd name="T8" fmla="*/ 88 w 100"/>
                <a:gd name="T9" fmla="*/ 28 h 100"/>
              </a:gdLst>
              <a:ahLst/>
              <a:cxnLst>
                <a:cxn ang="0">
                  <a:pos x="T0" y="T1"/>
                </a:cxn>
                <a:cxn ang="0">
                  <a:pos x="T2" y="T3"/>
                </a:cxn>
                <a:cxn ang="0">
                  <a:pos x="T4" y="T5"/>
                </a:cxn>
                <a:cxn ang="0">
                  <a:pos x="T6" y="T7"/>
                </a:cxn>
                <a:cxn ang="0">
                  <a:pos x="T8" y="T9"/>
                </a:cxn>
              </a:cxnLst>
              <a:rect l="0" t="0" r="r" b="b"/>
              <a:pathLst>
                <a:path w="100" h="100">
                  <a:moveTo>
                    <a:pt x="88" y="28"/>
                  </a:moveTo>
                  <a:cubicBezTo>
                    <a:pt x="100" y="49"/>
                    <a:pt x="93" y="76"/>
                    <a:pt x="72" y="88"/>
                  </a:cubicBezTo>
                  <a:cubicBezTo>
                    <a:pt x="51" y="100"/>
                    <a:pt x="24" y="93"/>
                    <a:pt x="12" y="72"/>
                  </a:cubicBezTo>
                  <a:cubicBezTo>
                    <a:pt x="0" y="51"/>
                    <a:pt x="7" y="24"/>
                    <a:pt x="28" y="12"/>
                  </a:cubicBezTo>
                  <a:cubicBezTo>
                    <a:pt x="49" y="0"/>
                    <a:pt x="76" y="7"/>
                    <a:pt x="88" y="28"/>
                  </a:cubicBezTo>
                  <a:close/>
                </a:path>
              </a:pathLst>
            </a:custGeom>
            <a:solidFill>
              <a:srgbClr val="329DA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13">
              <a:extLst>
                <a:ext uri="{FF2B5EF4-FFF2-40B4-BE49-F238E27FC236}">
                  <a16:creationId xmlns:a16="http://schemas.microsoft.com/office/drawing/2014/main" id="{A959B7DD-B702-458F-8439-AC9E21751E7A}"/>
                </a:ext>
              </a:extLst>
            </p:cNvPr>
            <p:cNvSpPr>
              <a:spLocks/>
            </p:cNvSpPr>
            <p:nvPr/>
          </p:nvSpPr>
          <p:spPr bwMode="auto">
            <a:xfrm>
              <a:off x="4486" y="874"/>
              <a:ext cx="836" cy="835"/>
            </a:xfrm>
            <a:custGeom>
              <a:avLst/>
              <a:gdLst>
                <a:gd name="T0" fmla="*/ 88 w 100"/>
                <a:gd name="T1" fmla="*/ 72 h 100"/>
                <a:gd name="T2" fmla="*/ 28 w 100"/>
                <a:gd name="T3" fmla="*/ 88 h 100"/>
                <a:gd name="T4" fmla="*/ 12 w 100"/>
                <a:gd name="T5" fmla="*/ 28 h 100"/>
                <a:gd name="T6" fmla="*/ 72 w 100"/>
                <a:gd name="T7" fmla="*/ 12 h 100"/>
                <a:gd name="T8" fmla="*/ 88 w 100"/>
                <a:gd name="T9" fmla="*/ 72 h 100"/>
              </a:gdLst>
              <a:ahLst/>
              <a:cxnLst>
                <a:cxn ang="0">
                  <a:pos x="T0" y="T1"/>
                </a:cxn>
                <a:cxn ang="0">
                  <a:pos x="T2" y="T3"/>
                </a:cxn>
                <a:cxn ang="0">
                  <a:pos x="T4" y="T5"/>
                </a:cxn>
                <a:cxn ang="0">
                  <a:pos x="T6" y="T7"/>
                </a:cxn>
                <a:cxn ang="0">
                  <a:pos x="T8" y="T9"/>
                </a:cxn>
              </a:cxnLst>
              <a:rect l="0" t="0" r="r" b="b"/>
              <a:pathLst>
                <a:path w="100" h="100">
                  <a:moveTo>
                    <a:pt x="88" y="72"/>
                  </a:moveTo>
                  <a:cubicBezTo>
                    <a:pt x="76" y="93"/>
                    <a:pt x="49" y="100"/>
                    <a:pt x="28" y="88"/>
                  </a:cubicBezTo>
                  <a:cubicBezTo>
                    <a:pt x="7" y="76"/>
                    <a:pt x="0" y="49"/>
                    <a:pt x="12" y="28"/>
                  </a:cubicBezTo>
                  <a:cubicBezTo>
                    <a:pt x="24" y="7"/>
                    <a:pt x="51" y="0"/>
                    <a:pt x="72" y="12"/>
                  </a:cubicBezTo>
                  <a:cubicBezTo>
                    <a:pt x="93" y="24"/>
                    <a:pt x="100" y="51"/>
                    <a:pt x="88" y="72"/>
                  </a:cubicBezTo>
                  <a:close/>
                </a:path>
              </a:pathLst>
            </a:custGeom>
            <a:solidFill>
              <a:srgbClr val="2498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14">
              <a:extLst>
                <a:ext uri="{FF2B5EF4-FFF2-40B4-BE49-F238E27FC236}">
                  <a16:creationId xmlns:a16="http://schemas.microsoft.com/office/drawing/2014/main" id="{DABB7D41-2A61-4742-8C3B-66A16DE180B0}"/>
                </a:ext>
              </a:extLst>
            </p:cNvPr>
            <p:cNvSpPr>
              <a:spLocks/>
            </p:cNvSpPr>
            <p:nvPr/>
          </p:nvSpPr>
          <p:spPr bwMode="auto">
            <a:xfrm>
              <a:off x="5122" y="3246"/>
              <a:ext cx="836" cy="835"/>
            </a:xfrm>
            <a:custGeom>
              <a:avLst/>
              <a:gdLst>
                <a:gd name="T0" fmla="*/ 72 w 100"/>
                <a:gd name="T1" fmla="*/ 12 h 100"/>
                <a:gd name="T2" fmla="*/ 88 w 100"/>
                <a:gd name="T3" fmla="*/ 72 h 100"/>
                <a:gd name="T4" fmla="*/ 28 w 100"/>
                <a:gd name="T5" fmla="*/ 88 h 100"/>
                <a:gd name="T6" fmla="*/ 12 w 100"/>
                <a:gd name="T7" fmla="*/ 28 h 100"/>
                <a:gd name="T8" fmla="*/ 72 w 100"/>
                <a:gd name="T9" fmla="*/ 12 h 100"/>
              </a:gdLst>
              <a:ahLst/>
              <a:cxnLst>
                <a:cxn ang="0">
                  <a:pos x="T0" y="T1"/>
                </a:cxn>
                <a:cxn ang="0">
                  <a:pos x="T2" y="T3"/>
                </a:cxn>
                <a:cxn ang="0">
                  <a:pos x="T4" y="T5"/>
                </a:cxn>
                <a:cxn ang="0">
                  <a:pos x="T6" y="T7"/>
                </a:cxn>
                <a:cxn ang="0">
                  <a:pos x="T8" y="T9"/>
                </a:cxn>
              </a:cxnLst>
              <a:rect l="0" t="0" r="r" b="b"/>
              <a:pathLst>
                <a:path w="100" h="100">
                  <a:moveTo>
                    <a:pt x="72" y="12"/>
                  </a:moveTo>
                  <a:cubicBezTo>
                    <a:pt x="93" y="24"/>
                    <a:pt x="100" y="51"/>
                    <a:pt x="88" y="72"/>
                  </a:cubicBezTo>
                  <a:cubicBezTo>
                    <a:pt x="76" y="93"/>
                    <a:pt x="49" y="100"/>
                    <a:pt x="28" y="88"/>
                  </a:cubicBezTo>
                  <a:cubicBezTo>
                    <a:pt x="7" y="76"/>
                    <a:pt x="0" y="49"/>
                    <a:pt x="12" y="28"/>
                  </a:cubicBezTo>
                  <a:cubicBezTo>
                    <a:pt x="24" y="7"/>
                    <a:pt x="51" y="0"/>
                    <a:pt x="72" y="12"/>
                  </a:cubicBezTo>
                  <a:close/>
                </a:path>
              </a:pathLst>
            </a:custGeom>
            <a:solidFill>
              <a:srgbClr val="20B9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Oval 15">
              <a:extLst>
                <a:ext uri="{FF2B5EF4-FFF2-40B4-BE49-F238E27FC236}">
                  <a16:creationId xmlns:a16="http://schemas.microsoft.com/office/drawing/2014/main" id="{041F0255-9400-4715-94C8-3764DAEB1CC1}"/>
                </a:ext>
              </a:extLst>
            </p:cNvPr>
            <p:cNvSpPr>
              <a:spLocks noChangeArrowheads="1"/>
            </p:cNvSpPr>
            <p:nvPr/>
          </p:nvSpPr>
          <p:spPr bwMode="auto">
            <a:xfrm>
              <a:off x="5657" y="1409"/>
              <a:ext cx="1506" cy="1503"/>
            </a:xfrm>
            <a:prstGeom prst="ellipse">
              <a:avLst/>
            </a:prstGeom>
            <a:solidFill>
              <a:srgbClr val="A42E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 name="Oval 16">
              <a:extLst>
                <a:ext uri="{FF2B5EF4-FFF2-40B4-BE49-F238E27FC236}">
                  <a16:creationId xmlns:a16="http://schemas.microsoft.com/office/drawing/2014/main" id="{AFF4AC02-3BF7-4239-998E-C9931C384581}"/>
                </a:ext>
              </a:extLst>
            </p:cNvPr>
            <p:cNvSpPr>
              <a:spLocks noChangeArrowheads="1"/>
            </p:cNvSpPr>
            <p:nvPr/>
          </p:nvSpPr>
          <p:spPr bwMode="auto">
            <a:xfrm>
              <a:off x="4636" y="2761"/>
              <a:ext cx="536" cy="53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Oval 17">
              <a:extLst>
                <a:ext uri="{FF2B5EF4-FFF2-40B4-BE49-F238E27FC236}">
                  <a16:creationId xmlns:a16="http://schemas.microsoft.com/office/drawing/2014/main" id="{BAD2D672-9EEB-404A-BC1D-4E80CBDBD6AE}"/>
                </a:ext>
              </a:extLst>
            </p:cNvPr>
            <p:cNvSpPr>
              <a:spLocks noChangeArrowheads="1"/>
            </p:cNvSpPr>
            <p:nvPr/>
          </p:nvSpPr>
          <p:spPr bwMode="auto">
            <a:xfrm>
              <a:off x="5272" y="3396"/>
              <a:ext cx="536" cy="534"/>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Oval 18">
              <a:extLst>
                <a:ext uri="{FF2B5EF4-FFF2-40B4-BE49-F238E27FC236}">
                  <a16:creationId xmlns:a16="http://schemas.microsoft.com/office/drawing/2014/main" id="{69508A52-0646-462A-B86C-0560D570960F}"/>
                </a:ext>
              </a:extLst>
            </p:cNvPr>
            <p:cNvSpPr>
              <a:spLocks noChangeArrowheads="1"/>
            </p:cNvSpPr>
            <p:nvPr/>
          </p:nvSpPr>
          <p:spPr bwMode="auto">
            <a:xfrm>
              <a:off x="4402" y="1901"/>
              <a:ext cx="536" cy="53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Oval 19">
              <a:extLst>
                <a:ext uri="{FF2B5EF4-FFF2-40B4-BE49-F238E27FC236}">
                  <a16:creationId xmlns:a16="http://schemas.microsoft.com/office/drawing/2014/main" id="{A55AE1F9-CD83-4776-A649-318DBE38F924}"/>
                </a:ext>
              </a:extLst>
            </p:cNvPr>
            <p:cNvSpPr>
              <a:spLocks noChangeArrowheads="1"/>
            </p:cNvSpPr>
            <p:nvPr/>
          </p:nvSpPr>
          <p:spPr bwMode="auto">
            <a:xfrm>
              <a:off x="4636" y="1016"/>
              <a:ext cx="536" cy="534"/>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Oval 20">
              <a:extLst>
                <a:ext uri="{FF2B5EF4-FFF2-40B4-BE49-F238E27FC236}">
                  <a16:creationId xmlns:a16="http://schemas.microsoft.com/office/drawing/2014/main" id="{A7F7918A-6DDA-47D0-BBEC-DDE5E9B131A4}"/>
                </a:ext>
              </a:extLst>
            </p:cNvPr>
            <p:cNvSpPr>
              <a:spLocks noChangeArrowheads="1"/>
            </p:cNvSpPr>
            <p:nvPr/>
          </p:nvSpPr>
          <p:spPr bwMode="auto">
            <a:xfrm>
              <a:off x="5272" y="356"/>
              <a:ext cx="536" cy="535"/>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59" name="TextBox 62">
            <a:extLst>
              <a:ext uri="{FF2B5EF4-FFF2-40B4-BE49-F238E27FC236}">
                <a16:creationId xmlns:a16="http://schemas.microsoft.com/office/drawing/2014/main" id="{29ACAC58-8604-4A25-8143-E2E8E60F1AE1}"/>
              </a:ext>
            </a:extLst>
          </p:cNvPr>
          <p:cNvSpPr txBox="1">
            <a:spLocks noChangeArrowheads="1"/>
          </p:cNvSpPr>
          <p:nvPr/>
        </p:nvSpPr>
        <p:spPr bwMode="auto">
          <a:xfrm>
            <a:off x="4554472" y="482215"/>
            <a:ext cx="3083056" cy="526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35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sp>
        <p:nvSpPr>
          <p:cNvPr id="60" name="TextBox 62">
            <a:extLst>
              <a:ext uri="{FF2B5EF4-FFF2-40B4-BE49-F238E27FC236}">
                <a16:creationId xmlns:a16="http://schemas.microsoft.com/office/drawing/2014/main" id="{920E0409-B4AC-484A-B028-7E62E7696920}"/>
              </a:ext>
            </a:extLst>
          </p:cNvPr>
          <p:cNvSpPr txBox="1">
            <a:spLocks noChangeArrowheads="1"/>
          </p:cNvSpPr>
          <p:nvPr/>
        </p:nvSpPr>
        <p:spPr bwMode="auto">
          <a:xfrm>
            <a:off x="3811457" y="1610156"/>
            <a:ext cx="3083056" cy="526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35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sp>
        <p:nvSpPr>
          <p:cNvPr id="61" name="TextBox 62">
            <a:extLst>
              <a:ext uri="{FF2B5EF4-FFF2-40B4-BE49-F238E27FC236}">
                <a16:creationId xmlns:a16="http://schemas.microsoft.com/office/drawing/2014/main" id="{D73A39CE-C9EF-4D8D-98D9-7A9D622ED575}"/>
              </a:ext>
            </a:extLst>
          </p:cNvPr>
          <p:cNvSpPr txBox="1">
            <a:spLocks noChangeArrowheads="1"/>
          </p:cNvSpPr>
          <p:nvPr/>
        </p:nvSpPr>
        <p:spPr bwMode="auto">
          <a:xfrm>
            <a:off x="3306633" y="3087087"/>
            <a:ext cx="3083056" cy="526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35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sp>
        <p:nvSpPr>
          <p:cNvPr id="62" name="TextBox 62">
            <a:extLst>
              <a:ext uri="{FF2B5EF4-FFF2-40B4-BE49-F238E27FC236}">
                <a16:creationId xmlns:a16="http://schemas.microsoft.com/office/drawing/2014/main" id="{60C0F74C-7433-4D93-B130-18B4EFE6715E}"/>
              </a:ext>
            </a:extLst>
          </p:cNvPr>
          <p:cNvSpPr txBox="1">
            <a:spLocks noChangeArrowheads="1"/>
          </p:cNvSpPr>
          <p:nvPr/>
        </p:nvSpPr>
        <p:spPr bwMode="auto">
          <a:xfrm>
            <a:off x="3746370" y="4697243"/>
            <a:ext cx="3083056" cy="526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35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sp>
        <p:nvSpPr>
          <p:cNvPr id="63" name="TextBox 62">
            <a:extLst>
              <a:ext uri="{FF2B5EF4-FFF2-40B4-BE49-F238E27FC236}">
                <a16:creationId xmlns:a16="http://schemas.microsoft.com/office/drawing/2014/main" id="{558879D6-C8BB-4F99-8983-45923DEC07E5}"/>
              </a:ext>
            </a:extLst>
          </p:cNvPr>
          <p:cNvSpPr txBox="1">
            <a:spLocks noChangeArrowheads="1"/>
          </p:cNvSpPr>
          <p:nvPr/>
        </p:nvSpPr>
        <p:spPr bwMode="auto">
          <a:xfrm>
            <a:off x="4702045" y="5901679"/>
            <a:ext cx="3083056" cy="526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350" dirty="0">
                <a:solidFill>
                  <a:schemeClr val="bg1"/>
                </a:solidFill>
                <a:latin typeface="Calibri Light" panose="020F0302020204030204" pitchFamily="34" charset="0"/>
                <a:ea typeface="Open Sans Light" panose="020B0306030504020204" pitchFamily="34" charset="0"/>
              </a:rPr>
              <a:t>Lorem Ipsum has two main statistical methodologies are used in data.</a:t>
            </a:r>
          </a:p>
        </p:txBody>
      </p:sp>
      <p:sp>
        <p:nvSpPr>
          <p:cNvPr id="43" name="TextBox 42">
            <a:extLst>
              <a:ext uri="{FF2B5EF4-FFF2-40B4-BE49-F238E27FC236}">
                <a16:creationId xmlns:a16="http://schemas.microsoft.com/office/drawing/2014/main" id="{76E9BDDA-BB0E-4710-9939-6CB0D15B256A}"/>
              </a:ext>
            </a:extLst>
          </p:cNvPr>
          <p:cNvSpPr txBox="1"/>
          <p:nvPr/>
        </p:nvSpPr>
        <p:spPr>
          <a:xfrm>
            <a:off x="9053514" y="2899775"/>
            <a:ext cx="2687507" cy="923330"/>
          </a:xfrm>
          <a:prstGeom prst="rect">
            <a:avLst/>
          </a:prstGeom>
          <a:noFill/>
        </p:spPr>
        <p:txBody>
          <a:bodyPr wrap="square" rtlCol="0">
            <a:spAutoFit/>
          </a:bodyPr>
          <a:lstStyle/>
          <a:p>
            <a:r>
              <a:rPr lang="en-US" sz="5400" dirty="0">
                <a:solidFill>
                  <a:schemeClr val="bg1"/>
                </a:solidFill>
              </a:rPr>
              <a:t>Insights</a:t>
            </a:r>
          </a:p>
        </p:txBody>
      </p:sp>
      <p:grpSp>
        <p:nvGrpSpPr>
          <p:cNvPr id="51" name="Group 23">
            <a:extLst>
              <a:ext uri="{FF2B5EF4-FFF2-40B4-BE49-F238E27FC236}">
                <a16:creationId xmlns:a16="http://schemas.microsoft.com/office/drawing/2014/main" id="{A26B4162-12EB-4BA4-94E4-675BE028F5A6}"/>
              </a:ext>
            </a:extLst>
          </p:cNvPr>
          <p:cNvGrpSpPr>
            <a:grpSpLocks noChangeAspect="1"/>
          </p:cNvGrpSpPr>
          <p:nvPr/>
        </p:nvGrpSpPr>
        <p:grpSpPr bwMode="auto">
          <a:xfrm>
            <a:off x="8496301" y="660403"/>
            <a:ext cx="625475" cy="625475"/>
            <a:chOff x="5352" y="425"/>
            <a:chExt cx="394" cy="394"/>
          </a:xfrm>
          <a:solidFill>
            <a:srgbClr val="20B9DC"/>
          </a:solidFill>
        </p:grpSpPr>
        <p:sp>
          <p:nvSpPr>
            <p:cNvPr id="64" name="Freeform 24">
              <a:extLst>
                <a:ext uri="{FF2B5EF4-FFF2-40B4-BE49-F238E27FC236}">
                  <a16:creationId xmlns:a16="http://schemas.microsoft.com/office/drawing/2014/main" id="{C39E3484-CFE7-4F8E-AEF7-932F8774972B}"/>
                </a:ext>
              </a:extLst>
            </p:cNvPr>
            <p:cNvSpPr>
              <a:spLocks/>
            </p:cNvSpPr>
            <p:nvPr/>
          </p:nvSpPr>
          <p:spPr bwMode="auto">
            <a:xfrm>
              <a:off x="5520" y="570"/>
              <a:ext cx="58" cy="104"/>
            </a:xfrm>
            <a:custGeom>
              <a:avLst/>
              <a:gdLst>
                <a:gd name="T0" fmla="*/ 152 w 251"/>
                <a:gd name="T1" fmla="*/ 452 h 452"/>
                <a:gd name="T2" fmla="*/ 99 w 251"/>
                <a:gd name="T3" fmla="*/ 452 h 452"/>
                <a:gd name="T4" fmla="*/ 0 w 251"/>
                <a:gd name="T5" fmla="*/ 354 h 452"/>
                <a:gd name="T6" fmla="*/ 25 w 251"/>
                <a:gd name="T7" fmla="*/ 329 h 452"/>
                <a:gd name="T8" fmla="*/ 49 w 251"/>
                <a:gd name="T9" fmla="*/ 354 h 452"/>
                <a:gd name="T10" fmla="*/ 99 w 251"/>
                <a:gd name="T11" fmla="*/ 404 h 452"/>
                <a:gd name="T12" fmla="*/ 152 w 251"/>
                <a:gd name="T13" fmla="*/ 404 h 452"/>
                <a:gd name="T14" fmla="*/ 202 w 251"/>
                <a:gd name="T15" fmla="*/ 354 h 452"/>
                <a:gd name="T16" fmla="*/ 202 w 251"/>
                <a:gd name="T17" fmla="*/ 301 h 452"/>
                <a:gd name="T18" fmla="*/ 152 w 251"/>
                <a:gd name="T19" fmla="*/ 251 h 452"/>
                <a:gd name="T20" fmla="*/ 99 w 251"/>
                <a:gd name="T21" fmla="*/ 251 h 452"/>
                <a:gd name="T22" fmla="*/ 0 w 251"/>
                <a:gd name="T23" fmla="*/ 152 h 452"/>
                <a:gd name="T24" fmla="*/ 0 w 251"/>
                <a:gd name="T25" fmla="*/ 99 h 452"/>
                <a:gd name="T26" fmla="*/ 99 w 251"/>
                <a:gd name="T27" fmla="*/ 0 h 452"/>
                <a:gd name="T28" fmla="*/ 152 w 251"/>
                <a:gd name="T29" fmla="*/ 0 h 452"/>
                <a:gd name="T30" fmla="*/ 251 w 251"/>
                <a:gd name="T31" fmla="*/ 99 h 452"/>
                <a:gd name="T32" fmla="*/ 251 w 251"/>
                <a:gd name="T33" fmla="*/ 102 h 452"/>
                <a:gd name="T34" fmla="*/ 226 w 251"/>
                <a:gd name="T35" fmla="*/ 126 h 452"/>
                <a:gd name="T36" fmla="*/ 202 w 251"/>
                <a:gd name="T37" fmla="*/ 102 h 452"/>
                <a:gd name="T38" fmla="*/ 202 w 251"/>
                <a:gd name="T39" fmla="*/ 99 h 452"/>
                <a:gd name="T40" fmla="*/ 152 w 251"/>
                <a:gd name="T41" fmla="*/ 49 h 452"/>
                <a:gd name="T42" fmla="*/ 99 w 251"/>
                <a:gd name="T43" fmla="*/ 49 h 452"/>
                <a:gd name="T44" fmla="*/ 49 w 251"/>
                <a:gd name="T45" fmla="*/ 99 h 452"/>
                <a:gd name="T46" fmla="*/ 49 w 251"/>
                <a:gd name="T47" fmla="*/ 152 h 452"/>
                <a:gd name="T48" fmla="*/ 99 w 251"/>
                <a:gd name="T49" fmla="*/ 202 h 452"/>
                <a:gd name="T50" fmla="*/ 152 w 251"/>
                <a:gd name="T51" fmla="*/ 202 h 452"/>
                <a:gd name="T52" fmla="*/ 251 w 251"/>
                <a:gd name="T53" fmla="*/ 301 h 452"/>
                <a:gd name="T54" fmla="*/ 251 w 251"/>
                <a:gd name="T55" fmla="*/ 354 h 452"/>
                <a:gd name="T56" fmla="*/ 152 w 251"/>
                <a:gd name="T57" fmla="*/ 452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51" h="452">
                  <a:moveTo>
                    <a:pt x="152" y="452"/>
                  </a:moveTo>
                  <a:cubicBezTo>
                    <a:pt x="99" y="452"/>
                    <a:pt x="99" y="452"/>
                    <a:pt x="99" y="452"/>
                  </a:cubicBezTo>
                  <a:cubicBezTo>
                    <a:pt x="45" y="452"/>
                    <a:pt x="0" y="408"/>
                    <a:pt x="0" y="354"/>
                  </a:cubicBezTo>
                  <a:cubicBezTo>
                    <a:pt x="0" y="340"/>
                    <a:pt x="11" y="329"/>
                    <a:pt x="25" y="329"/>
                  </a:cubicBezTo>
                  <a:cubicBezTo>
                    <a:pt x="38" y="329"/>
                    <a:pt x="49" y="340"/>
                    <a:pt x="49" y="354"/>
                  </a:cubicBezTo>
                  <a:cubicBezTo>
                    <a:pt x="49" y="381"/>
                    <a:pt x="72" y="404"/>
                    <a:pt x="99" y="404"/>
                  </a:cubicBezTo>
                  <a:cubicBezTo>
                    <a:pt x="152" y="404"/>
                    <a:pt x="152" y="404"/>
                    <a:pt x="152" y="404"/>
                  </a:cubicBezTo>
                  <a:cubicBezTo>
                    <a:pt x="179" y="404"/>
                    <a:pt x="202" y="381"/>
                    <a:pt x="202" y="354"/>
                  </a:cubicBezTo>
                  <a:cubicBezTo>
                    <a:pt x="202" y="301"/>
                    <a:pt x="202" y="301"/>
                    <a:pt x="202" y="301"/>
                  </a:cubicBezTo>
                  <a:cubicBezTo>
                    <a:pt x="202" y="273"/>
                    <a:pt x="179" y="251"/>
                    <a:pt x="152" y="251"/>
                  </a:cubicBezTo>
                  <a:cubicBezTo>
                    <a:pt x="99" y="251"/>
                    <a:pt x="99" y="251"/>
                    <a:pt x="99" y="251"/>
                  </a:cubicBezTo>
                  <a:cubicBezTo>
                    <a:pt x="45" y="251"/>
                    <a:pt x="0" y="207"/>
                    <a:pt x="0" y="152"/>
                  </a:cubicBezTo>
                  <a:cubicBezTo>
                    <a:pt x="0" y="99"/>
                    <a:pt x="0" y="99"/>
                    <a:pt x="0" y="99"/>
                  </a:cubicBezTo>
                  <a:cubicBezTo>
                    <a:pt x="0" y="45"/>
                    <a:pt x="45" y="0"/>
                    <a:pt x="99" y="0"/>
                  </a:cubicBezTo>
                  <a:cubicBezTo>
                    <a:pt x="152" y="0"/>
                    <a:pt x="152" y="0"/>
                    <a:pt x="152" y="0"/>
                  </a:cubicBezTo>
                  <a:cubicBezTo>
                    <a:pt x="206" y="0"/>
                    <a:pt x="251" y="45"/>
                    <a:pt x="251" y="99"/>
                  </a:cubicBezTo>
                  <a:cubicBezTo>
                    <a:pt x="251" y="102"/>
                    <a:pt x="251" y="102"/>
                    <a:pt x="251" y="102"/>
                  </a:cubicBezTo>
                  <a:cubicBezTo>
                    <a:pt x="251" y="115"/>
                    <a:pt x="240" y="126"/>
                    <a:pt x="226" y="126"/>
                  </a:cubicBezTo>
                  <a:cubicBezTo>
                    <a:pt x="213" y="126"/>
                    <a:pt x="202" y="115"/>
                    <a:pt x="202" y="102"/>
                  </a:cubicBezTo>
                  <a:cubicBezTo>
                    <a:pt x="202" y="99"/>
                    <a:pt x="202" y="99"/>
                    <a:pt x="202" y="99"/>
                  </a:cubicBezTo>
                  <a:cubicBezTo>
                    <a:pt x="202" y="72"/>
                    <a:pt x="179" y="49"/>
                    <a:pt x="152" y="49"/>
                  </a:cubicBezTo>
                  <a:cubicBezTo>
                    <a:pt x="99" y="49"/>
                    <a:pt x="99" y="49"/>
                    <a:pt x="99" y="49"/>
                  </a:cubicBezTo>
                  <a:cubicBezTo>
                    <a:pt x="72" y="49"/>
                    <a:pt x="49" y="72"/>
                    <a:pt x="49" y="99"/>
                  </a:cubicBezTo>
                  <a:cubicBezTo>
                    <a:pt x="49" y="152"/>
                    <a:pt x="49" y="152"/>
                    <a:pt x="49" y="152"/>
                  </a:cubicBezTo>
                  <a:cubicBezTo>
                    <a:pt x="49" y="180"/>
                    <a:pt x="72" y="202"/>
                    <a:pt x="99" y="202"/>
                  </a:cubicBezTo>
                  <a:cubicBezTo>
                    <a:pt x="152" y="202"/>
                    <a:pt x="152" y="202"/>
                    <a:pt x="152" y="202"/>
                  </a:cubicBezTo>
                  <a:cubicBezTo>
                    <a:pt x="206" y="202"/>
                    <a:pt x="251" y="246"/>
                    <a:pt x="251" y="301"/>
                  </a:cubicBezTo>
                  <a:cubicBezTo>
                    <a:pt x="251" y="354"/>
                    <a:pt x="251" y="354"/>
                    <a:pt x="251" y="354"/>
                  </a:cubicBezTo>
                  <a:cubicBezTo>
                    <a:pt x="251" y="408"/>
                    <a:pt x="206" y="452"/>
                    <a:pt x="152" y="4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25">
              <a:extLst>
                <a:ext uri="{FF2B5EF4-FFF2-40B4-BE49-F238E27FC236}">
                  <a16:creationId xmlns:a16="http://schemas.microsoft.com/office/drawing/2014/main" id="{4F1660B8-6E82-402C-BCD6-FA090F74AD0A}"/>
                </a:ext>
              </a:extLst>
            </p:cNvPr>
            <p:cNvSpPr>
              <a:spLocks/>
            </p:cNvSpPr>
            <p:nvPr/>
          </p:nvSpPr>
          <p:spPr bwMode="auto">
            <a:xfrm>
              <a:off x="5543" y="550"/>
              <a:ext cx="11" cy="29"/>
            </a:xfrm>
            <a:custGeom>
              <a:avLst/>
              <a:gdLst>
                <a:gd name="T0" fmla="*/ 24 w 49"/>
                <a:gd name="T1" fmla="*/ 128 h 128"/>
                <a:gd name="T2" fmla="*/ 0 w 49"/>
                <a:gd name="T3" fmla="*/ 104 h 128"/>
                <a:gd name="T4" fmla="*/ 0 w 49"/>
                <a:gd name="T5" fmla="*/ 24 h 128"/>
                <a:gd name="T6" fmla="*/ 24 w 49"/>
                <a:gd name="T7" fmla="*/ 0 h 128"/>
                <a:gd name="T8" fmla="*/ 49 w 49"/>
                <a:gd name="T9" fmla="*/ 24 h 128"/>
                <a:gd name="T10" fmla="*/ 49 w 49"/>
                <a:gd name="T11" fmla="*/ 104 h 128"/>
                <a:gd name="T12" fmla="*/ 24 w 49"/>
                <a:gd name="T13" fmla="*/ 128 h 128"/>
              </a:gdLst>
              <a:ahLst/>
              <a:cxnLst>
                <a:cxn ang="0">
                  <a:pos x="T0" y="T1"/>
                </a:cxn>
                <a:cxn ang="0">
                  <a:pos x="T2" y="T3"/>
                </a:cxn>
                <a:cxn ang="0">
                  <a:pos x="T4" y="T5"/>
                </a:cxn>
                <a:cxn ang="0">
                  <a:pos x="T6" y="T7"/>
                </a:cxn>
                <a:cxn ang="0">
                  <a:pos x="T8" y="T9"/>
                </a:cxn>
                <a:cxn ang="0">
                  <a:pos x="T10" y="T11"/>
                </a:cxn>
                <a:cxn ang="0">
                  <a:pos x="T12" y="T13"/>
                </a:cxn>
              </a:cxnLst>
              <a:rect l="0" t="0" r="r" b="b"/>
              <a:pathLst>
                <a:path w="49" h="128">
                  <a:moveTo>
                    <a:pt x="24" y="128"/>
                  </a:moveTo>
                  <a:cubicBezTo>
                    <a:pt x="11" y="128"/>
                    <a:pt x="0" y="117"/>
                    <a:pt x="0" y="104"/>
                  </a:cubicBezTo>
                  <a:cubicBezTo>
                    <a:pt x="0" y="24"/>
                    <a:pt x="0" y="24"/>
                    <a:pt x="0" y="24"/>
                  </a:cubicBezTo>
                  <a:cubicBezTo>
                    <a:pt x="0" y="11"/>
                    <a:pt x="11" y="0"/>
                    <a:pt x="24" y="0"/>
                  </a:cubicBezTo>
                  <a:cubicBezTo>
                    <a:pt x="38" y="0"/>
                    <a:pt x="49" y="11"/>
                    <a:pt x="49" y="24"/>
                  </a:cubicBezTo>
                  <a:cubicBezTo>
                    <a:pt x="49" y="104"/>
                    <a:pt x="49" y="104"/>
                    <a:pt x="49" y="104"/>
                  </a:cubicBezTo>
                  <a:cubicBezTo>
                    <a:pt x="49" y="117"/>
                    <a:pt x="38" y="128"/>
                    <a:pt x="24" y="1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26">
              <a:extLst>
                <a:ext uri="{FF2B5EF4-FFF2-40B4-BE49-F238E27FC236}">
                  <a16:creationId xmlns:a16="http://schemas.microsoft.com/office/drawing/2014/main" id="{D4C70732-F718-4423-8F3A-E721625AA908}"/>
                </a:ext>
              </a:extLst>
            </p:cNvPr>
            <p:cNvSpPr>
              <a:spLocks/>
            </p:cNvSpPr>
            <p:nvPr/>
          </p:nvSpPr>
          <p:spPr bwMode="auto">
            <a:xfrm>
              <a:off x="5543" y="663"/>
              <a:ext cx="11" cy="30"/>
            </a:xfrm>
            <a:custGeom>
              <a:avLst/>
              <a:gdLst>
                <a:gd name="T0" fmla="*/ 24 w 49"/>
                <a:gd name="T1" fmla="*/ 128 h 128"/>
                <a:gd name="T2" fmla="*/ 0 w 49"/>
                <a:gd name="T3" fmla="*/ 103 h 128"/>
                <a:gd name="T4" fmla="*/ 0 w 49"/>
                <a:gd name="T5" fmla="*/ 24 h 128"/>
                <a:gd name="T6" fmla="*/ 24 w 49"/>
                <a:gd name="T7" fmla="*/ 0 h 128"/>
                <a:gd name="T8" fmla="*/ 49 w 49"/>
                <a:gd name="T9" fmla="*/ 24 h 128"/>
                <a:gd name="T10" fmla="*/ 49 w 49"/>
                <a:gd name="T11" fmla="*/ 103 h 128"/>
                <a:gd name="T12" fmla="*/ 24 w 49"/>
                <a:gd name="T13" fmla="*/ 128 h 128"/>
              </a:gdLst>
              <a:ahLst/>
              <a:cxnLst>
                <a:cxn ang="0">
                  <a:pos x="T0" y="T1"/>
                </a:cxn>
                <a:cxn ang="0">
                  <a:pos x="T2" y="T3"/>
                </a:cxn>
                <a:cxn ang="0">
                  <a:pos x="T4" y="T5"/>
                </a:cxn>
                <a:cxn ang="0">
                  <a:pos x="T6" y="T7"/>
                </a:cxn>
                <a:cxn ang="0">
                  <a:pos x="T8" y="T9"/>
                </a:cxn>
                <a:cxn ang="0">
                  <a:pos x="T10" y="T11"/>
                </a:cxn>
                <a:cxn ang="0">
                  <a:pos x="T12" y="T13"/>
                </a:cxn>
              </a:cxnLst>
              <a:rect l="0" t="0" r="r" b="b"/>
              <a:pathLst>
                <a:path w="49" h="128">
                  <a:moveTo>
                    <a:pt x="24" y="128"/>
                  </a:moveTo>
                  <a:cubicBezTo>
                    <a:pt x="11" y="128"/>
                    <a:pt x="0" y="117"/>
                    <a:pt x="0" y="103"/>
                  </a:cubicBezTo>
                  <a:cubicBezTo>
                    <a:pt x="0" y="24"/>
                    <a:pt x="0" y="24"/>
                    <a:pt x="0" y="24"/>
                  </a:cubicBezTo>
                  <a:cubicBezTo>
                    <a:pt x="0" y="10"/>
                    <a:pt x="11" y="0"/>
                    <a:pt x="24" y="0"/>
                  </a:cubicBezTo>
                  <a:cubicBezTo>
                    <a:pt x="38" y="0"/>
                    <a:pt x="49" y="10"/>
                    <a:pt x="49" y="24"/>
                  </a:cubicBezTo>
                  <a:cubicBezTo>
                    <a:pt x="49" y="103"/>
                    <a:pt x="49" y="103"/>
                    <a:pt x="49" y="103"/>
                  </a:cubicBezTo>
                  <a:cubicBezTo>
                    <a:pt x="49" y="117"/>
                    <a:pt x="38" y="128"/>
                    <a:pt x="24" y="1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27">
              <a:extLst>
                <a:ext uri="{FF2B5EF4-FFF2-40B4-BE49-F238E27FC236}">
                  <a16:creationId xmlns:a16="http://schemas.microsoft.com/office/drawing/2014/main" id="{9A2C828D-EA56-48C3-8EE8-FEEA6732240F}"/>
                </a:ext>
              </a:extLst>
            </p:cNvPr>
            <p:cNvSpPr>
              <a:spLocks noEditPoints="1"/>
            </p:cNvSpPr>
            <p:nvPr/>
          </p:nvSpPr>
          <p:spPr bwMode="auto">
            <a:xfrm>
              <a:off x="5454" y="527"/>
              <a:ext cx="189" cy="189"/>
            </a:xfrm>
            <a:custGeom>
              <a:avLst/>
              <a:gdLst>
                <a:gd name="T0" fmla="*/ 410 w 820"/>
                <a:gd name="T1" fmla="*/ 819 h 819"/>
                <a:gd name="T2" fmla="*/ 0 w 820"/>
                <a:gd name="T3" fmla="*/ 410 h 819"/>
                <a:gd name="T4" fmla="*/ 6 w 820"/>
                <a:gd name="T5" fmla="*/ 346 h 819"/>
                <a:gd name="T6" fmla="*/ 410 w 820"/>
                <a:gd name="T7" fmla="*/ 0 h 819"/>
                <a:gd name="T8" fmla="*/ 820 w 820"/>
                <a:gd name="T9" fmla="*/ 410 h 819"/>
                <a:gd name="T10" fmla="*/ 719 w 820"/>
                <a:gd name="T11" fmla="*/ 678 h 819"/>
                <a:gd name="T12" fmla="*/ 691 w 820"/>
                <a:gd name="T13" fmla="*/ 684 h 819"/>
                <a:gd name="T14" fmla="*/ 625 w 820"/>
                <a:gd name="T15" fmla="*/ 658 h 819"/>
                <a:gd name="T16" fmla="*/ 650 w 820"/>
                <a:gd name="T17" fmla="*/ 718 h 819"/>
                <a:gd name="T18" fmla="*/ 641 w 820"/>
                <a:gd name="T19" fmla="*/ 747 h 819"/>
                <a:gd name="T20" fmla="*/ 410 w 820"/>
                <a:gd name="T21" fmla="*/ 819 h 819"/>
                <a:gd name="T22" fmla="*/ 410 w 820"/>
                <a:gd name="T23" fmla="*/ 49 h 819"/>
                <a:gd name="T24" fmla="*/ 54 w 820"/>
                <a:gd name="T25" fmla="*/ 353 h 819"/>
                <a:gd name="T26" fmla="*/ 49 w 820"/>
                <a:gd name="T27" fmla="*/ 410 h 819"/>
                <a:gd name="T28" fmla="*/ 410 w 820"/>
                <a:gd name="T29" fmla="*/ 770 h 819"/>
                <a:gd name="T30" fmla="*/ 597 w 820"/>
                <a:gd name="T31" fmla="*/ 718 h 819"/>
                <a:gd name="T32" fmla="*/ 558 w 820"/>
                <a:gd name="T33" fmla="*/ 622 h 819"/>
                <a:gd name="T34" fmla="*/ 563 w 820"/>
                <a:gd name="T35" fmla="*/ 596 h 819"/>
                <a:gd name="T36" fmla="*/ 590 w 820"/>
                <a:gd name="T37" fmla="*/ 590 h 819"/>
                <a:gd name="T38" fmla="*/ 693 w 820"/>
                <a:gd name="T39" fmla="*/ 632 h 819"/>
                <a:gd name="T40" fmla="*/ 771 w 820"/>
                <a:gd name="T41" fmla="*/ 410 h 819"/>
                <a:gd name="T42" fmla="*/ 410 w 820"/>
                <a:gd name="T43" fmla="*/ 49 h 8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20" h="819">
                  <a:moveTo>
                    <a:pt x="410" y="819"/>
                  </a:moveTo>
                  <a:cubicBezTo>
                    <a:pt x="184" y="819"/>
                    <a:pt x="0" y="636"/>
                    <a:pt x="0" y="410"/>
                  </a:cubicBezTo>
                  <a:cubicBezTo>
                    <a:pt x="0" y="390"/>
                    <a:pt x="2" y="369"/>
                    <a:pt x="6" y="346"/>
                  </a:cubicBezTo>
                  <a:cubicBezTo>
                    <a:pt x="37" y="145"/>
                    <a:pt x="207" y="0"/>
                    <a:pt x="410" y="0"/>
                  </a:cubicBezTo>
                  <a:cubicBezTo>
                    <a:pt x="636" y="0"/>
                    <a:pt x="820" y="184"/>
                    <a:pt x="820" y="410"/>
                  </a:cubicBezTo>
                  <a:cubicBezTo>
                    <a:pt x="820" y="508"/>
                    <a:pt x="784" y="603"/>
                    <a:pt x="719" y="678"/>
                  </a:cubicBezTo>
                  <a:cubicBezTo>
                    <a:pt x="712" y="686"/>
                    <a:pt x="701" y="688"/>
                    <a:pt x="691" y="684"/>
                  </a:cubicBezTo>
                  <a:cubicBezTo>
                    <a:pt x="625" y="658"/>
                    <a:pt x="625" y="658"/>
                    <a:pt x="625" y="658"/>
                  </a:cubicBezTo>
                  <a:cubicBezTo>
                    <a:pt x="650" y="718"/>
                    <a:pt x="650" y="718"/>
                    <a:pt x="650" y="718"/>
                  </a:cubicBezTo>
                  <a:cubicBezTo>
                    <a:pt x="654" y="729"/>
                    <a:pt x="651" y="741"/>
                    <a:pt x="641" y="747"/>
                  </a:cubicBezTo>
                  <a:cubicBezTo>
                    <a:pt x="573" y="794"/>
                    <a:pt x="493" y="819"/>
                    <a:pt x="410" y="819"/>
                  </a:cubicBezTo>
                  <a:close/>
                  <a:moveTo>
                    <a:pt x="410" y="49"/>
                  </a:moveTo>
                  <a:cubicBezTo>
                    <a:pt x="231" y="49"/>
                    <a:pt x="82" y="177"/>
                    <a:pt x="54" y="353"/>
                  </a:cubicBezTo>
                  <a:cubicBezTo>
                    <a:pt x="51" y="374"/>
                    <a:pt x="49" y="393"/>
                    <a:pt x="49" y="410"/>
                  </a:cubicBezTo>
                  <a:cubicBezTo>
                    <a:pt x="49" y="609"/>
                    <a:pt x="211" y="770"/>
                    <a:pt x="410" y="770"/>
                  </a:cubicBezTo>
                  <a:cubicBezTo>
                    <a:pt x="476" y="770"/>
                    <a:pt x="540" y="752"/>
                    <a:pt x="597" y="718"/>
                  </a:cubicBezTo>
                  <a:cubicBezTo>
                    <a:pt x="558" y="622"/>
                    <a:pt x="558" y="622"/>
                    <a:pt x="558" y="622"/>
                  </a:cubicBezTo>
                  <a:cubicBezTo>
                    <a:pt x="554" y="613"/>
                    <a:pt x="556" y="603"/>
                    <a:pt x="563" y="596"/>
                  </a:cubicBezTo>
                  <a:cubicBezTo>
                    <a:pt x="570" y="589"/>
                    <a:pt x="581" y="587"/>
                    <a:pt x="590" y="590"/>
                  </a:cubicBezTo>
                  <a:cubicBezTo>
                    <a:pt x="693" y="632"/>
                    <a:pt x="693" y="632"/>
                    <a:pt x="693" y="632"/>
                  </a:cubicBezTo>
                  <a:cubicBezTo>
                    <a:pt x="743" y="569"/>
                    <a:pt x="771" y="490"/>
                    <a:pt x="771" y="410"/>
                  </a:cubicBezTo>
                  <a:cubicBezTo>
                    <a:pt x="771" y="211"/>
                    <a:pt x="609" y="49"/>
                    <a:pt x="410" y="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28">
              <a:extLst>
                <a:ext uri="{FF2B5EF4-FFF2-40B4-BE49-F238E27FC236}">
                  <a16:creationId xmlns:a16="http://schemas.microsoft.com/office/drawing/2014/main" id="{BE4ABB8B-6C0D-46A9-9995-A77338C419BC}"/>
                </a:ext>
              </a:extLst>
            </p:cNvPr>
            <p:cNvSpPr>
              <a:spLocks noEditPoints="1"/>
            </p:cNvSpPr>
            <p:nvPr/>
          </p:nvSpPr>
          <p:spPr bwMode="auto">
            <a:xfrm>
              <a:off x="5582" y="663"/>
              <a:ext cx="151" cy="150"/>
            </a:xfrm>
            <a:custGeom>
              <a:avLst/>
              <a:gdLst>
                <a:gd name="T0" fmla="*/ 534 w 655"/>
                <a:gd name="T1" fmla="*/ 652 h 652"/>
                <a:gd name="T2" fmla="*/ 517 w 655"/>
                <a:gd name="T3" fmla="*/ 645 h 652"/>
                <a:gd name="T4" fmla="*/ 298 w 655"/>
                <a:gd name="T5" fmla="*/ 425 h 652"/>
                <a:gd name="T6" fmla="*/ 228 w 655"/>
                <a:gd name="T7" fmla="*/ 495 h 652"/>
                <a:gd name="T8" fmla="*/ 206 w 655"/>
                <a:gd name="T9" fmla="*/ 502 h 652"/>
                <a:gd name="T10" fmla="*/ 188 w 655"/>
                <a:gd name="T11" fmla="*/ 487 h 652"/>
                <a:gd name="T12" fmla="*/ 4 w 655"/>
                <a:gd name="T13" fmla="*/ 35 h 652"/>
                <a:gd name="T14" fmla="*/ 9 w 655"/>
                <a:gd name="T15" fmla="*/ 9 h 652"/>
                <a:gd name="T16" fmla="*/ 36 w 655"/>
                <a:gd name="T17" fmla="*/ 3 h 652"/>
                <a:gd name="T18" fmla="*/ 488 w 655"/>
                <a:gd name="T19" fmla="*/ 187 h 652"/>
                <a:gd name="T20" fmla="*/ 503 w 655"/>
                <a:gd name="T21" fmla="*/ 205 h 652"/>
                <a:gd name="T22" fmla="*/ 496 w 655"/>
                <a:gd name="T23" fmla="*/ 227 h 652"/>
                <a:gd name="T24" fmla="*/ 426 w 655"/>
                <a:gd name="T25" fmla="*/ 297 h 652"/>
                <a:gd name="T26" fmla="*/ 645 w 655"/>
                <a:gd name="T27" fmla="*/ 516 h 652"/>
                <a:gd name="T28" fmla="*/ 645 w 655"/>
                <a:gd name="T29" fmla="*/ 551 h 652"/>
                <a:gd name="T30" fmla="*/ 552 w 655"/>
                <a:gd name="T31" fmla="*/ 645 h 652"/>
                <a:gd name="T32" fmla="*/ 534 w 655"/>
                <a:gd name="T33" fmla="*/ 652 h 652"/>
                <a:gd name="T34" fmla="*/ 298 w 655"/>
                <a:gd name="T35" fmla="*/ 366 h 652"/>
                <a:gd name="T36" fmla="*/ 315 w 655"/>
                <a:gd name="T37" fmla="*/ 374 h 652"/>
                <a:gd name="T38" fmla="*/ 534 w 655"/>
                <a:gd name="T39" fmla="*/ 593 h 652"/>
                <a:gd name="T40" fmla="*/ 594 w 655"/>
                <a:gd name="T41" fmla="*/ 534 h 652"/>
                <a:gd name="T42" fmla="*/ 374 w 655"/>
                <a:gd name="T43" fmla="*/ 314 h 652"/>
                <a:gd name="T44" fmla="*/ 374 w 655"/>
                <a:gd name="T45" fmla="*/ 280 h 652"/>
                <a:gd name="T46" fmla="*/ 435 w 655"/>
                <a:gd name="T47" fmla="*/ 219 h 652"/>
                <a:gd name="T48" fmla="*/ 71 w 655"/>
                <a:gd name="T49" fmla="*/ 71 h 652"/>
                <a:gd name="T50" fmla="*/ 219 w 655"/>
                <a:gd name="T51" fmla="*/ 435 h 652"/>
                <a:gd name="T52" fmla="*/ 280 w 655"/>
                <a:gd name="T53" fmla="*/ 374 h 652"/>
                <a:gd name="T54" fmla="*/ 298 w 655"/>
                <a:gd name="T55" fmla="*/ 366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55" h="652">
                  <a:moveTo>
                    <a:pt x="534" y="652"/>
                  </a:moveTo>
                  <a:cubicBezTo>
                    <a:pt x="528" y="652"/>
                    <a:pt x="522" y="649"/>
                    <a:pt x="517" y="645"/>
                  </a:cubicBezTo>
                  <a:cubicBezTo>
                    <a:pt x="298" y="425"/>
                    <a:pt x="298" y="425"/>
                    <a:pt x="298" y="425"/>
                  </a:cubicBezTo>
                  <a:cubicBezTo>
                    <a:pt x="228" y="495"/>
                    <a:pt x="228" y="495"/>
                    <a:pt x="228" y="495"/>
                  </a:cubicBezTo>
                  <a:cubicBezTo>
                    <a:pt x="222" y="501"/>
                    <a:pt x="214" y="504"/>
                    <a:pt x="206" y="502"/>
                  </a:cubicBezTo>
                  <a:cubicBezTo>
                    <a:pt x="198" y="500"/>
                    <a:pt x="191" y="495"/>
                    <a:pt x="188" y="487"/>
                  </a:cubicBezTo>
                  <a:cubicBezTo>
                    <a:pt x="4" y="35"/>
                    <a:pt x="4" y="35"/>
                    <a:pt x="4" y="35"/>
                  </a:cubicBezTo>
                  <a:cubicBezTo>
                    <a:pt x="0" y="26"/>
                    <a:pt x="2" y="16"/>
                    <a:pt x="9" y="9"/>
                  </a:cubicBezTo>
                  <a:cubicBezTo>
                    <a:pt x="16" y="2"/>
                    <a:pt x="27" y="0"/>
                    <a:pt x="36" y="3"/>
                  </a:cubicBezTo>
                  <a:cubicBezTo>
                    <a:pt x="488" y="187"/>
                    <a:pt x="488" y="187"/>
                    <a:pt x="488" y="187"/>
                  </a:cubicBezTo>
                  <a:cubicBezTo>
                    <a:pt x="495" y="190"/>
                    <a:pt x="501" y="197"/>
                    <a:pt x="503" y="205"/>
                  </a:cubicBezTo>
                  <a:cubicBezTo>
                    <a:pt x="504" y="213"/>
                    <a:pt x="502" y="221"/>
                    <a:pt x="496" y="227"/>
                  </a:cubicBezTo>
                  <a:cubicBezTo>
                    <a:pt x="426" y="297"/>
                    <a:pt x="426" y="297"/>
                    <a:pt x="426" y="297"/>
                  </a:cubicBezTo>
                  <a:cubicBezTo>
                    <a:pt x="645" y="516"/>
                    <a:pt x="645" y="516"/>
                    <a:pt x="645" y="516"/>
                  </a:cubicBezTo>
                  <a:cubicBezTo>
                    <a:pt x="655" y="526"/>
                    <a:pt x="655" y="541"/>
                    <a:pt x="645" y="551"/>
                  </a:cubicBezTo>
                  <a:cubicBezTo>
                    <a:pt x="552" y="645"/>
                    <a:pt x="552" y="645"/>
                    <a:pt x="552" y="645"/>
                  </a:cubicBezTo>
                  <a:cubicBezTo>
                    <a:pt x="547" y="649"/>
                    <a:pt x="541" y="652"/>
                    <a:pt x="534" y="652"/>
                  </a:cubicBezTo>
                  <a:close/>
                  <a:moveTo>
                    <a:pt x="298" y="366"/>
                  </a:moveTo>
                  <a:cubicBezTo>
                    <a:pt x="304" y="366"/>
                    <a:pt x="310" y="369"/>
                    <a:pt x="315" y="374"/>
                  </a:cubicBezTo>
                  <a:cubicBezTo>
                    <a:pt x="534" y="593"/>
                    <a:pt x="534" y="593"/>
                    <a:pt x="534" y="593"/>
                  </a:cubicBezTo>
                  <a:cubicBezTo>
                    <a:pt x="594" y="534"/>
                    <a:pt x="594" y="534"/>
                    <a:pt x="594" y="534"/>
                  </a:cubicBezTo>
                  <a:cubicBezTo>
                    <a:pt x="374" y="314"/>
                    <a:pt x="374" y="314"/>
                    <a:pt x="374" y="314"/>
                  </a:cubicBezTo>
                  <a:cubicBezTo>
                    <a:pt x="365" y="305"/>
                    <a:pt x="365" y="289"/>
                    <a:pt x="374" y="280"/>
                  </a:cubicBezTo>
                  <a:cubicBezTo>
                    <a:pt x="435" y="219"/>
                    <a:pt x="435" y="219"/>
                    <a:pt x="435" y="219"/>
                  </a:cubicBezTo>
                  <a:cubicBezTo>
                    <a:pt x="71" y="71"/>
                    <a:pt x="71" y="71"/>
                    <a:pt x="71" y="71"/>
                  </a:cubicBezTo>
                  <a:cubicBezTo>
                    <a:pt x="219" y="435"/>
                    <a:pt x="219" y="435"/>
                    <a:pt x="219" y="435"/>
                  </a:cubicBezTo>
                  <a:cubicBezTo>
                    <a:pt x="280" y="374"/>
                    <a:pt x="280" y="374"/>
                    <a:pt x="280" y="374"/>
                  </a:cubicBezTo>
                  <a:cubicBezTo>
                    <a:pt x="285" y="369"/>
                    <a:pt x="291" y="366"/>
                    <a:pt x="298" y="36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29">
              <a:extLst>
                <a:ext uri="{FF2B5EF4-FFF2-40B4-BE49-F238E27FC236}">
                  <a16:creationId xmlns:a16="http://schemas.microsoft.com/office/drawing/2014/main" id="{E0339EF1-7CC8-4DB7-94D6-D2AB5090708E}"/>
                </a:ext>
              </a:extLst>
            </p:cNvPr>
            <p:cNvSpPr>
              <a:spLocks/>
            </p:cNvSpPr>
            <p:nvPr/>
          </p:nvSpPr>
          <p:spPr bwMode="auto">
            <a:xfrm>
              <a:off x="5543" y="457"/>
              <a:ext cx="11" cy="58"/>
            </a:xfrm>
            <a:custGeom>
              <a:avLst/>
              <a:gdLst>
                <a:gd name="T0" fmla="*/ 25 w 49"/>
                <a:gd name="T1" fmla="*/ 251 h 251"/>
                <a:gd name="T2" fmla="*/ 0 w 49"/>
                <a:gd name="T3" fmla="*/ 226 h 251"/>
                <a:gd name="T4" fmla="*/ 0 w 49"/>
                <a:gd name="T5" fmla="*/ 24 h 251"/>
                <a:gd name="T6" fmla="*/ 25 w 49"/>
                <a:gd name="T7" fmla="*/ 0 h 251"/>
                <a:gd name="T8" fmla="*/ 49 w 49"/>
                <a:gd name="T9" fmla="*/ 24 h 251"/>
                <a:gd name="T10" fmla="*/ 49 w 49"/>
                <a:gd name="T11" fmla="*/ 226 h 251"/>
                <a:gd name="T12" fmla="*/ 25 w 49"/>
                <a:gd name="T13" fmla="*/ 251 h 251"/>
              </a:gdLst>
              <a:ahLst/>
              <a:cxnLst>
                <a:cxn ang="0">
                  <a:pos x="T0" y="T1"/>
                </a:cxn>
                <a:cxn ang="0">
                  <a:pos x="T2" y="T3"/>
                </a:cxn>
                <a:cxn ang="0">
                  <a:pos x="T4" y="T5"/>
                </a:cxn>
                <a:cxn ang="0">
                  <a:pos x="T6" y="T7"/>
                </a:cxn>
                <a:cxn ang="0">
                  <a:pos x="T8" y="T9"/>
                </a:cxn>
                <a:cxn ang="0">
                  <a:pos x="T10" y="T11"/>
                </a:cxn>
                <a:cxn ang="0">
                  <a:pos x="T12" y="T13"/>
                </a:cxn>
              </a:cxnLst>
              <a:rect l="0" t="0" r="r" b="b"/>
              <a:pathLst>
                <a:path w="49" h="251">
                  <a:moveTo>
                    <a:pt x="25" y="251"/>
                  </a:moveTo>
                  <a:cubicBezTo>
                    <a:pt x="11" y="251"/>
                    <a:pt x="0" y="240"/>
                    <a:pt x="0" y="226"/>
                  </a:cubicBezTo>
                  <a:cubicBezTo>
                    <a:pt x="0" y="24"/>
                    <a:pt x="0" y="24"/>
                    <a:pt x="0" y="24"/>
                  </a:cubicBezTo>
                  <a:cubicBezTo>
                    <a:pt x="0" y="11"/>
                    <a:pt x="11" y="0"/>
                    <a:pt x="25" y="0"/>
                  </a:cubicBezTo>
                  <a:cubicBezTo>
                    <a:pt x="38" y="0"/>
                    <a:pt x="49" y="11"/>
                    <a:pt x="49" y="24"/>
                  </a:cubicBezTo>
                  <a:cubicBezTo>
                    <a:pt x="49" y="226"/>
                    <a:pt x="49" y="226"/>
                    <a:pt x="49" y="226"/>
                  </a:cubicBezTo>
                  <a:cubicBezTo>
                    <a:pt x="49" y="240"/>
                    <a:pt x="38" y="251"/>
                    <a:pt x="25" y="25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30">
              <a:extLst>
                <a:ext uri="{FF2B5EF4-FFF2-40B4-BE49-F238E27FC236}">
                  <a16:creationId xmlns:a16="http://schemas.microsoft.com/office/drawing/2014/main" id="{5544D8BD-5C5B-4D13-85F0-AD3C40EB48AD}"/>
                </a:ext>
              </a:extLst>
            </p:cNvPr>
            <p:cNvSpPr>
              <a:spLocks/>
            </p:cNvSpPr>
            <p:nvPr/>
          </p:nvSpPr>
          <p:spPr bwMode="auto">
            <a:xfrm>
              <a:off x="5543" y="729"/>
              <a:ext cx="11" cy="58"/>
            </a:xfrm>
            <a:custGeom>
              <a:avLst/>
              <a:gdLst>
                <a:gd name="T0" fmla="*/ 24 w 49"/>
                <a:gd name="T1" fmla="*/ 252 h 252"/>
                <a:gd name="T2" fmla="*/ 0 w 49"/>
                <a:gd name="T3" fmla="*/ 227 h 252"/>
                <a:gd name="T4" fmla="*/ 0 w 49"/>
                <a:gd name="T5" fmla="*/ 25 h 252"/>
                <a:gd name="T6" fmla="*/ 24 w 49"/>
                <a:gd name="T7" fmla="*/ 0 h 252"/>
                <a:gd name="T8" fmla="*/ 49 w 49"/>
                <a:gd name="T9" fmla="*/ 25 h 252"/>
                <a:gd name="T10" fmla="*/ 49 w 49"/>
                <a:gd name="T11" fmla="*/ 227 h 252"/>
                <a:gd name="T12" fmla="*/ 24 w 49"/>
                <a:gd name="T13" fmla="*/ 252 h 252"/>
              </a:gdLst>
              <a:ahLst/>
              <a:cxnLst>
                <a:cxn ang="0">
                  <a:pos x="T0" y="T1"/>
                </a:cxn>
                <a:cxn ang="0">
                  <a:pos x="T2" y="T3"/>
                </a:cxn>
                <a:cxn ang="0">
                  <a:pos x="T4" y="T5"/>
                </a:cxn>
                <a:cxn ang="0">
                  <a:pos x="T6" y="T7"/>
                </a:cxn>
                <a:cxn ang="0">
                  <a:pos x="T8" y="T9"/>
                </a:cxn>
                <a:cxn ang="0">
                  <a:pos x="T10" y="T11"/>
                </a:cxn>
                <a:cxn ang="0">
                  <a:pos x="T12" y="T13"/>
                </a:cxn>
              </a:cxnLst>
              <a:rect l="0" t="0" r="r" b="b"/>
              <a:pathLst>
                <a:path w="49" h="252">
                  <a:moveTo>
                    <a:pt x="24" y="252"/>
                  </a:moveTo>
                  <a:cubicBezTo>
                    <a:pt x="11" y="252"/>
                    <a:pt x="0" y="241"/>
                    <a:pt x="0" y="227"/>
                  </a:cubicBezTo>
                  <a:cubicBezTo>
                    <a:pt x="0" y="25"/>
                    <a:pt x="0" y="25"/>
                    <a:pt x="0" y="25"/>
                  </a:cubicBezTo>
                  <a:cubicBezTo>
                    <a:pt x="0" y="11"/>
                    <a:pt x="11" y="0"/>
                    <a:pt x="24" y="0"/>
                  </a:cubicBezTo>
                  <a:cubicBezTo>
                    <a:pt x="38" y="0"/>
                    <a:pt x="49" y="11"/>
                    <a:pt x="49" y="25"/>
                  </a:cubicBezTo>
                  <a:cubicBezTo>
                    <a:pt x="49" y="227"/>
                    <a:pt x="49" y="227"/>
                    <a:pt x="49" y="227"/>
                  </a:cubicBezTo>
                  <a:cubicBezTo>
                    <a:pt x="49" y="241"/>
                    <a:pt x="38" y="252"/>
                    <a:pt x="24" y="2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31">
              <a:extLst>
                <a:ext uri="{FF2B5EF4-FFF2-40B4-BE49-F238E27FC236}">
                  <a16:creationId xmlns:a16="http://schemas.microsoft.com/office/drawing/2014/main" id="{2ACC71D7-0CFA-423D-A97A-5FFCC54DFF7E}"/>
                </a:ext>
              </a:extLst>
            </p:cNvPr>
            <p:cNvSpPr>
              <a:spLocks/>
            </p:cNvSpPr>
            <p:nvPr/>
          </p:nvSpPr>
          <p:spPr bwMode="auto">
            <a:xfrm>
              <a:off x="5430" y="503"/>
              <a:ext cx="45" cy="45"/>
            </a:xfrm>
            <a:custGeom>
              <a:avLst/>
              <a:gdLst>
                <a:gd name="T0" fmla="*/ 170 w 197"/>
                <a:gd name="T1" fmla="*/ 194 h 194"/>
                <a:gd name="T2" fmla="*/ 152 w 197"/>
                <a:gd name="T3" fmla="*/ 187 h 194"/>
                <a:gd name="T4" fmla="*/ 9 w 197"/>
                <a:gd name="T5" fmla="*/ 44 h 194"/>
                <a:gd name="T6" fmla="*/ 9 w 197"/>
                <a:gd name="T7" fmla="*/ 9 h 194"/>
                <a:gd name="T8" fmla="*/ 44 w 197"/>
                <a:gd name="T9" fmla="*/ 9 h 194"/>
                <a:gd name="T10" fmla="*/ 187 w 197"/>
                <a:gd name="T11" fmla="*/ 152 h 194"/>
                <a:gd name="T12" fmla="*/ 187 w 197"/>
                <a:gd name="T13" fmla="*/ 187 h 194"/>
                <a:gd name="T14" fmla="*/ 170 w 197"/>
                <a:gd name="T15" fmla="*/ 194 h 19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7" h="194">
                  <a:moveTo>
                    <a:pt x="170" y="194"/>
                  </a:moveTo>
                  <a:cubicBezTo>
                    <a:pt x="163" y="194"/>
                    <a:pt x="157" y="192"/>
                    <a:pt x="152" y="187"/>
                  </a:cubicBezTo>
                  <a:cubicBezTo>
                    <a:pt x="9" y="44"/>
                    <a:pt x="9" y="44"/>
                    <a:pt x="9" y="44"/>
                  </a:cubicBezTo>
                  <a:cubicBezTo>
                    <a:pt x="0" y="34"/>
                    <a:pt x="0" y="19"/>
                    <a:pt x="9" y="9"/>
                  </a:cubicBezTo>
                  <a:cubicBezTo>
                    <a:pt x="19" y="0"/>
                    <a:pt x="34" y="0"/>
                    <a:pt x="44" y="9"/>
                  </a:cubicBezTo>
                  <a:cubicBezTo>
                    <a:pt x="187" y="152"/>
                    <a:pt x="187" y="152"/>
                    <a:pt x="187" y="152"/>
                  </a:cubicBezTo>
                  <a:cubicBezTo>
                    <a:pt x="197" y="162"/>
                    <a:pt x="197" y="177"/>
                    <a:pt x="187" y="187"/>
                  </a:cubicBezTo>
                  <a:cubicBezTo>
                    <a:pt x="182" y="192"/>
                    <a:pt x="176" y="194"/>
                    <a:pt x="170" y="19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32">
              <a:extLst>
                <a:ext uri="{FF2B5EF4-FFF2-40B4-BE49-F238E27FC236}">
                  <a16:creationId xmlns:a16="http://schemas.microsoft.com/office/drawing/2014/main" id="{29A641AB-CC32-489D-A4F3-4C69C16C4E11}"/>
                </a:ext>
              </a:extLst>
            </p:cNvPr>
            <p:cNvSpPr>
              <a:spLocks/>
            </p:cNvSpPr>
            <p:nvPr/>
          </p:nvSpPr>
          <p:spPr bwMode="auto">
            <a:xfrm>
              <a:off x="5384" y="616"/>
              <a:ext cx="58" cy="11"/>
            </a:xfrm>
            <a:custGeom>
              <a:avLst/>
              <a:gdLst>
                <a:gd name="T0" fmla="*/ 227 w 251"/>
                <a:gd name="T1" fmla="*/ 49 h 49"/>
                <a:gd name="T2" fmla="*/ 25 w 251"/>
                <a:gd name="T3" fmla="*/ 49 h 49"/>
                <a:gd name="T4" fmla="*/ 0 w 251"/>
                <a:gd name="T5" fmla="*/ 25 h 49"/>
                <a:gd name="T6" fmla="*/ 25 w 251"/>
                <a:gd name="T7" fmla="*/ 0 h 49"/>
                <a:gd name="T8" fmla="*/ 227 w 251"/>
                <a:gd name="T9" fmla="*/ 0 h 49"/>
                <a:gd name="T10" fmla="*/ 251 w 251"/>
                <a:gd name="T11" fmla="*/ 25 h 49"/>
                <a:gd name="T12" fmla="*/ 227 w 251"/>
                <a:gd name="T13" fmla="*/ 49 h 49"/>
              </a:gdLst>
              <a:ahLst/>
              <a:cxnLst>
                <a:cxn ang="0">
                  <a:pos x="T0" y="T1"/>
                </a:cxn>
                <a:cxn ang="0">
                  <a:pos x="T2" y="T3"/>
                </a:cxn>
                <a:cxn ang="0">
                  <a:pos x="T4" y="T5"/>
                </a:cxn>
                <a:cxn ang="0">
                  <a:pos x="T6" y="T7"/>
                </a:cxn>
                <a:cxn ang="0">
                  <a:pos x="T8" y="T9"/>
                </a:cxn>
                <a:cxn ang="0">
                  <a:pos x="T10" y="T11"/>
                </a:cxn>
                <a:cxn ang="0">
                  <a:pos x="T12" y="T13"/>
                </a:cxn>
              </a:cxnLst>
              <a:rect l="0" t="0" r="r" b="b"/>
              <a:pathLst>
                <a:path w="251" h="49">
                  <a:moveTo>
                    <a:pt x="227" y="49"/>
                  </a:moveTo>
                  <a:cubicBezTo>
                    <a:pt x="25" y="49"/>
                    <a:pt x="25" y="49"/>
                    <a:pt x="25" y="49"/>
                  </a:cubicBezTo>
                  <a:cubicBezTo>
                    <a:pt x="11" y="49"/>
                    <a:pt x="0" y="38"/>
                    <a:pt x="0" y="25"/>
                  </a:cubicBezTo>
                  <a:cubicBezTo>
                    <a:pt x="0" y="11"/>
                    <a:pt x="11" y="0"/>
                    <a:pt x="25" y="0"/>
                  </a:cubicBezTo>
                  <a:cubicBezTo>
                    <a:pt x="227" y="0"/>
                    <a:pt x="227" y="0"/>
                    <a:pt x="227" y="0"/>
                  </a:cubicBezTo>
                  <a:cubicBezTo>
                    <a:pt x="240" y="0"/>
                    <a:pt x="251" y="11"/>
                    <a:pt x="251" y="25"/>
                  </a:cubicBezTo>
                  <a:cubicBezTo>
                    <a:pt x="251" y="38"/>
                    <a:pt x="240" y="49"/>
                    <a:pt x="227" y="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33">
              <a:extLst>
                <a:ext uri="{FF2B5EF4-FFF2-40B4-BE49-F238E27FC236}">
                  <a16:creationId xmlns:a16="http://schemas.microsoft.com/office/drawing/2014/main" id="{82FBED12-BC89-4B14-8E5F-97417D279750}"/>
                </a:ext>
              </a:extLst>
            </p:cNvPr>
            <p:cNvSpPr>
              <a:spLocks/>
            </p:cNvSpPr>
            <p:nvPr/>
          </p:nvSpPr>
          <p:spPr bwMode="auto">
            <a:xfrm>
              <a:off x="5656" y="616"/>
              <a:ext cx="58" cy="11"/>
            </a:xfrm>
            <a:custGeom>
              <a:avLst/>
              <a:gdLst>
                <a:gd name="T0" fmla="*/ 227 w 251"/>
                <a:gd name="T1" fmla="*/ 49 h 49"/>
                <a:gd name="T2" fmla="*/ 24 w 251"/>
                <a:gd name="T3" fmla="*/ 49 h 49"/>
                <a:gd name="T4" fmla="*/ 0 w 251"/>
                <a:gd name="T5" fmla="*/ 24 h 49"/>
                <a:gd name="T6" fmla="*/ 24 w 251"/>
                <a:gd name="T7" fmla="*/ 0 h 49"/>
                <a:gd name="T8" fmla="*/ 227 w 251"/>
                <a:gd name="T9" fmla="*/ 0 h 49"/>
                <a:gd name="T10" fmla="*/ 251 w 251"/>
                <a:gd name="T11" fmla="*/ 24 h 49"/>
                <a:gd name="T12" fmla="*/ 227 w 251"/>
                <a:gd name="T13" fmla="*/ 49 h 49"/>
              </a:gdLst>
              <a:ahLst/>
              <a:cxnLst>
                <a:cxn ang="0">
                  <a:pos x="T0" y="T1"/>
                </a:cxn>
                <a:cxn ang="0">
                  <a:pos x="T2" y="T3"/>
                </a:cxn>
                <a:cxn ang="0">
                  <a:pos x="T4" y="T5"/>
                </a:cxn>
                <a:cxn ang="0">
                  <a:pos x="T6" y="T7"/>
                </a:cxn>
                <a:cxn ang="0">
                  <a:pos x="T8" y="T9"/>
                </a:cxn>
                <a:cxn ang="0">
                  <a:pos x="T10" y="T11"/>
                </a:cxn>
                <a:cxn ang="0">
                  <a:pos x="T12" y="T13"/>
                </a:cxn>
              </a:cxnLst>
              <a:rect l="0" t="0" r="r" b="b"/>
              <a:pathLst>
                <a:path w="251" h="49">
                  <a:moveTo>
                    <a:pt x="227" y="49"/>
                  </a:moveTo>
                  <a:cubicBezTo>
                    <a:pt x="24" y="49"/>
                    <a:pt x="24" y="49"/>
                    <a:pt x="24" y="49"/>
                  </a:cubicBezTo>
                  <a:cubicBezTo>
                    <a:pt x="11" y="49"/>
                    <a:pt x="0" y="38"/>
                    <a:pt x="0" y="24"/>
                  </a:cubicBezTo>
                  <a:cubicBezTo>
                    <a:pt x="0" y="11"/>
                    <a:pt x="11" y="0"/>
                    <a:pt x="24" y="0"/>
                  </a:cubicBezTo>
                  <a:cubicBezTo>
                    <a:pt x="227" y="0"/>
                    <a:pt x="227" y="0"/>
                    <a:pt x="227" y="0"/>
                  </a:cubicBezTo>
                  <a:cubicBezTo>
                    <a:pt x="240" y="0"/>
                    <a:pt x="251" y="11"/>
                    <a:pt x="251" y="24"/>
                  </a:cubicBezTo>
                  <a:cubicBezTo>
                    <a:pt x="251" y="38"/>
                    <a:pt x="240" y="49"/>
                    <a:pt x="227" y="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34">
              <a:extLst>
                <a:ext uri="{FF2B5EF4-FFF2-40B4-BE49-F238E27FC236}">
                  <a16:creationId xmlns:a16="http://schemas.microsoft.com/office/drawing/2014/main" id="{A4D61C65-3E54-4014-BA73-947731A12DEF}"/>
                </a:ext>
              </a:extLst>
            </p:cNvPr>
            <p:cNvSpPr>
              <a:spLocks/>
            </p:cNvSpPr>
            <p:nvPr/>
          </p:nvSpPr>
          <p:spPr bwMode="auto">
            <a:xfrm>
              <a:off x="5430" y="695"/>
              <a:ext cx="45" cy="45"/>
            </a:xfrm>
            <a:custGeom>
              <a:avLst/>
              <a:gdLst>
                <a:gd name="T0" fmla="*/ 27 w 197"/>
                <a:gd name="T1" fmla="*/ 195 h 195"/>
                <a:gd name="T2" fmla="*/ 10 w 197"/>
                <a:gd name="T3" fmla="*/ 187 h 195"/>
                <a:gd name="T4" fmla="*/ 10 w 197"/>
                <a:gd name="T5" fmla="*/ 153 h 195"/>
                <a:gd name="T6" fmla="*/ 153 w 197"/>
                <a:gd name="T7" fmla="*/ 10 h 195"/>
                <a:gd name="T8" fmla="*/ 187 w 197"/>
                <a:gd name="T9" fmla="*/ 10 h 195"/>
                <a:gd name="T10" fmla="*/ 187 w 197"/>
                <a:gd name="T11" fmla="*/ 44 h 195"/>
                <a:gd name="T12" fmla="*/ 44 w 197"/>
                <a:gd name="T13" fmla="*/ 187 h 195"/>
                <a:gd name="T14" fmla="*/ 27 w 197"/>
                <a:gd name="T15" fmla="*/ 195 h 1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7" h="195">
                  <a:moveTo>
                    <a:pt x="27" y="195"/>
                  </a:moveTo>
                  <a:cubicBezTo>
                    <a:pt x="21" y="195"/>
                    <a:pt x="15" y="192"/>
                    <a:pt x="10" y="187"/>
                  </a:cubicBezTo>
                  <a:cubicBezTo>
                    <a:pt x="0" y="178"/>
                    <a:pt x="0" y="162"/>
                    <a:pt x="10" y="153"/>
                  </a:cubicBezTo>
                  <a:cubicBezTo>
                    <a:pt x="153" y="10"/>
                    <a:pt x="153" y="10"/>
                    <a:pt x="153" y="10"/>
                  </a:cubicBezTo>
                  <a:cubicBezTo>
                    <a:pt x="162" y="0"/>
                    <a:pt x="178" y="0"/>
                    <a:pt x="187" y="10"/>
                  </a:cubicBezTo>
                  <a:cubicBezTo>
                    <a:pt x="197" y="19"/>
                    <a:pt x="197" y="35"/>
                    <a:pt x="187" y="44"/>
                  </a:cubicBezTo>
                  <a:cubicBezTo>
                    <a:pt x="44" y="187"/>
                    <a:pt x="44" y="187"/>
                    <a:pt x="44" y="187"/>
                  </a:cubicBezTo>
                  <a:cubicBezTo>
                    <a:pt x="40" y="192"/>
                    <a:pt x="33" y="195"/>
                    <a:pt x="27" y="19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35">
              <a:extLst>
                <a:ext uri="{FF2B5EF4-FFF2-40B4-BE49-F238E27FC236}">
                  <a16:creationId xmlns:a16="http://schemas.microsoft.com/office/drawing/2014/main" id="{5E682A55-77B4-49A4-8B04-9515D35988BC}"/>
                </a:ext>
              </a:extLst>
            </p:cNvPr>
            <p:cNvSpPr>
              <a:spLocks/>
            </p:cNvSpPr>
            <p:nvPr/>
          </p:nvSpPr>
          <p:spPr bwMode="auto">
            <a:xfrm>
              <a:off x="5622" y="503"/>
              <a:ext cx="46" cy="45"/>
            </a:xfrm>
            <a:custGeom>
              <a:avLst/>
              <a:gdLst>
                <a:gd name="T0" fmla="*/ 27 w 197"/>
                <a:gd name="T1" fmla="*/ 195 h 195"/>
                <a:gd name="T2" fmla="*/ 10 w 197"/>
                <a:gd name="T3" fmla="*/ 188 h 195"/>
                <a:gd name="T4" fmla="*/ 10 w 197"/>
                <a:gd name="T5" fmla="*/ 153 h 195"/>
                <a:gd name="T6" fmla="*/ 153 w 197"/>
                <a:gd name="T7" fmla="*/ 10 h 195"/>
                <a:gd name="T8" fmla="*/ 188 w 197"/>
                <a:gd name="T9" fmla="*/ 10 h 195"/>
                <a:gd name="T10" fmla="*/ 188 w 197"/>
                <a:gd name="T11" fmla="*/ 44 h 195"/>
                <a:gd name="T12" fmla="*/ 44 w 197"/>
                <a:gd name="T13" fmla="*/ 188 h 195"/>
                <a:gd name="T14" fmla="*/ 27 w 197"/>
                <a:gd name="T15" fmla="*/ 195 h 1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7" h="195">
                  <a:moveTo>
                    <a:pt x="27" y="195"/>
                  </a:moveTo>
                  <a:cubicBezTo>
                    <a:pt x="21" y="195"/>
                    <a:pt x="15" y="192"/>
                    <a:pt x="10" y="188"/>
                  </a:cubicBezTo>
                  <a:cubicBezTo>
                    <a:pt x="0" y="178"/>
                    <a:pt x="0" y="162"/>
                    <a:pt x="10" y="153"/>
                  </a:cubicBezTo>
                  <a:cubicBezTo>
                    <a:pt x="153" y="10"/>
                    <a:pt x="153" y="10"/>
                    <a:pt x="153" y="10"/>
                  </a:cubicBezTo>
                  <a:cubicBezTo>
                    <a:pt x="162" y="0"/>
                    <a:pt x="178" y="0"/>
                    <a:pt x="188" y="10"/>
                  </a:cubicBezTo>
                  <a:cubicBezTo>
                    <a:pt x="197" y="19"/>
                    <a:pt x="197" y="35"/>
                    <a:pt x="188" y="44"/>
                  </a:cubicBezTo>
                  <a:cubicBezTo>
                    <a:pt x="44" y="188"/>
                    <a:pt x="44" y="188"/>
                    <a:pt x="44" y="188"/>
                  </a:cubicBezTo>
                  <a:cubicBezTo>
                    <a:pt x="40" y="192"/>
                    <a:pt x="33" y="195"/>
                    <a:pt x="27" y="19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36">
              <a:extLst>
                <a:ext uri="{FF2B5EF4-FFF2-40B4-BE49-F238E27FC236}">
                  <a16:creationId xmlns:a16="http://schemas.microsoft.com/office/drawing/2014/main" id="{2409FDC5-E021-46F1-87C0-8A1B3848B5C1}"/>
                </a:ext>
              </a:extLst>
            </p:cNvPr>
            <p:cNvSpPr>
              <a:spLocks noEditPoints="1"/>
            </p:cNvSpPr>
            <p:nvPr/>
          </p:nvSpPr>
          <p:spPr bwMode="auto">
            <a:xfrm>
              <a:off x="5528" y="425"/>
              <a:ext cx="42" cy="42"/>
            </a:xfrm>
            <a:custGeom>
              <a:avLst/>
              <a:gdLst>
                <a:gd name="T0" fmla="*/ 92 w 184"/>
                <a:gd name="T1" fmla="*/ 183 h 183"/>
                <a:gd name="T2" fmla="*/ 0 w 184"/>
                <a:gd name="T3" fmla="*/ 92 h 183"/>
                <a:gd name="T4" fmla="*/ 92 w 184"/>
                <a:gd name="T5" fmla="*/ 0 h 183"/>
                <a:gd name="T6" fmla="*/ 184 w 184"/>
                <a:gd name="T7" fmla="*/ 92 h 183"/>
                <a:gd name="T8" fmla="*/ 92 w 184"/>
                <a:gd name="T9" fmla="*/ 183 h 183"/>
                <a:gd name="T10" fmla="*/ 92 w 184"/>
                <a:gd name="T11" fmla="*/ 49 h 183"/>
                <a:gd name="T12" fmla="*/ 49 w 184"/>
                <a:gd name="T13" fmla="*/ 92 h 183"/>
                <a:gd name="T14" fmla="*/ 92 w 184"/>
                <a:gd name="T15" fmla="*/ 135 h 183"/>
                <a:gd name="T16" fmla="*/ 135 w 184"/>
                <a:gd name="T17" fmla="*/ 92 h 183"/>
                <a:gd name="T18" fmla="*/ 92 w 184"/>
                <a:gd name="T19" fmla="*/ 49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4" h="183">
                  <a:moveTo>
                    <a:pt x="92" y="183"/>
                  </a:moveTo>
                  <a:cubicBezTo>
                    <a:pt x="41" y="183"/>
                    <a:pt x="0" y="142"/>
                    <a:pt x="0" y="92"/>
                  </a:cubicBezTo>
                  <a:cubicBezTo>
                    <a:pt x="0" y="41"/>
                    <a:pt x="41" y="0"/>
                    <a:pt x="92" y="0"/>
                  </a:cubicBezTo>
                  <a:cubicBezTo>
                    <a:pt x="142" y="0"/>
                    <a:pt x="184" y="41"/>
                    <a:pt x="184" y="92"/>
                  </a:cubicBezTo>
                  <a:cubicBezTo>
                    <a:pt x="184" y="142"/>
                    <a:pt x="142" y="183"/>
                    <a:pt x="92" y="183"/>
                  </a:cubicBezTo>
                  <a:close/>
                  <a:moveTo>
                    <a:pt x="92" y="49"/>
                  </a:moveTo>
                  <a:cubicBezTo>
                    <a:pt x="68" y="49"/>
                    <a:pt x="49" y="68"/>
                    <a:pt x="49" y="92"/>
                  </a:cubicBezTo>
                  <a:cubicBezTo>
                    <a:pt x="49" y="115"/>
                    <a:pt x="68" y="135"/>
                    <a:pt x="92" y="135"/>
                  </a:cubicBezTo>
                  <a:cubicBezTo>
                    <a:pt x="115" y="135"/>
                    <a:pt x="135" y="115"/>
                    <a:pt x="135" y="92"/>
                  </a:cubicBezTo>
                  <a:cubicBezTo>
                    <a:pt x="135" y="68"/>
                    <a:pt x="115" y="49"/>
                    <a:pt x="92" y="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37">
              <a:extLst>
                <a:ext uri="{FF2B5EF4-FFF2-40B4-BE49-F238E27FC236}">
                  <a16:creationId xmlns:a16="http://schemas.microsoft.com/office/drawing/2014/main" id="{CA1895EA-1143-48B0-83F8-2DF8E1D72640}"/>
                </a:ext>
              </a:extLst>
            </p:cNvPr>
            <p:cNvSpPr>
              <a:spLocks noEditPoints="1"/>
            </p:cNvSpPr>
            <p:nvPr/>
          </p:nvSpPr>
          <p:spPr bwMode="auto">
            <a:xfrm>
              <a:off x="5527" y="777"/>
              <a:ext cx="43" cy="42"/>
            </a:xfrm>
            <a:custGeom>
              <a:avLst/>
              <a:gdLst>
                <a:gd name="T0" fmla="*/ 92 w 184"/>
                <a:gd name="T1" fmla="*/ 184 h 184"/>
                <a:gd name="T2" fmla="*/ 0 w 184"/>
                <a:gd name="T3" fmla="*/ 92 h 184"/>
                <a:gd name="T4" fmla="*/ 92 w 184"/>
                <a:gd name="T5" fmla="*/ 0 h 184"/>
                <a:gd name="T6" fmla="*/ 184 w 184"/>
                <a:gd name="T7" fmla="*/ 92 h 184"/>
                <a:gd name="T8" fmla="*/ 92 w 184"/>
                <a:gd name="T9" fmla="*/ 184 h 184"/>
                <a:gd name="T10" fmla="*/ 92 w 184"/>
                <a:gd name="T11" fmla="*/ 49 h 184"/>
                <a:gd name="T12" fmla="*/ 49 w 184"/>
                <a:gd name="T13" fmla="*/ 92 h 184"/>
                <a:gd name="T14" fmla="*/ 92 w 184"/>
                <a:gd name="T15" fmla="*/ 135 h 184"/>
                <a:gd name="T16" fmla="*/ 135 w 184"/>
                <a:gd name="T17" fmla="*/ 92 h 184"/>
                <a:gd name="T18" fmla="*/ 92 w 184"/>
                <a:gd name="T19" fmla="*/ 49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4" h="184">
                  <a:moveTo>
                    <a:pt x="92" y="184"/>
                  </a:moveTo>
                  <a:cubicBezTo>
                    <a:pt x="41" y="184"/>
                    <a:pt x="0" y="142"/>
                    <a:pt x="0" y="92"/>
                  </a:cubicBezTo>
                  <a:cubicBezTo>
                    <a:pt x="0" y="41"/>
                    <a:pt x="41" y="0"/>
                    <a:pt x="92" y="0"/>
                  </a:cubicBezTo>
                  <a:cubicBezTo>
                    <a:pt x="142" y="0"/>
                    <a:pt x="184" y="41"/>
                    <a:pt x="184" y="92"/>
                  </a:cubicBezTo>
                  <a:cubicBezTo>
                    <a:pt x="184" y="142"/>
                    <a:pt x="142" y="184"/>
                    <a:pt x="92" y="184"/>
                  </a:cubicBezTo>
                  <a:close/>
                  <a:moveTo>
                    <a:pt x="92" y="49"/>
                  </a:moveTo>
                  <a:cubicBezTo>
                    <a:pt x="68" y="49"/>
                    <a:pt x="49" y="68"/>
                    <a:pt x="49" y="92"/>
                  </a:cubicBezTo>
                  <a:cubicBezTo>
                    <a:pt x="49" y="115"/>
                    <a:pt x="68" y="135"/>
                    <a:pt x="92" y="135"/>
                  </a:cubicBezTo>
                  <a:cubicBezTo>
                    <a:pt x="115" y="135"/>
                    <a:pt x="135" y="115"/>
                    <a:pt x="135" y="92"/>
                  </a:cubicBezTo>
                  <a:cubicBezTo>
                    <a:pt x="135" y="68"/>
                    <a:pt x="115" y="49"/>
                    <a:pt x="92" y="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38">
              <a:extLst>
                <a:ext uri="{FF2B5EF4-FFF2-40B4-BE49-F238E27FC236}">
                  <a16:creationId xmlns:a16="http://schemas.microsoft.com/office/drawing/2014/main" id="{F3098138-AD76-4B33-9B55-85F5EE47048A}"/>
                </a:ext>
              </a:extLst>
            </p:cNvPr>
            <p:cNvSpPr>
              <a:spLocks noEditPoints="1"/>
            </p:cNvSpPr>
            <p:nvPr/>
          </p:nvSpPr>
          <p:spPr bwMode="auto">
            <a:xfrm>
              <a:off x="5403" y="476"/>
              <a:ext cx="45" cy="43"/>
            </a:xfrm>
            <a:custGeom>
              <a:avLst/>
              <a:gdLst>
                <a:gd name="T0" fmla="*/ 92 w 193"/>
                <a:gd name="T1" fmla="*/ 184 h 184"/>
                <a:gd name="T2" fmla="*/ 27 w 193"/>
                <a:gd name="T3" fmla="*/ 157 h 184"/>
                <a:gd name="T4" fmla="*/ 0 w 193"/>
                <a:gd name="T5" fmla="*/ 92 h 184"/>
                <a:gd name="T6" fmla="*/ 27 w 193"/>
                <a:gd name="T7" fmla="*/ 27 h 184"/>
                <a:gd name="T8" fmla="*/ 92 w 193"/>
                <a:gd name="T9" fmla="*/ 0 h 184"/>
                <a:gd name="T10" fmla="*/ 157 w 193"/>
                <a:gd name="T11" fmla="*/ 27 h 184"/>
                <a:gd name="T12" fmla="*/ 157 w 193"/>
                <a:gd name="T13" fmla="*/ 157 h 184"/>
                <a:gd name="T14" fmla="*/ 92 w 193"/>
                <a:gd name="T15" fmla="*/ 184 h 184"/>
                <a:gd name="T16" fmla="*/ 92 w 193"/>
                <a:gd name="T17" fmla="*/ 49 h 184"/>
                <a:gd name="T18" fmla="*/ 62 w 193"/>
                <a:gd name="T19" fmla="*/ 62 h 184"/>
                <a:gd name="T20" fmla="*/ 62 w 193"/>
                <a:gd name="T21" fmla="*/ 123 h 184"/>
                <a:gd name="T22" fmla="*/ 122 w 193"/>
                <a:gd name="T23" fmla="*/ 123 h 184"/>
                <a:gd name="T24" fmla="*/ 122 w 193"/>
                <a:gd name="T25" fmla="*/ 62 h 184"/>
                <a:gd name="T26" fmla="*/ 92 w 193"/>
                <a:gd name="T27" fmla="*/ 49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3" h="184">
                  <a:moveTo>
                    <a:pt x="92" y="184"/>
                  </a:moveTo>
                  <a:cubicBezTo>
                    <a:pt x="68" y="184"/>
                    <a:pt x="45" y="175"/>
                    <a:pt x="27" y="157"/>
                  </a:cubicBezTo>
                  <a:cubicBezTo>
                    <a:pt x="10" y="140"/>
                    <a:pt x="0" y="117"/>
                    <a:pt x="0" y="92"/>
                  </a:cubicBezTo>
                  <a:cubicBezTo>
                    <a:pt x="0" y="68"/>
                    <a:pt x="10" y="45"/>
                    <a:pt x="27" y="27"/>
                  </a:cubicBezTo>
                  <a:cubicBezTo>
                    <a:pt x="44" y="10"/>
                    <a:pt x="67" y="0"/>
                    <a:pt x="92" y="0"/>
                  </a:cubicBezTo>
                  <a:cubicBezTo>
                    <a:pt x="116" y="0"/>
                    <a:pt x="140" y="10"/>
                    <a:pt x="157" y="27"/>
                  </a:cubicBezTo>
                  <a:cubicBezTo>
                    <a:pt x="193" y="63"/>
                    <a:pt x="193" y="121"/>
                    <a:pt x="157" y="157"/>
                  </a:cubicBezTo>
                  <a:cubicBezTo>
                    <a:pt x="139" y="175"/>
                    <a:pt x="115" y="184"/>
                    <a:pt x="92" y="184"/>
                  </a:cubicBezTo>
                  <a:close/>
                  <a:moveTo>
                    <a:pt x="92" y="49"/>
                  </a:moveTo>
                  <a:cubicBezTo>
                    <a:pt x="81" y="49"/>
                    <a:pt x="70" y="54"/>
                    <a:pt x="62" y="62"/>
                  </a:cubicBezTo>
                  <a:cubicBezTo>
                    <a:pt x="45" y="79"/>
                    <a:pt x="45" y="106"/>
                    <a:pt x="62" y="123"/>
                  </a:cubicBezTo>
                  <a:cubicBezTo>
                    <a:pt x="78" y="139"/>
                    <a:pt x="106" y="139"/>
                    <a:pt x="122" y="123"/>
                  </a:cubicBezTo>
                  <a:cubicBezTo>
                    <a:pt x="139" y="106"/>
                    <a:pt x="139" y="79"/>
                    <a:pt x="122" y="62"/>
                  </a:cubicBezTo>
                  <a:cubicBezTo>
                    <a:pt x="114" y="54"/>
                    <a:pt x="103" y="49"/>
                    <a:pt x="92" y="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39">
              <a:extLst>
                <a:ext uri="{FF2B5EF4-FFF2-40B4-BE49-F238E27FC236}">
                  <a16:creationId xmlns:a16="http://schemas.microsoft.com/office/drawing/2014/main" id="{2B78F966-BB53-44D9-B4BC-B4D48D79154E}"/>
                </a:ext>
              </a:extLst>
            </p:cNvPr>
            <p:cNvSpPr>
              <a:spLocks noEditPoints="1"/>
            </p:cNvSpPr>
            <p:nvPr/>
          </p:nvSpPr>
          <p:spPr bwMode="auto">
            <a:xfrm>
              <a:off x="5352" y="601"/>
              <a:ext cx="42" cy="42"/>
            </a:xfrm>
            <a:custGeom>
              <a:avLst/>
              <a:gdLst>
                <a:gd name="T0" fmla="*/ 92 w 184"/>
                <a:gd name="T1" fmla="*/ 184 h 184"/>
                <a:gd name="T2" fmla="*/ 0 w 184"/>
                <a:gd name="T3" fmla="*/ 92 h 184"/>
                <a:gd name="T4" fmla="*/ 92 w 184"/>
                <a:gd name="T5" fmla="*/ 0 h 184"/>
                <a:gd name="T6" fmla="*/ 184 w 184"/>
                <a:gd name="T7" fmla="*/ 92 h 184"/>
                <a:gd name="T8" fmla="*/ 92 w 184"/>
                <a:gd name="T9" fmla="*/ 184 h 184"/>
                <a:gd name="T10" fmla="*/ 92 w 184"/>
                <a:gd name="T11" fmla="*/ 49 h 184"/>
                <a:gd name="T12" fmla="*/ 49 w 184"/>
                <a:gd name="T13" fmla="*/ 92 h 184"/>
                <a:gd name="T14" fmla="*/ 92 w 184"/>
                <a:gd name="T15" fmla="*/ 135 h 184"/>
                <a:gd name="T16" fmla="*/ 135 w 184"/>
                <a:gd name="T17" fmla="*/ 92 h 184"/>
                <a:gd name="T18" fmla="*/ 92 w 184"/>
                <a:gd name="T19" fmla="*/ 49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4" h="184">
                  <a:moveTo>
                    <a:pt x="92" y="184"/>
                  </a:moveTo>
                  <a:cubicBezTo>
                    <a:pt x="41" y="184"/>
                    <a:pt x="0" y="142"/>
                    <a:pt x="0" y="92"/>
                  </a:cubicBezTo>
                  <a:cubicBezTo>
                    <a:pt x="0" y="41"/>
                    <a:pt x="41" y="0"/>
                    <a:pt x="92" y="0"/>
                  </a:cubicBezTo>
                  <a:cubicBezTo>
                    <a:pt x="142" y="0"/>
                    <a:pt x="184" y="41"/>
                    <a:pt x="184" y="92"/>
                  </a:cubicBezTo>
                  <a:cubicBezTo>
                    <a:pt x="184" y="142"/>
                    <a:pt x="142" y="184"/>
                    <a:pt x="92" y="184"/>
                  </a:cubicBezTo>
                  <a:close/>
                  <a:moveTo>
                    <a:pt x="92" y="49"/>
                  </a:moveTo>
                  <a:cubicBezTo>
                    <a:pt x="68" y="49"/>
                    <a:pt x="49" y="68"/>
                    <a:pt x="49" y="92"/>
                  </a:cubicBezTo>
                  <a:cubicBezTo>
                    <a:pt x="49" y="115"/>
                    <a:pt x="68" y="135"/>
                    <a:pt x="92" y="135"/>
                  </a:cubicBezTo>
                  <a:cubicBezTo>
                    <a:pt x="115" y="135"/>
                    <a:pt x="135" y="115"/>
                    <a:pt x="135" y="92"/>
                  </a:cubicBezTo>
                  <a:cubicBezTo>
                    <a:pt x="135" y="68"/>
                    <a:pt x="115" y="49"/>
                    <a:pt x="92" y="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40">
              <a:extLst>
                <a:ext uri="{FF2B5EF4-FFF2-40B4-BE49-F238E27FC236}">
                  <a16:creationId xmlns:a16="http://schemas.microsoft.com/office/drawing/2014/main" id="{5E0BB653-2D3B-4D0C-A8FB-E02F01348A84}"/>
                </a:ext>
              </a:extLst>
            </p:cNvPr>
            <p:cNvSpPr>
              <a:spLocks noEditPoints="1"/>
            </p:cNvSpPr>
            <p:nvPr/>
          </p:nvSpPr>
          <p:spPr bwMode="auto">
            <a:xfrm>
              <a:off x="5703" y="601"/>
              <a:ext cx="43" cy="42"/>
            </a:xfrm>
            <a:custGeom>
              <a:avLst/>
              <a:gdLst>
                <a:gd name="T0" fmla="*/ 92 w 184"/>
                <a:gd name="T1" fmla="*/ 183 h 183"/>
                <a:gd name="T2" fmla="*/ 0 w 184"/>
                <a:gd name="T3" fmla="*/ 92 h 183"/>
                <a:gd name="T4" fmla="*/ 92 w 184"/>
                <a:gd name="T5" fmla="*/ 0 h 183"/>
                <a:gd name="T6" fmla="*/ 184 w 184"/>
                <a:gd name="T7" fmla="*/ 92 h 183"/>
                <a:gd name="T8" fmla="*/ 92 w 184"/>
                <a:gd name="T9" fmla="*/ 183 h 183"/>
                <a:gd name="T10" fmla="*/ 92 w 184"/>
                <a:gd name="T11" fmla="*/ 49 h 183"/>
                <a:gd name="T12" fmla="*/ 49 w 184"/>
                <a:gd name="T13" fmla="*/ 92 h 183"/>
                <a:gd name="T14" fmla="*/ 92 w 184"/>
                <a:gd name="T15" fmla="*/ 135 h 183"/>
                <a:gd name="T16" fmla="*/ 135 w 184"/>
                <a:gd name="T17" fmla="*/ 92 h 183"/>
                <a:gd name="T18" fmla="*/ 92 w 184"/>
                <a:gd name="T19" fmla="*/ 49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4" h="183">
                  <a:moveTo>
                    <a:pt x="92" y="183"/>
                  </a:moveTo>
                  <a:cubicBezTo>
                    <a:pt x="41" y="183"/>
                    <a:pt x="0" y="142"/>
                    <a:pt x="0" y="92"/>
                  </a:cubicBezTo>
                  <a:cubicBezTo>
                    <a:pt x="0" y="41"/>
                    <a:pt x="41" y="0"/>
                    <a:pt x="92" y="0"/>
                  </a:cubicBezTo>
                  <a:cubicBezTo>
                    <a:pt x="142" y="0"/>
                    <a:pt x="184" y="41"/>
                    <a:pt x="184" y="92"/>
                  </a:cubicBezTo>
                  <a:cubicBezTo>
                    <a:pt x="184" y="142"/>
                    <a:pt x="142" y="183"/>
                    <a:pt x="92" y="183"/>
                  </a:cubicBezTo>
                  <a:close/>
                  <a:moveTo>
                    <a:pt x="92" y="49"/>
                  </a:moveTo>
                  <a:cubicBezTo>
                    <a:pt x="68" y="49"/>
                    <a:pt x="49" y="68"/>
                    <a:pt x="49" y="92"/>
                  </a:cubicBezTo>
                  <a:cubicBezTo>
                    <a:pt x="49" y="115"/>
                    <a:pt x="68" y="135"/>
                    <a:pt x="92" y="135"/>
                  </a:cubicBezTo>
                  <a:cubicBezTo>
                    <a:pt x="115" y="135"/>
                    <a:pt x="135" y="115"/>
                    <a:pt x="135" y="92"/>
                  </a:cubicBezTo>
                  <a:cubicBezTo>
                    <a:pt x="135" y="68"/>
                    <a:pt x="115" y="49"/>
                    <a:pt x="92" y="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41">
              <a:extLst>
                <a:ext uri="{FF2B5EF4-FFF2-40B4-BE49-F238E27FC236}">
                  <a16:creationId xmlns:a16="http://schemas.microsoft.com/office/drawing/2014/main" id="{BCE2B5D9-4770-493F-A18D-FC40CF7D419F}"/>
                </a:ext>
              </a:extLst>
            </p:cNvPr>
            <p:cNvSpPr>
              <a:spLocks noEditPoints="1"/>
            </p:cNvSpPr>
            <p:nvPr/>
          </p:nvSpPr>
          <p:spPr bwMode="auto">
            <a:xfrm>
              <a:off x="5403" y="725"/>
              <a:ext cx="45" cy="42"/>
            </a:xfrm>
            <a:custGeom>
              <a:avLst/>
              <a:gdLst>
                <a:gd name="T0" fmla="*/ 92 w 193"/>
                <a:gd name="T1" fmla="*/ 184 h 184"/>
                <a:gd name="T2" fmla="*/ 27 w 193"/>
                <a:gd name="T3" fmla="*/ 157 h 184"/>
                <a:gd name="T4" fmla="*/ 0 w 193"/>
                <a:gd name="T5" fmla="*/ 92 h 184"/>
                <a:gd name="T6" fmla="*/ 27 w 193"/>
                <a:gd name="T7" fmla="*/ 27 h 184"/>
                <a:gd name="T8" fmla="*/ 27 w 193"/>
                <a:gd name="T9" fmla="*/ 27 h 184"/>
                <a:gd name="T10" fmla="*/ 27 w 193"/>
                <a:gd name="T11" fmla="*/ 27 h 184"/>
                <a:gd name="T12" fmla="*/ 92 w 193"/>
                <a:gd name="T13" fmla="*/ 0 h 184"/>
                <a:gd name="T14" fmla="*/ 157 w 193"/>
                <a:gd name="T15" fmla="*/ 27 h 184"/>
                <a:gd name="T16" fmla="*/ 157 w 193"/>
                <a:gd name="T17" fmla="*/ 157 h 184"/>
                <a:gd name="T18" fmla="*/ 92 w 193"/>
                <a:gd name="T19" fmla="*/ 184 h 184"/>
                <a:gd name="T20" fmla="*/ 92 w 193"/>
                <a:gd name="T21" fmla="*/ 49 h 184"/>
                <a:gd name="T22" fmla="*/ 62 w 193"/>
                <a:gd name="T23" fmla="*/ 62 h 184"/>
                <a:gd name="T24" fmla="*/ 62 w 193"/>
                <a:gd name="T25" fmla="*/ 62 h 184"/>
                <a:gd name="T26" fmla="*/ 49 w 193"/>
                <a:gd name="T27" fmla="*/ 92 h 184"/>
                <a:gd name="T28" fmla="*/ 62 w 193"/>
                <a:gd name="T29" fmla="*/ 123 h 184"/>
                <a:gd name="T30" fmla="*/ 123 w 193"/>
                <a:gd name="T31" fmla="*/ 123 h 184"/>
                <a:gd name="T32" fmla="*/ 123 w 193"/>
                <a:gd name="T33" fmla="*/ 62 h 184"/>
                <a:gd name="T34" fmla="*/ 92 w 193"/>
                <a:gd name="T35" fmla="*/ 49 h 184"/>
                <a:gd name="T36" fmla="*/ 45 w 193"/>
                <a:gd name="T37" fmla="*/ 45 h 184"/>
                <a:gd name="T38" fmla="*/ 45 w 193"/>
                <a:gd name="T39" fmla="*/ 45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93" h="184">
                  <a:moveTo>
                    <a:pt x="92" y="184"/>
                  </a:moveTo>
                  <a:cubicBezTo>
                    <a:pt x="68" y="184"/>
                    <a:pt x="45" y="175"/>
                    <a:pt x="27" y="157"/>
                  </a:cubicBezTo>
                  <a:cubicBezTo>
                    <a:pt x="10" y="140"/>
                    <a:pt x="0" y="117"/>
                    <a:pt x="0" y="92"/>
                  </a:cubicBezTo>
                  <a:cubicBezTo>
                    <a:pt x="0" y="68"/>
                    <a:pt x="10" y="45"/>
                    <a:pt x="27" y="27"/>
                  </a:cubicBezTo>
                  <a:cubicBezTo>
                    <a:pt x="27" y="27"/>
                    <a:pt x="27" y="27"/>
                    <a:pt x="27" y="27"/>
                  </a:cubicBezTo>
                  <a:cubicBezTo>
                    <a:pt x="27" y="27"/>
                    <a:pt x="27" y="27"/>
                    <a:pt x="27" y="27"/>
                  </a:cubicBezTo>
                  <a:cubicBezTo>
                    <a:pt x="45" y="10"/>
                    <a:pt x="68" y="0"/>
                    <a:pt x="92" y="0"/>
                  </a:cubicBezTo>
                  <a:cubicBezTo>
                    <a:pt x="117" y="0"/>
                    <a:pt x="140" y="10"/>
                    <a:pt x="157" y="27"/>
                  </a:cubicBezTo>
                  <a:cubicBezTo>
                    <a:pt x="193" y="63"/>
                    <a:pt x="193" y="121"/>
                    <a:pt x="157" y="157"/>
                  </a:cubicBezTo>
                  <a:cubicBezTo>
                    <a:pt x="140" y="175"/>
                    <a:pt x="117" y="184"/>
                    <a:pt x="92" y="184"/>
                  </a:cubicBezTo>
                  <a:close/>
                  <a:moveTo>
                    <a:pt x="92" y="49"/>
                  </a:moveTo>
                  <a:cubicBezTo>
                    <a:pt x="81" y="49"/>
                    <a:pt x="70" y="54"/>
                    <a:pt x="62" y="62"/>
                  </a:cubicBezTo>
                  <a:cubicBezTo>
                    <a:pt x="62" y="62"/>
                    <a:pt x="62" y="62"/>
                    <a:pt x="62" y="62"/>
                  </a:cubicBezTo>
                  <a:cubicBezTo>
                    <a:pt x="54" y="70"/>
                    <a:pt x="49" y="81"/>
                    <a:pt x="49" y="92"/>
                  </a:cubicBezTo>
                  <a:cubicBezTo>
                    <a:pt x="49" y="104"/>
                    <a:pt x="54" y="115"/>
                    <a:pt x="62" y="123"/>
                  </a:cubicBezTo>
                  <a:cubicBezTo>
                    <a:pt x="79" y="139"/>
                    <a:pt x="106" y="140"/>
                    <a:pt x="123" y="123"/>
                  </a:cubicBezTo>
                  <a:cubicBezTo>
                    <a:pt x="139" y="106"/>
                    <a:pt x="139" y="79"/>
                    <a:pt x="123" y="62"/>
                  </a:cubicBezTo>
                  <a:cubicBezTo>
                    <a:pt x="114" y="54"/>
                    <a:pt x="103" y="49"/>
                    <a:pt x="92" y="49"/>
                  </a:cubicBezTo>
                  <a:close/>
                  <a:moveTo>
                    <a:pt x="45" y="45"/>
                  </a:moveTo>
                  <a:cubicBezTo>
                    <a:pt x="45" y="45"/>
                    <a:pt x="45" y="45"/>
                    <a:pt x="45"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42">
              <a:extLst>
                <a:ext uri="{FF2B5EF4-FFF2-40B4-BE49-F238E27FC236}">
                  <a16:creationId xmlns:a16="http://schemas.microsoft.com/office/drawing/2014/main" id="{91726D2F-1B04-4B4D-AD2B-32D040F58F6D}"/>
                </a:ext>
              </a:extLst>
            </p:cNvPr>
            <p:cNvSpPr>
              <a:spLocks noEditPoints="1"/>
            </p:cNvSpPr>
            <p:nvPr/>
          </p:nvSpPr>
          <p:spPr bwMode="auto">
            <a:xfrm>
              <a:off x="5652" y="476"/>
              <a:ext cx="42" cy="43"/>
            </a:xfrm>
            <a:custGeom>
              <a:avLst/>
              <a:gdLst>
                <a:gd name="T0" fmla="*/ 92 w 184"/>
                <a:gd name="T1" fmla="*/ 184 h 184"/>
                <a:gd name="T2" fmla="*/ 27 w 184"/>
                <a:gd name="T3" fmla="*/ 157 h 184"/>
                <a:gd name="T4" fmla="*/ 0 w 184"/>
                <a:gd name="T5" fmla="*/ 92 h 184"/>
                <a:gd name="T6" fmla="*/ 27 w 184"/>
                <a:gd name="T7" fmla="*/ 27 h 184"/>
                <a:gd name="T8" fmla="*/ 27 w 184"/>
                <a:gd name="T9" fmla="*/ 27 h 184"/>
                <a:gd name="T10" fmla="*/ 27 w 184"/>
                <a:gd name="T11" fmla="*/ 27 h 184"/>
                <a:gd name="T12" fmla="*/ 27 w 184"/>
                <a:gd name="T13" fmla="*/ 27 h 184"/>
                <a:gd name="T14" fmla="*/ 92 w 184"/>
                <a:gd name="T15" fmla="*/ 0 h 184"/>
                <a:gd name="T16" fmla="*/ 157 w 184"/>
                <a:gd name="T17" fmla="*/ 27 h 184"/>
                <a:gd name="T18" fmla="*/ 184 w 184"/>
                <a:gd name="T19" fmla="*/ 92 h 184"/>
                <a:gd name="T20" fmla="*/ 157 w 184"/>
                <a:gd name="T21" fmla="*/ 157 h 184"/>
                <a:gd name="T22" fmla="*/ 92 w 184"/>
                <a:gd name="T23" fmla="*/ 184 h 184"/>
                <a:gd name="T24" fmla="*/ 92 w 184"/>
                <a:gd name="T25" fmla="*/ 49 h 184"/>
                <a:gd name="T26" fmla="*/ 62 w 184"/>
                <a:gd name="T27" fmla="*/ 61 h 184"/>
                <a:gd name="T28" fmla="*/ 62 w 184"/>
                <a:gd name="T29" fmla="*/ 62 h 184"/>
                <a:gd name="T30" fmla="*/ 49 w 184"/>
                <a:gd name="T31" fmla="*/ 92 h 184"/>
                <a:gd name="T32" fmla="*/ 62 w 184"/>
                <a:gd name="T33" fmla="*/ 122 h 184"/>
                <a:gd name="T34" fmla="*/ 122 w 184"/>
                <a:gd name="T35" fmla="*/ 122 h 184"/>
                <a:gd name="T36" fmla="*/ 135 w 184"/>
                <a:gd name="T37" fmla="*/ 92 h 184"/>
                <a:gd name="T38" fmla="*/ 122 w 184"/>
                <a:gd name="T39" fmla="*/ 62 h 184"/>
                <a:gd name="T40" fmla="*/ 92 w 184"/>
                <a:gd name="T41" fmla="*/ 49 h 184"/>
                <a:gd name="T42" fmla="*/ 44 w 184"/>
                <a:gd name="T43" fmla="*/ 44 h 184"/>
                <a:gd name="T44" fmla="*/ 44 w 184"/>
                <a:gd name="T45" fmla="*/ 44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84" h="184">
                  <a:moveTo>
                    <a:pt x="92" y="184"/>
                  </a:moveTo>
                  <a:cubicBezTo>
                    <a:pt x="67" y="184"/>
                    <a:pt x="44" y="174"/>
                    <a:pt x="27" y="157"/>
                  </a:cubicBezTo>
                  <a:cubicBezTo>
                    <a:pt x="10" y="140"/>
                    <a:pt x="0" y="116"/>
                    <a:pt x="0" y="92"/>
                  </a:cubicBezTo>
                  <a:cubicBezTo>
                    <a:pt x="0" y="67"/>
                    <a:pt x="10" y="44"/>
                    <a:pt x="27" y="27"/>
                  </a:cubicBezTo>
                  <a:cubicBezTo>
                    <a:pt x="27" y="27"/>
                    <a:pt x="27" y="27"/>
                    <a:pt x="27" y="27"/>
                  </a:cubicBezTo>
                  <a:cubicBezTo>
                    <a:pt x="27" y="27"/>
                    <a:pt x="27" y="27"/>
                    <a:pt x="27" y="27"/>
                  </a:cubicBezTo>
                  <a:cubicBezTo>
                    <a:pt x="27" y="27"/>
                    <a:pt x="27" y="27"/>
                    <a:pt x="27" y="27"/>
                  </a:cubicBezTo>
                  <a:cubicBezTo>
                    <a:pt x="44" y="10"/>
                    <a:pt x="67" y="0"/>
                    <a:pt x="92" y="0"/>
                  </a:cubicBezTo>
                  <a:cubicBezTo>
                    <a:pt x="117" y="0"/>
                    <a:pt x="140" y="10"/>
                    <a:pt x="157" y="27"/>
                  </a:cubicBezTo>
                  <a:cubicBezTo>
                    <a:pt x="174" y="44"/>
                    <a:pt x="184" y="67"/>
                    <a:pt x="184" y="92"/>
                  </a:cubicBezTo>
                  <a:cubicBezTo>
                    <a:pt x="184" y="116"/>
                    <a:pt x="174" y="140"/>
                    <a:pt x="157" y="157"/>
                  </a:cubicBezTo>
                  <a:cubicBezTo>
                    <a:pt x="140" y="174"/>
                    <a:pt x="117" y="184"/>
                    <a:pt x="92" y="184"/>
                  </a:cubicBezTo>
                  <a:close/>
                  <a:moveTo>
                    <a:pt x="92" y="49"/>
                  </a:moveTo>
                  <a:cubicBezTo>
                    <a:pt x="80" y="49"/>
                    <a:pt x="70" y="53"/>
                    <a:pt x="62" y="61"/>
                  </a:cubicBezTo>
                  <a:cubicBezTo>
                    <a:pt x="62" y="62"/>
                    <a:pt x="62" y="62"/>
                    <a:pt x="62" y="62"/>
                  </a:cubicBezTo>
                  <a:cubicBezTo>
                    <a:pt x="53" y="70"/>
                    <a:pt x="49" y="80"/>
                    <a:pt x="49" y="92"/>
                  </a:cubicBezTo>
                  <a:cubicBezTo>
                    <a:pt x="49" y="103"/>
                    <a:pt x="53" y="114"/>
                    <a:pt x="62" y="122"/>
                  </a:cubicBezTo>
                  <a:cubicBezTo>
                    <a:pt x="78" y="139"/>
                    <a:pt x="106" y="139"/>
                    <a:pt x="122" y="122"/>
                  </a:cubicBezTo>
                  <a:cubicBezTo>
                    <a:pt x="131" y="114"/>
                    <a:pt x="135" y="103"/>
                    <a:pt x="135" y="92"/>
                  </a:cubicBezTo>
                  <a:cubicBezTo>
                    <a:pt x="135" y="80"/>
                    <a:pt x="131" y="70"/>
                    <a:pt x="122" y="62"/>
                  </a:cubicBezTo>
                  <a:cubicBezTo>
                    <a:pt x="114" y="53"/>
                    <a:pt x="103" y="49"/>
                    <a:pt x="92" y="49"/>
                  </a:cubicBezTo>
                  <a:close/>
                  <a:moveTo>
                    <a:pt x="44" y="44"/>
                  </a:moveTo>
                  <a:cubicBezTo>
                    <a:pt x="44" y="44"/>
                    <a:pt x="44" y="44"/>
                    <a:pt x="44" y="4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4" name="Group 45">
            <a:extLst>
              <a:ext uri="{FF2B5EF4-FFF2-40B4-BE49-F238E27FC236}">
                <a16:creationId xmlns:a16="http://schemas.microsoft.com/office/drawing/2014/main" id="{EE18A0A7-0231-48A8-A347-E08BE7F1B709}"/>
              </a:ext>
            </a:extLst>
          </p:cNvPr>
          <p:cNvGrpSpPr>
            <a:grpSpLocks noChangeAspect="1"/>
          </p:cNvGrpSpPr>
          <p:nvPr/>
        </p:nvGrpSpPr>
        <p:grpSpPr bwMode="auto">
          <a:xfrm>
            <a:off x="7515617" y="1809018"/>
            <a:ext cx="492858" cy="492858"/>
            <a:chOff x="1" y="2"/>
            <a:chExt cx="999" cy="999"/>
          </a:xfrm>
          <a:solidFill>
            <a:srgbClr val="20B9DC"/>
          </a:solidFill>
        </p:grpSpPr>
        <p:sp>
          <p:nvSpPr>
            <p:cNvPr id="86" name="Freeform 46">
              <a:extLst>
                <a:ext uri="{FF2B5EF4-FFF2-40B4-BE49-F238E27FC236}">
                  <a16:creationId xmlns:a16="http://schemas.microsoft.com/office/drawing/2014/main" id="{CE613D07-A32E-47DF-80C4-686F5193C955}"/>
                </a:ext>
              </a:extLst>
            </p:cNvPr>
            <p:cNvSpPr>
              <a:spLocks noEditPoints="1"/>
            </p:cNvSpPr>
            <p:nvPr/>
          </p:nvSpPr>
          <p:spPr bwMode="auto">
            <a:xfrm>
              <a:off x="3" y="2"/>
              <a:ext cx="997" cy="999"/>
            </a:xfrm>
            <a:custGeom>
              <a:avLst/>
              <a:gdLst>
                <a:gd name="T0" fmla="*/ 412 w 418"/>
                <a:gd name="T1" fmla="*/ 418 h 418"/>
                <a:gd name="T2" fmla="*/ 6 w 418"/>
                <a:gd name="T3" fmla="*/ 418 h 418"/>
                <a:gd name="T4" fmla="*/ 0 w 418"/>
                <a:gd name="T5" fmla="*/ 412 h 418"/>
                <a:gd name="T6" fmla="*/ 0 w 418"/>
                <a:gd name="T7" fmla="*/ 6 h 418"/>
                <a:gd name="T8" fmla="*/ 6 w 418"/>
                <a:gd name="T9" fmla="*/ 0 h 418"/>
                <a:gd name="T10" fmla="*/ 412 w 418"/>
                <a:gd name="T11" fmla="*/ 0 h 418"/>
                <a:gd name="T12" fmla="*/ 418 w 418"/>
                <a:gd name="T13" fmla="*/ 6 h 418"/>
                <a:gd name="T14" fmla="*/ 418 w 418"/>
                <a:gd name="T15" fmla="*/ 412 h 418"/>
                <a:gd name="T16" fmla="*/ 412 w 418"/>
                <a:gd name="T17" fmla="*/ 418 h 418"/>
                <a:gd name="T18" fmla="*/ 12 w 418"/>
                <a:gd name="T19" fmla="*/ 406 h 418"/>
                <a:gd name="T20" fmla="*/ 406 w 418"/>
                <a:gd name="T21" fmla="*/ 406 h 418"/>
                <a:gd name="T22" fmla="*/ 406 w 418"/>
                <a:gd name="T23" fmla="*/ 12 h 418"/>
                <a:gd name="T24" fmla="*/ 12 w 418"/>
                <a:gd name="T25" fmla="*/ 12 h 418"/>
                <a:gd name="T26" fmla="*/ 12 w 418"/>
                <a:gd name="T27" fmla="*/ 406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8" h="418">
                  <a:moveTo>
                    <a:pt x="412" y="418"/>
                  </a:moveTo>
                  <a:cubicBezTo>
                    <a:pt x="6" y="418"/>
                    <a:pt x="6" y="418"/>
                    <a:pt x="6" y="418"/>
                  </a:cubicBezTo>
                  <a:cubicBezTo>
                    <a:pt x="2" y="418"/>
                    <a:pt x="0" y="415"/>
                    <a:pt x="0" y="412"/>
                  </a:cubicBezTo>
                  <a:cubicBezTo>
                    <a:pt x="0" y="6"/>
                    <a:pt x="0" y="6"/>
                    <a:pt x="0" y="6"/>
                  </a:cubicBezTo>
                  <a:cubicBezTo>
                    <a:pt x="0" y="2"/>
                    <a:pt x="2" y="0"/>
                    <a:pt x="6" y="0"/>
                  </a:cubicBezTo>
                  <a:cubicBezTo>
                    <a:pt x="412" y="0"/>
                    <a:pt x="412" y="0"/>
                    <a:pt x="412" y="0"/>
                  </a:cubicBezTo>
                  <a:cubicBezTo>
                    <a:pt x="415" y="0"/>
                    <a:pt x="418" y="2"/>
                    <a:pt x="418" y="6"/>
                  </a:cubicBezTo>
                  <a:cubicBezTo>
                    <a:pt x="418" y="412"/>
                    <a:pt x="418" y="412"/>
                    <a:pt x="418" y="412"/>
                  </a:cubicBezTo>
                  <a:cubicBezTo>
                    <a:pt x="418" y="415"/>
                    <a:pt x="415" y="418"/>
                    <a:pt x="412" y="418"/>
                  </a:cubicBezTo>
                  <a:close/>
                  <a:moveTo>
                    <a:pt x="12" y="406"/>
                  </a:moveTo>
                  <a:cubicBezTo>
                    <a:pt x="406" y="406"/>
                    <a:pt x="406" y="406"/>
                    <a:pt x="406" y="406"/>
                  </a:cubicBezTo>
                  <a:cubicBezTo>
                    <a:pt x="406" y="12"/>
                    <a:pt x="406" y="12"/>
                    <a:pt x="406" y="12"/>
                  </a:cubicBezTo>
                  <a:cubicBezTo>
                    <a:pt x="12" y="12"/>
                    <a:pt x="12" y="12"/>
                    <a:pt x="12" y="12"/>
                  </a:cubicBezTo>
                  <a:lnTo>
                    <a:pt x="12" y="40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7" name="Freeform 47">
              <a:extLst>
                <a:ext uri="{FF2B5EF4-FFF2-40B4-BE49-F238E27FC236}">
                  <a16:creationId xmlns:a16="http://schemas.microsoft.com/office/drawing/2014/main" id="{22A05E0E-6027-46EF-A4CA-0BD6663E4B7E}"/>
                </a:ext>
              </a:extLst>
            </p:cNvPr>
            <p:cNvSpPr>
              <a:spLocks/>
            </p:cNvSpPr>
            <p:nvPr/>
          </p:nvSpPr>
          <p:spPr bwMode="auto">
            <a:xfrm>
              <a:off x="91" y="98"/>
              <a:ext cx="29" cy="29"/>
            </a:xfrm>
            <a:custGeom>
              <a:avLst/>
              <a:gdLst>
                <a:gd name="T0" fmla="*/ 6 w 12"/>
                <a:gd name="T1" fmla="*/ 12 h 12"/>
                <a:gd name="T2" fmla="*/ 5 w 12"/>
                <a:gd name="T3" fmla="*/ 11 h 12"/>
                <a:gd name="T4" fmla="*/ 4 w 12"/>
                <a:gd name="T5" fmla="*/ 11 h 12"/>
                <a:gd name="T6" fmla="*/ 3 w 12"/>
                <a:gd name="T7" fmla="*/ 11 h 12"/>
                <a:gd name="T8" fmla="*/ 2 w 12"/>
                <a:gd name="T9" fmla="*/ 10 h 12"/>
                <a:gd name="T10" fmla="*/ 0 w 12"/>
                <a:gd name="T11" fmla="*/ 6 h 12"/>
                <a:gd name="T12" fmla="*/ 0 w 12"/>
                <a:gd name="T13" fmla="*/ 4 h 12"/>
                <a:gd name="T14" fmla="*/ 0 w 12"/>
                <a:gd name="T15" fmla="*/ 3 h 12"/>
                <a:gd name="T16" fmla="*/ 1 w 12"/>
                <a:gd name="T17" fmla="*/ 2 h 12"/>
                <a:gd name="T18" fmla="*/ 2 w 12"/>
                <a:gd name="T19" fmla="*/ 1 h 12"/>
                <a:gd name="T20" fmla="*/ 3 w 12"/>
                <a:gd name="T21" fmla="*/ 1 h 12"/>
                <a:gd name="T22" fmla="*/ 4 w 12"/>
                <a:gd name="T23" fmla="*/ 0 h 12"/>
                <a:gd name="T24" fmla="*/ 5 w 12"/>
                <a:gd name="T25" fmla="*/ 0 h 12"/>
                <a:gd name="T26" fmla="*/ 7 w 12"/>
                <a:gd name="T27" fmla="*/ 0 h 12"/>
                <a:gd name="T28" fmla="*/ 8 w 12"/>
                <a:gd name="T29" fmla="*/ 0 h 12"/>
                <a:gd name="T30" fmla="*/ 9 w 12"/>
                <a:gd name="T31" fmla="*/ 1 h 12"/>
                <a:gd name="T32" fmla="*/ 10 w 12"/>
                <a:gd name="T33" fmla="*/ 1 h 12"/>
                <a:gd name="T34" fmla="*/ 11 w 12"/>
                <a:gd name="T35" fmla="*/ 2 h 12"/>
                <a:gd name="T36" fmla="*/ 11 w 12"/>
                <a:gd name="T37" fmla="*/ 3 h 12"/>
                <a:gd name="T38" fmla="*/ 12 w 12"/>
                <a:gd name="T39" fmla="*/ 4 h 12"/>
                <a:gd name="T40" fmla="*/ 12 w 12"/>
                <a:gd name="T41" fmla="*/ 6 h 12"/>
                <a:gd name="T42" fmla="*/ 10 w 12"/>
                <a:gd name="T43" fmla="*/ 10 h 12"/>
                <a:gd name="T44" fmla="*/ 9 w 12"/>
                <a:gd name="T45" fmla="*/ 11 h 12"/>
                <a:gd name="T46" fmla="*/ 8 w 12"/>
                <a:gd name="T47" fmla="*/ 11 h 12"/>
                <a:gd name="T48" fmla="*/ 7 w 12"/>
                <a:gd name="T49" fmla="*/ 11 h 12"/>
                <a:gd name="T50" fmla="*/ 6 w 12"/>
                <a:gd name="T51"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12">
                  <a:moveTo>
                    <a:pt x="6" y="12"/>
                  </a:moveTo>
                  <a:cubicBezTo>
                    <a:pt x="6" y="12"/>
                    <a:pt x="5" y="12"/>
                    <a:pt x="5" y="11"/>
                  </a:cubicBezTo>
                  <a:cubicBezTo>
                    <a:pt x="4" y="11"/>
                    <a:pt x="4" y="11"/>
                    <a:pt x="4" y="11"/>
                  </a:cubicBezTo>
                  <a:cubicBezTo>
                    <a:pt x="3" y="11"/>
                    <a:pt x="3" y="11"/>
                    <a:pt x="3" y="11"/>
                  </a:cubicBezTo>
                  <a:cubicBezTo>
                    <a:pt x="2" y="10"/>
                    <a:pt x="2" y="10"/>
                    <a:pt x="2" y="10"/>
                  </a:cubicBezTo>
                  <a:cubicBezTo>
                    <a:pt x="1" y="9"/>
                    <a:pt x="0" y="7"/>
                    <a:pt x="0" y="6"/>
                  </a:cubicBezTo>
                  <a:cubicBezTo>
                    <a:pt x="0" y="5"/>
                    <a:pt x="0" y="5"/>
                    <a:pt x="0" y="4"/>
                  </a:cubicBezTo>
                  <a:cubicBezTo>
                    <a:pt x="0" y="4"/>
                    <a:pt x="0" y="4"/>
                    <a:pt x="0" y="3"/>
                  </a:cubicBezTo>
                  <a:cubicBezTo>
                    <a:pt x="1" y="3"/>
                    <a:pt x="1" y="3"/>
                    <a:pt x="1" y="2"/>
                  </a:cubicBezTo>
                  <a:cubicBezTo>
                    <a:pt x="1" y="2"/>
                    <a:pt x="1" y="2"/>
                    <a:pt x="2" y="1"/>
                  </a:cubicBezTo>
                  <a:cubicBezTo>
                    <a:pt x="2" y="1"/>
                    <a:pt x="2" y="1"/>
                    <a:pt x="3" y="1"/>
                  </a:cubicBezTo>
                  <a:cubicBezTo>
                    <a:pt x="3" y="0"/>
                    <a:pt x="3" y="0"/>
                    <a:pt x="4" y="0"/>
                  </a:cubicBezTo>
                  <a:cubicBezTo>
                    <a:pt x="4" y="0"/>
                    <a:pt x="4" y="0"/>
                    <a:pt x="5" y="0"/>
                  </a:cubicBezTo>
                  <a:cubicBezTo>
                    <a:pt x="6" y="0"/>
                    <a:pt x="6" y="0"/>
                    <a:pt x="7" y="0"/>
                  </a:cubicBezTo>
                  <a:cubicBezTo>
                    <a:pt x="7" y="0"/>
                    <a:pt x="8" y="0"/>
                    <a:pt x="8" y="0"/>
                  </a:cubicBezTo>
                  <a:cubicBezTo>
                    <a:pt x="9" y="0"/>
                    <a:pt x="9" y="0"/>
                    <a:pt x="9" y="1"/>
                  </a:cubicBezTo>
                  <a:cubicBezTo>
                    <a:pt x="10" y="1"/>
                    <a:pt x="10" y="1"/>
                    <a:pt x="10" y="1"/>
                  </a:cubicBezTo>
                  <a:cubicBezTo>
                    <a:pt x="10" y="2"/>
                    <a:pt x="11" y="2"/>
                    <a:pt x="11" y="2"/>
                  </a:cubicBezTo>
                  <a:cubicBezTo>
                    <a:pt x="11" y="3"/>
                    <a:pt x="11" y="3"/>
                    <a:pt x="11" y="3"/>
                  </a:cubicBezTo>
                  <a:cubicBezTo>
                    <a:pt x="12" y="4"/>
                    <a:pt x="12" y="4"/>
                    <a:pt x="12" y="4"/>
                  </a:cubicBezTo>
                  <a:cubicBezTo>
                    <a:pt x="12" y="5"/>
                    <a:pt x="12" y="5"/>
                    <a:pt x="12" y="6"/>
                  </a:cubicBezTo>
                  <a:cubicBezTo>
                    <a:pt x="12" y="7"/>
                    <a:pt x="11" y="9"/>
                    <a:pt x="10" y="10"/>
                  </a:cubicBezTo>
                  <a:cubicBezTo>
                    <a:pt x="10" y="10"/>
                    <a:pt x="10" y="10"/>
                    <a:pt x="9" y="11"/>
                  </a:cubicBezTo>
                  <a:cubicBezTo>
                    <a:pt x="9" y="11"/>
                    <a:pt x="9" y="11"/>
                    <a:pt x="8" y="11"/>
                  </a:cubicBezTo>
                  <a:cubicBezTo>
                    <a:pt x="8" y="11"/>
                    <a:pt x="7" y="11"/>
                    <a:pt x="7" y="11"/>
                  </a:cubicBezTo>
                  <a:cubicBezTo>
                    <a:pt x="7" y="12"/>
                    <a:pt x="6" y="12"/>
                    <a:pt x="6" y="12"/>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8" name="Freeform 48">
              <a:extLst>
                <a:ext uri="{FF2B5EF4-FFF2-40B4-BE49-F238E27FC236}">
                  <a16:creationId xmlns:a16="http://schemas.microsoft.com/office/drawing/2014/main" id="{FE1E05C9-FB02-4EE0-9E78-DEDC3F98A7DC}"/>
                </a:ext>
              </a:extLst>
            </p:cNvPr>
            <p:cNvSpPr>
              <a:spLocks/>
            </p:cNvSpPr>
            <p:nvPr/>
          </p:nvSpPr>
          <p:spPr bwMode="auto">
            <a:xfrm>
              <a:off x="177" y="98"/>
              <a:ext cx="29" cy="29"/>
            </a:xfrm>
            <a:custGeom>
              <a:avLst/>
              <a:gdLst>
                <a:gd name="T0" fmla="*/ 0 w 12"/>
                <a:gd name="T1" fmla="*/ 6 h 12"/>
                <a:gd name="T2" fmla="*/ 6 w 12"/>
                <a:gd name="T3" fmla="*/ 0 h 12"/>
                <a:gd name="T4" fmla="*/ 6 w 12"/>
                <a:gd name="T5" fmla="*/ 0 h 12"/>
                <a:gd name="T6" fmla="*/ 12 w 12"/>
                <a:gd name="T7" fmla="*/ 6 h 12"/>
                <a:gd name="T8" fmla="*/ 12 w 12"/>
                <a:gd name="T9" fmla="*/ 6 h 12"/>
                <a:gd name="T10" fmla="*/ 6 w 12"/>
                <a:gd name="T11" fmla="*/ 12 h 12"/>
                <a:gd name="T12" fmla="*/ 6 w 12"/>
                <a:gd name="T13" fmla="*/ 12 h 12"/>
                <a:gd name="T14" fmla="*/ 0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0" y="6"/>
                  </a:moveTo>
                  <a:cubicBezTo>
                    <a:pt x="0" y="2"/>
                    <a:pt x="3" y="0"/>
                    <a:pt x="6" y="0"/>
                  </a:cubicBezTo>
                  <a:cubicBezTo>
                    <a:pt x="6" y="0"/>
                    <a:pt x="6" y="0"/>
                    <a:pt x="6" y="0"/>
                  </a:cubicBezTo>
                  <a:cubicBezTo>
                    <a:pt x="9" y="0"/>
                    <a:pt x="12" y="2"/>
                    <a:pt x="12" y="6"/>
                  </a:cubicBezTo>
                  <a:cubicBezTo>
                    <a:pt x="12" y="6"/>
                    <a:pt x="12" y="6"/>
                    <a:pt x="12" y="6"/>
                  </a:cubicBezTo>
                  <a:cubicBezTo>
                    <a:pt x="12" y="9"/>
                    <a:pt x="9" y="12"/>
                    <a:pt x="6" y="12"/>
                  </a:cubicBezTo>
                  <a:cubicBezTo>
                    <a:pt x="6" y="12"/>
                    <a:pt x="6" y="12"/>
                    <a:pt x="6" y="12"/>
                  </a:cubicBezTo>
                  <a:cubicBezTo>
                    <a:pt x="3" y="12"/>
                    <a:pt x="0" y="9"/>
                    <a:pt x="0" y="6"/>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9" name="Freeform 49">
              <a:extLst>
                <a:ext uri="{FF2B5EF4-FFF2-40B4-BE49-F238E27FC236}">
                  <a16:creationId xmlns:a16="http://schemas.microsoft.com/office/drawing/2014/main" id="{6ED6B8FE-5BD7-4C08-9701-D4446CA64F5E}"/>
                </a:ext>
              </a:extLst>
            </p:cNvPr>
            <p:cNvSpPr>
              <a:spLocks/>
            </p:cNvSpPr>
            <p:nvPr/>
          </p:nvSpPr>
          <p:spPr bwMode="auto">
            <a:xfrm>
              <a:off x="263" y="96"/>
              <a:ext cx="29" cy="31"/>
            </a:xfrm>
            <a:custGeom>
              <a:avLst/>
              <a:gdLst>
                <a:gd name="T0" fmla="*/ 6 w 12"/>
                <a:gd name="T1" fmla="*/ 13 h 13"/>
                <a:gd name="T2" fmla="*/ 2 w 12"/>
                <a:gd name="T3" fmla="*/ 11 h 13"/>
                <a:gd name="T4" fmla="*/ 0 w 12"/>
                <a:gd name="T5" fmla="*/ 7 h 13"/>
                <a:gd name="T6" fmla="*/ 2 w 12"/>
                <a:gd name="T7" fmla="*/ 2 h 13"/>
                <a:gd name="T8" fmla="*/ 7 w 12"/>
                <a:gd name="T9" fmla="*/ 1 h 13"/>
                <a:gd name="T10" fmla="*/ 8 w 12"/>
                <a:gd name="T11" fmla="*/ 1 h 13"/>
                <a:gd name="T12" fmla="*/ 9 w 12"/>
                <a:gd name="T13" fmla="*/ 2 h 13"/>
                <a:gd name="T14" fmla="*/ 10 w 12"/>
                <a:gd name="T15" fmla="*/ 2 h 13"/>
                <a:gd name="T16" fmla="*/ 12 w 12"/>
                <a:gd name="T17" fmla="*/ 7 h 13"/>
                <a:gd name="T18" fmla="*/ 10 w 12"/>
                <a:gd name="T19" fmla="*/ 11 h 13"/>
                <a:gd name="T20" fmla="*/ 9 w 12"/>
                <a:gd name="T21" fmla="*/ 12 h 13"/>
                <a:gd name="T22" fmla="*/ 8 w 12"/>
                <a:gd name="T23" fmla="*/ 12 h 13"/>
                <a:gd name="T24" fmla="*/ 7 w 12"/>
                <a:gd name="T25" fmla="*/ 12 h 13"/>
                <a:gd name="T26" fmla="*/ 6 w 12"/>
                <a:gd name="T2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 h="13">
                  <a:moveTo>
                    <a:pt x="6" y="13"/>
                  </a:moveTo>
                  <a:cubicBezTo>
                    <a:pt x="4" y="13"/>
                    <a:pt x="3" y="12"/>
                    <a:pt x="2" y="11"/>
                  </a:cubicBezTo>
                  <a:cubicBezTo>
                    <a:pt x="1" y="10"/>
                    <a:pt x="0" y="8"/>
                    <a:pt x="0" y="7"/>
                  </a:cubicBezTo>
                  <a:cubicBezTo>
                    <a:pt x="0" y="5"/>
                    <a:pt x="1" y="3"/>
                    <a:pt x="2" y="2"/>
                  </a:cubicBezTo>
                  <a:cubicBezTo>
                    <a:pt x="3" y="1"/>
                    <a:pt x="5" y="0"/>
                    <a:pt x="7" y="1"/>
                  </a:cubicBezTo>
                  <a:cubicBezTo>
                    <a:pt x="8" y="1"/>
                    <a:pt x="8" y="1"/>
                    <a:pt x="8" y="1"/>
                  </a:cubicBezTo>
                  <a:cubicBezTo>
                    <a:pt x="9" y="1"/>
                    <a:pt x="9" y="1"/>
                    <a:pt x="9" y="2"/>
                  </a:cubicBezTo>
                  <a:cubicBezTo>
                    <a:pt x="10" y="2"/>
                    <a:pt x="10" y="2"/>
                    <a:pt x="10" y="2"/>
                  </a:cubicBezTo>
                  <a:cubicBezTo>
                    <a:pt x="11" y="3"/>
                    <a:pt x="12" y="5"/>
                    <a:pt x="12" y="7"/>
                  </a:cubicBezTo>
                  <a:cubicBezTo>
                    <a:pt x="12" y="8"/>
                    <a:pt x="11" y="10"/>
                    <a:pt x="10" y="11"/>
                  </a:cubicBezTo>
                  <a:cubicBezTo>
                    <a:pt x="10" y="11"/>
                    <a:pt x="10" y="11"/>
                    <a:pt x="9" y="12"/>
                  </a:cubicBezTo>
                  <a:cubicBezTo>
                    <a:pt x="9" y="12"/>
                    <a:pt x="9" y="12"/>
                    <a:pt x="8" y="12"/>
                  </a:cubicBezTo>
                  <a:cubicBezTo>
                    <a:pt x="8" y="12"/>
                    <a:pt x="8" y="12"/>
                    <a:pt x="7" y="12"/>
                  </a:cubicBezTo>
                  <a:cubicBezTo>
                    <a:pt x="7" y="13"/>
                    <a:pt x="6" y="13"/>
                    <a:pt x="6" y="13"/>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0" name="Freeform 50">
              <a:extLst>
                <a:ext uri="{FF2B5EF4-FFF2-40B4-BE49-F238E27FC236}">
                  <a16:creationId xmlns:a16="http://schemas.microsoft.com/office/drawing/2014/main" id="{4ACD4538-48BA-4C4D-ADDC-B5A4D9FA853C}"/>
                </a:ext>
              </a:extLst>
            </p:cNvPr>
            <p:cNvSpPr>
              <a:spLocks noEditPoints="1"/>
            </p:cNvSpPr>
            <p:nvPr/>
          </p:nvSpPr>
          <p:spPr bwMode="auto">
            <a:xfrm>
              <a:off x="1" y="2"/>
              <a:ext cx="999" cy="213"/>
            </a:xfrm>
            <a:custGeom>
              <a:avLst/>
              <a:gdLst>
                <a:gd name="T0" fmla="*/ 413 w 419"/>
                <a:gd name="T1" fmla="*/ 89 h 89"/>
                <a:gd name="T2" fmla="*/ 6 w 419"/>
                <a:gd name="T3" fmla="*/ 89 h 89"/>
                <a:gd name="T4" fmla="*/ 0 w 419"/>
                <a:gd name="T5" fmla="*/ 83 h 89"/>
                <a:gd name="T6" fmla="*/ 0 w 419"/>
                <a:gd name="T7" fmla="*/ 6 h 89"/>
                <a:gd name="T8" fmla="*/ 6 w 419"/>
                <a:gd name="T9" fmla="*/ 0 h 89"/>
                <a:gd name="T10" fmla="*/ 413 w 419"/>
                <a:gd name="T11" fmla="*/ 0 h 89"/>
                <a:gd name="T12" fmla="*/ 419 w 419"/>
                <a:gd name="T13" fmla="*/ 6 h 89"/>
                <a:gd name="T14" fmla="*/ 419 w 419"/>
                <a:gd name="T15" fmla="*/ 83 h 89"/>
                <a:gd name="T16" fmla="*/ 413 w 419"/>
                <a:gd name="T17" fmla="*/ 89 h 89"/>
                <a:gd name="T18" fmla="*/ 12 w 419"/>
                <a:gd name="T19" fmla="*/ 77 h 89"/>
                <a:gd name="T20" fmla="*/ 407 w 419"/>
                <a:gd name="T21" fmla="*/ 77 h 89"/>
                <a:gd name="T22" fmla="*/ 407 w 419"/>
                <a:gd name="T23" fmla="*/ 12 h 89"/>
                <a:gd name="T24" fmla="*/ 12 w 419"/>
                <a:gd name="T25" fmla="*/ 12 h 89"/>
                <a:gd name="T26" fmla="*/ 12 w 419"/>
                <a:gd name="T27" fmla="*/ 77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9" h="89">
                  <a:moveTo>
                    <a:pt x="413" y="89"/>
                  </a:moveTo>
                  <a:cubicBezTo>
                    <a:pt x="6" y="89"/>
                    <a:pt x="6" y="89"/>
                    <a:pt x="6" y="89"/>
                  </a:cubicBezTo>
                  <a:cubicBezTo>
                    <a:pt x="3" y="89"/>
                    <a:pt x="0" y="86"/>
                    <a:pt x="0" y="83"/>
                  </a:cubicBezTo>
                  <a:cubicBezTo>
                    <a:pt x="0" y="6"/>
                    <a:pt x="0" y="6"/>
                    <a:pt x="0" y="6"/>
                  </a:cubicBezTo>
                  <a:cubicBezTo>
                    <a:pt x="0" y="3"/>
                    <a:pt x="3" y="0"/>
                    <a:pt x="6" y="0"/>
                  </a:cubicBezTo>
                  <a:cubicBezTo>
                    <a:pt x="413" y="0"/>
                    <a:pt x="413" y="0"/>
                    <a:pt x="413" y="0"/>
                  </a:cubicBezTo>
                  <a:cubicBezTo>
                    <a:pt x="416" y="0"/>
                    <a:pt x="419" y="3"/>
                    <a:pt x="419" y="6"/>
                  </a:cubicBezTo>
                  <a:cubicBezTo>
                    <a:pt x="419" y="83"/>
                    <a:pt x="419" y="83"/>
                    <a:pt x="419" y="83"/>
                  </a:cubicBezTo>
                  <a:cubicBezTo>
                    <a:pt x="419" y="86"/>
                    <a:pt x="416" y="89"/>
                    <a:pt x="413" y="89"/>
                  </a:cubicBezTo>
                  <a:close/>
                  <a:moveTo>
                    <a:pt x="12" y="77"/>
                  </a:moveTo>
                  <a:cubicBezTo>
                    <a:pt x="407" y="77"/>
                    <a:pt x="407" y="77"/>
                    <a:pt x="407" y="77"/>
                  </a:cubicBezTo>
                  <a:cubicBezTo>
                    <a:pt x="407" y="12"/>
                    <a:pt x="407" y="12"/>
                    <a:pt x="407" y="12"/>
                  </a:cubicBezTo>
                  <a:cubicBezTo>
                    <a:pt x="12" y="12"/>
                    <a:pt x="12" y="12"/>
                    <a:pt x="12" y="12"/>
                  </a:cubicBezTo>
                  <a:lnTo>
                    <a:pt x="12" y="77"/>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1" name="Freeform 51">
              <a:extLst>
                <a:ext uri="{FF2B5EF4-FFF2-40B4-BE49-F238E27FC236}">
                  <a16:creationId xmlns:a16="http://schemas.microsoft.com/office/drawing/2014/main" id="{393F278E-7F6A-4605-93DC-D8EBF9D4C92D}"/>
                </a:ext>
              </a:extLst>
            </p:cNvPr>
            <p:cNvSpPr>
              <a:spLocks noEditPoints="1"/>
            </p:cNvSpPr>
            <p:nvPr/>
          </p:nvSpPr>
          <p:spPr bwMode="auto">
            <a:xfrm>
              <a:off x="232" y="325"/>
              <a:ext cx="160" cy="181"/>
            </a:xfrm>
            <a:custGeom>
              <a:avLst/>
              <a:gdLst>
                <a:gd name="T0" fmla="*/ 6 w 67"/>
                <a:gd name="T1" fmla="*/ 76 h 76"/>
                <a:gd name="T2" fmla="*/ 3 w 67"/>
                <a:gd name="T3" fmla="*/ 76 h 76"/>
                <a:gd name="T4" fmla="*/ 0 w 67"/>
                <a:gd name="T5" fmla="*/ 70 h 76"/>
                <a:gd name="T6" fmla="*/ 0 w 67"/>
                <a:gd name="T7" fmla="*/ 7 h 76"/>
                <a:gd name="T8" fmla="*/ 3 w 67"/>
                <a:gd name="T9" fmla="*/ 1 h 76"/>
                <a:gd name="T10" fmla="*/ 9 w 67"/>
                <a:gd name="T11" fmla="*/ 1 h 76"/>
                <a:gd name="T12" fmla="*/ 64 w 67"/>
                <a:gd name="T13" fmla="*/ 33 h 76"/>
                <a:gd name="T14" fmla="*/ 67 w 67"/>
                <a:gd name="T15" fmla="*/ 38 h 76"/>
                <a:gd name="T16" fmla="*/ 64 w 67"/>
                <a:gd name="T17" fmla="*/ 44 h 76"/>
                <a:gd name="T18" fmla="*/ 9 w 67"/>
                <a:gd name="T19" fmla="*/ 76 h 76"/>
                <a:gd name="T20" fmla="*/ 6 w 67"/>
                <a:gd name="T21" fmla="*/ 76 h 76"/>
                <a:gd name="T22" fmla="*/ 12 w 67"/>
                <a:gd name="T23" fmla="*/ 17 h 76"/>
                <a:gd name="T24" fmla="*/ 12 w 67"/>
                <a:gd name="T25" fmla="*/ 60 h 76"/>
                <a:gd name="T26" fmla="*/ 49 w 67"/>
                <a:gd name="T27" fmla="*/ 38 h 76"/>
                <a:gd name="T28" fmla="*/ 12 w 67"/>
                <a:gd name="T29" fmla="*/ 17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7" h="76">
                  <a:moveTo>
                    <a:pt x="6" y="76"/>
                  </a:moveTo>
                  <a:cubicBezTo>
                    <a:pt x="5" y="76"/>
                    <a:pt x="4" y="76"/>
                    <a:pt x="3" y="76"/>
                  </a:cubicBezTo>
                  <a:cubicBezTo>
                    <a:pt x="1" y="74"/>
                    <a:pt x="0" y="72"/>
                    <a:pt x="0" y="70"/>
                  </a:cubicBezTo>
                  <a:cubicBezTo>
                    <a:pt x="0" y="7"/>
                    <a:pt x="0" y="7"/>
                    <a:pt x="0" y="7"/>
                  </a:cubicBezTo>
                  <a:cubicBezTo>
                    <a:pt x="0" y="4"/>
                    <a:pt x="1" y="2"/>
                    <a:pt x="3" y="1"/>
                  </a:cubicBezTo>
                  <a:cubicBezTo>
                    <a:pt x="5" y="0"/>
                    <a:pt x="7" y="0"/>
                    <a:pt x="9" y="1"/>
                  </a:cubicBezTo>
                  <a:cubicBezTo>
                    <a:pt x="64" y="33"/>
                    <a:pt x="64" y="33"/>
                    <a:pt x="64" y="33"/>
                  </a:cubicBezTo>
                  <a:cubicBezTo>
                    <a:pt x="66" y="34"/>
                    <a:pt x="67" y="36"/>
                    <a:pt x="67" y="38"/>
                  </a:cubicBezTo>
                  <a:cubicBezTo>
                    <a:pt x="67" y="41"/>
                    <a:pt x="66" y="43"/>
                    <a:pt x="64" y="44"/>
                  </a:cubicBezTo>
                  <a:cubicBezTo>
                    <a:pt x="9" y="76"/>
                    <a:pt x="9" y="76"/>
                    <a:pt x="9" y="76"/>
                  </a:cubicBezTo>
                  <a:cubicBezTo>
                    <a:pt x="8" y="76"/>
                    <a:pt x="7" y="76"/>
                    <a:pt x="6" y="76"/>
                  </a:cubicBezTo>
                  <a:close/>
                  <a:moveTo>
                    <a:pt x="12" y="17"/>
                  </a:moveTo>
                  <a:cubicBezTo>
                    <a:pt x="12" y="60"/>
                    <a:pt x="12" y="60"/>
                    <a:pt x="12" y="60"/>
                  </a:cubicBezTo>
                  <a:cubicBezTo>
                    <a:pt x="49" y="38"/>
                    <a:pt x="49" y="38"/>
                    <a:pt x="49" y="38"/>
                  </a:cubicBezTo>
                  <a:lnTo>
                    <a:pt x="12" y="17"/>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2" name="Freeform 52">
              <a:extLst>
                <a:ext uri="{FF2B5EF4-FFF2-40B4-BE49-F238E27FC236}">
                  <a16:creationId xmlns:a16="http://schemas.microsoft.com/office/drawing/2014/main" id="{CB32F347-2416-441F-A24F-076DB263C488}"/>
                </a:ext>
              </a:extLst>
            </p:cNvPr>
            <p:cNvSpPr>
              <a:spLocks noEditPoints="1"/>
            </p:cNvSpPr>
            <p:nvPr/>
          </p:nvSpPr>
          <p:spPr bwMode="auto">
            <a:xfrm>
              <a:off x="404" y="685"/>
              <a:ext cx="186" cy="165"/>
            </a:xfrm>
            <a:custGeom>
              <a:avLst/>
              <a:gdLst>
                <a:gd name="T0" fmla="*/ 71 w 78"/>
                <a:gd name="T1" fmla="*/ 69 h 69"/>
                <a:gd name="T2" fmla="*/ 6 w 78"/>
                <a:gd name="T3" fmla="*/ 69 h 69"/>
                <a:gd name="T4" fmla="*/ 1 w 78"/>
                <a:gd name="T5" fmla="*/ 66 h 69"/>
                <a:gd name="T6" fmla="*/ 1 w 78"/>
                <a:gd name="T7" fmla="*/ 60 h 69"/>
                <a:gd name="T8" fmla="*/ 34 w 78"/>
                <a:gd name="T9" fmla="*/ 3 h 69"/>
                <a:gd name="T10" fmla="*/ 39 w 78"/>
                <a:gd name="T11" fmla="*/ 0 h 69"/>
                <a:gd name="T12" fmla="*/ 44 w 78"/>
                <a:gd name="T13" fmla="*/ 3 h 69"/>
                <a:gd name="T14" fmla="*/ 64 w 78"/>
                <a:gd name="T15" fmla="*/ 39 h 69"/>
                <a:gd name="T16" fmla="*/ 64 w 78"/>
                <a:gd name="T17" fmla="*/ 39 h 69"/>
                <a:gd name="T18" fmla="*/ 76 w 78"/>
                <a:gd name="T19" fmla="*/ 60 h 69"/>
                <a:gd name="T20" fmla="*/ 76 w 78"/>
                <a:gd name="T21" fmla="*/ 66 h 69"/>
                <a:gd name="T22" fmla="*/ 71 w 78"/>
                <a:gd name="T23" fmla="*/ 69 h 69"/>
                <a:gd name="T24" fmla="*/ 17 w 78"/>
                <a:gd name="T25" fmla="*/ 57 h 69"/>
                <a:gd name="T26" fmla="*/ 61 w 78"/>
                <a:gd name="T27" fmla="*/ 57 h 69"/>
                <a:gd name="T28" fmla="*/ 39 w 78"/>
                <a:gd name="T29" fmla="*/ 18 h 69"/>
                <a:gd name="T30" fmla="*/ 17 w 78"/>
                <a:gd name="T31" fmla="*/ 57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8" h="69">
                  <a:moveTo>
                    <a:pt x="71" y="69"/>
                  </a:moveTo>
                  <a:cubicBezTo>
                    <a:pt x="6" y="69"/>
                    <a:pt x="6" y="69"/>
                    <a:pt x="6" y="69"/>
                  </a:cubicBezTo>
                  <a:cubicBezTo>
                    <a:pt x="4" y="69"/>
                    <a:pt x="2" y="67"/>
                    <a:pt x="1" y="66"/>
                  </a:cubicBezTo>
                  <a:cubicBezTo>
                    <a:pt x="0" y="64"/>
                    <a:pt x="0" y="61"/>
                    <a:pt x="1" y="60"/>
                  </a:cubicBezTo>
                  <a:cubicBezTo>
                    <a:pt x="34" y="3"/>
                    <a:pt x="34" y="3"/>
                    <a:pt x="34" y="3"/>
                  </a:cubicBezTo>
                  <a:cubicBezTo>
                    <a:pt x="35" y="1"/>
                    <a:pt x="37" y="0"/>
                    <a:pt x="39" y="0"/>
                  </a:cubicBezTo>
                  <a:cubicBezTo>
                    <a:pt x="41" y="0"/>
                    <a:pt x="43" y="1"/>
                    <a:pt x="44" y="3"/>
                  </a:cubicBezTo>
                  <a:cubicBezTo>
                    <a:pt x="64" y="39"/>
                    <a:pt x="64" y="39"/>
                    <a:pt x="64" y="39"/>
                  </a:cubicBezTo>
                  <a:cubicBezTo>
                    <a:pt x="64" y="39"/>
                    <a:pt x="64" y="39"/>
                    <a:pt x="64" y="39"/>
                  </a:cubicBezTo>
                  <a:cubicBezTo>
                    <a:pt x="76" y="60"/>
                    <a:pt x="76" y="60"/>
                    <a:pt x="76" y="60"/>
                  </a:cubicBezTo>
                  <a:cubicBezTo>
                    <a:pt x="78" y="61"/>
                    <a:pt x="78" y="64"/>
                    <a:pt x="76" y="66"/>
                  </a:cubicBezTo>
                  <a:cubicBezTo>
                    <a:pt x="75" y="67"/>
                    <a:pt x="73" y="69"/>
                    <a:pt x="71" y="69"/>
                  </a:cubicBezTo>
                  <a:close/>
                  <a:moveTo>
                    <a:pt x="17" y="57"/>
                  </a:moveTo>
                  <a:cubicBezTo>
                    <a:pt x="61" y="57"/>
                    <a:pt x="61" y="57"/>
                    <a:pt x="61" y="57"/>
                  </a:cubicBezTo>
                  <a:cubicBezTo>
                    <a:pt x="39" y="18"/>
                    <a:pt x="39" y="18"/>
                    <a:pt x="39" y="18"/>
                  </a:cubicBezTo>
                  <a:lnTo>
                    <a:pt x="17" y="57"/>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3" name="Freeform 53">
              <a:extLst>
                <a:ext uri="{FF2B5EF4-FFF2-40B4-BE49-F238E27FC236}">
                  <a16:creationId xmlns:a16="http://schemas.microsoft.com/office/drawing/2014/main" id="{03CD9A43-D136-417C-903E-E787ADAE9D1B}"/>
                </a:ext>
              </a:extLst>
            </p:cNvPr>
            <p:cNvSpPr>
              <a:spLocks noEditPoints="1"/>
            </p:cNvSpPr>
            <p:nvPr/>
          </p:nvSpPr>
          <p:spPr bwMode="auto">
            <a:xfrm>
              <a:off x="614" y="437"/>
              <a:ext cx="117" cy="79"/>
            </a:xfrm>
            <a:custGeom>
              <a:avLst/>
              <a:gdLst>
                <a:gd name="T0" fmla="*/ 25 w 49"/>
                <a:gd name="T1" fmla="*/ 33 h 33"/>
                <a:gd name="T2" fmla="*/ 0 w 49"/>
                <a:gd name="T3" fmla="*/ 17 h 33"/>
                <a:gd name="T4" fmla="*/ 25 w 49"/>
                <a:gd name="T5" fmla="*/ 0 h 33"/>
                <a:gd name="T6" fmla="*/ 49 w 49"/>
                <a:gd name="T7" fmla="*/ 17 h 33"/>
                <a:gd name="T8" fmla="*/ 25 w 49"/>
                <a:gd name="T9" fmla="*/ 33 h 33"/>
                <a:gd name="T10" fmla="*/ 25 w 49"/>
                <a:gd name="T11" fmla="*/ 12 h 33"/>
                <a:gd name="T12" fmla="*/ 12 w 49"/>
                <a:gd name="T13" fmla="*/ 17 h 33"/>
                <a:gd name="T14" fmla="*/ 25 w 49"/>
                <a:gd name="T15" fmla="*/ 21 h 33"/>
                <a:gd name="T16" fmla="*/ 37 w 49"/>
                <a:gd name="T17" fmla="*/ 17 h 33"/>
                <a:gd name="T18" fmla="*/ 25 w 49"/>
                <a:gd name="T19" fmla="*/ 12 h 33"/>
                <a:gd name="T20" fmla="*/ 37 w 49"/>
                <a:gd name="T21" fmla="*/ 17 h 33"/>
                <a:gd name="T22" fmla="*/ 37 w 49"/>
                <a:gd name="T23" fmla="*/ 17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9" h="33">
                  <a:moveTo>
                    <a:pt x="25" y="33"/>
                  </a:moveTo>
                  <a:cubicBezTo>
                    <a:pt x="11" y="33"/>
                    <a:pt x="0" y="26"/>
                    <a:pt x="0" y="17"/>
                  </a:cubicBezTo>
                  <a:cubicBezTo>
                    <a:pt x="0" y="7"/>
                    <a:pt x="11" y="0"/>
                    <a:pt x="25" y="0"/>
                  </a:cubicBezTo>
                  <a:cubicBezTo>
                    <a:pt x="38" y="0"/>
                    <a:pt x="49" y="7"/>
                    <a:pt x="49" y="17"/>
                  </a:cubicBezTo>
                  <a:cubicBezTo>
                    <a:pt x="49" y="26"/>
                    <a:pt x="38" y="33"/>
                    <a:pt x="25" y="33"/>
                  </a:cubicBezTo>
                  <a:close/>
                  <a:moveTo>
                    <a:pt x="25" y="12"/>
                  </a:moveTo>
                  <a:cubicBezTo>
                    <a:pt x="17" y="12"/>
                    <a:pt x="13" y="16"/>
                    <a:pt x="12" y="17"/>
                  </a:cubicBezTo>
                  <a:cubicBezTo>
                    <a:pt x="13" y="18"/>
                    <a:pt x="17" y="21"/>
                    <a:pt x="25" y="21"/>
                  </a:cubicBezTo>
                  <a:cubicBezTo>
                    <a:pt x="33" y="21"/>
                    <a:pt x="37" y="18"/>
                    <a:pt x="37" y="17"/>
                  </a:cubicBezTo>
                  <a:cubicBezTo>
                    <a:pt x="37" y="15"/>
                    <a:pt x="33" y="12"/>
                    <a:pt x="25" y="12"/>
                  </a:cubicBezTo>
                  <a:close/>
                  <a:moveTo>
                    <a:pt x="37" y="17"/>
                  </a:moveTo>
                  <a:cubicBezTo>
                    <a:pt x="37" y="17"/>
                    <a:pt x="37" y="17"/>
                    <a:pt x="37" y="17"/>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4" name="Freeform 54">
              <a:extLst>
                <a:ext uri="{FF2B5EF4-FFF2-40B4-BE49-F238E27FC236}">
                  <a16:creationId xmlns:a16="http://schemas.microsoft.com/office/drawing/2014/main" id="{F0913F4C-3332-46E9-8768-CF62DC969F3A}"/>
                </a:ext>
              </a:extLst>
            </p:cNvPr>
            <p:cNvSpPr>
              <a:spLocks/>
            </p:cNvSpPr>
            <p:nvPr/>
          </p:nvSpPr>
          <p:spPr bwMode="auto">
            <a:xfrm>
              <a:off x="704" y="318"/>
              <a:ext cx="93" cy="119"/>
            </a:xfrm>
            <a:custGeom>
              <a:avLst/>
              <a:gdLst>
                <a:gd name="T0" fmla="*/ 33 w 39"/>
                <a:gd name="T1" fmla="*/ 50 h 50"/>
                <a:gd name="T2" fmla="*/ 31 w 39"/>
                <a:gd name="T3" fmla="*/ 50 h 50"/>
                <a:gd name="T4" fmla="*/ 14 w 39"/>
                <a:gd name="T5" fmla="*/ 25 h 50"/>
                <a:gd name="T6" fmla="*/ 5 w 39"/>
                <a:gd name="T7" fmla="*/ 12 h 50"/>
                <a:gd name="T8" fmla="*/ 0 w 39"/>
                <a:gd name="T9" fmla="*/ 5 h 50"/>
                <a:gd name="T10" fmla="*/ 7 w 39"/>
                <a:gd name="T11" fmla="*/ 0 h 50"/>
                <a:gd name="T12" fmla="*/ 26 w 39"/>
                <a:gd name="T13" fmla="*/ 27 h 50"/>
                <a:gd name="T14" fmla="*/ 35 w 39"/>
                <a:gd name="T15" fmla="*/ 39 h 50"/>
                <a:gd name="T16" fmla="*/ 38 w 39"/>
                <a:gd name="T17" fmla="*/ 46 h 50"/>
                <a:gd name="T18" fmla="*/ 33 w 39"/>
                <a:gd name="T19" fmla="*/ 5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 h="50">
                  <a:moveTo>
                    <a:pt x="33" y="50"/>
                  </a:moveTo>
                  <a:cubicBezTo>
                    <a:pt x="32" y="50"/>
                    <a:pt x="31" y="50"/>
                    <a:pt x="31" y="50"/>
                  </a:cubicBezTo>
                  <a:cubicBezTo>
                    <a:pt x="24" y="47"/>
                    <a:pt x="12" y="39"/>
                    <a:pt x="14" y="25"/>
                  </a:cubicBezTo>
                  <a:cubicBezTo>
                    <a:pt x="15" y="15"/>
                    <a:pt x="8" y="13"/>
                    <a:pt x="5" y="12"/>
                  </a:cubicBezTo>
                  <a:cubicBezTo>
                    <a:pt x="2" y="12"/>
                    <a:pt x="0" y="9"/>
                    <a:pt x="0" y="5"/>
                  </a:cubicBezTo>
                  <a:cubicBezTo>
                    <a:pt x="1" y="2"/>
                    <a:pt x="4" y="0"/>
                    <a:pt x="7" y="0"/>
                  </a:cubicBezTo>
                  <a:cubicBezTo>
                    <a:pt x="16" y="1"/>
                    <a:pt x="28" y="9"/>
                    <a:pt x="26" y="27"/>
                  </a:cubicBezTo>
                  <a:cubicBezTo>
                    <a:pt x="25" y="35"/>
                    <a:pt x="34" y="38"/>
                    <a:pt x="35" y="39"/>
                  </a:cubicBezTo>
                  <a:cubicBezTo>
                    <a:pt x="38" y="40"/>
                    <a:pt x="39" y="43"/>
                    <a:pt x="38" y="46"/>
                  </a:cubicBezTo>
                  <a:cubicBezTo>
                    <a:pt x="37" y="49"/>
                    <a:pt x="35" y="50"/>
                    <a:pt x="33" y="5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5" name="Freeform 55">
              <a:extLst>
                <a:ext uri="{FF2B5EF4-FFF2-40B4-BE49-F238E27FC236}">
                  <a16:creationId xmlns:a16="http://schemas.microsoft.com/office/drawing/2014/main" id="{DA7A322D-53BA-455C-87B4-3FF13BB7DDB7}"/>
                </a:ext>
              </a:extLst>
            </p:cNvPr>
            <p:cNvSpPr>
              <a:spLocks/>
            </p:cNvSpPr>
            <p:nvPr/>
          </p:nvSpPr>
          <p:spPr bwMode="auto">
            <a:xfrm>
              <a:off x="702" y="318"/>
              <a:ext cx="29" cy="174"/>
            </a:xfrm>
            <a:custGeom>
              <a:avLst/>
              <a:gdLst>
                <a:gd name="T0" fmla="*/ 6 w 12"/>
                <a:gd name="T1" fmla="*/ 73 h 73"/>
                <a:gd name="T2" fmla="*/ 0 w 12"/>
                <a:gd name="T3" fmla="*/ 67 h 73"/>
                <a:gd name="T4" fmla="*/ 0 w 12"/>
                <a:gd name="T5" fmla="*/ 6 h 73"/>
                <a:gd name="T6" fmla="*/ 6 w 12"/>
                <a:gd name="T7" fmla="*/ 0 h 73"/>
                <a:gd name="T8" fmla="*/ 12 w 12"/>
                <a:gd name="T9" fmla="*/ 6 h 73"/>
                <a:gd name="T10" fmla="*/ 12 w 12"/>
                <a:gd name="T11" fmla="*/ 67 h 73"/>
                <a:gd name="T12" fmla="*/ 6 w 12"/>
                <a:gd name="T13" fmla="*/ 73 h 73"/>
              </a:gdLst>
              <a:ahLst/>
              <a:cxnLst>
                <a:cxn ang="0">
                  <a:pos x="T0" y="T1"/>
                </a:cxn>
                <a:cxn ang="0">
                  <a:pos x="T2" y="T3"/>
                </a:cxn>
                <a:cxn ang="0">
                  <a:pos x="T4" y="T5"/>
                </a:cxn>
                <a:cxn ang="0">
                  <a:pos x="T6" y="T7"/>
                </a:cxn>
                <a:cxn ang="0">
                  <a:pos x="T8" y="T9"/>
                </a:cxn>
                <a:cxn ang="0">
                  <a:pos x="T10" y="T11"/>
                </a:cxn>
                <a:cxn ang="0">
                  <a:pos x="T12" y="T13"/>
                </a:cxn>
              </a:cxnLst>
              <a:rect l="0" t="0" r="r" b="b"/>
              <a:pathLst>
                <a:path w="12" h="73">
                  <a:moveTo>
                    <a:pt x="6" y="73"/>
                  </a:moveTo>
                  <a:cubicBezTo>
                    <a:pt x="3" y="73"/>
                    <a:pt x="0" y="70"/>
                    <a:pt x="0" y="67"/>
                  </a:cubicBezTo>
                  <a:cubicBezTo>
                    <a:pt x="0" y="6"/>
                    <a:pt x="0" y="6"/>
                    <a:pt x="0" y="6"/>
                  </a:cubicBezTo>
                  <a:cubicBezTo>
                    <a:pt x="0" y="3"/>
                    <a:pt x="3" y="0"/>
                    <a:pt x="6" y="0"/>
                  </a:cubicBezTo>
                  <a:cubicBezTo>
                    <a:pt x="9" y="0"/>
                    <a:pt x="12" y="3"/>
                    <a:pt x="12" y="6"/>
                  </a:cubicBezTo>
                  <a:cubicBezTo>
                    <a:pt x="12" y="67"/>
                    <a:pt x="12" y="67"/>
                    <a:pt x="12" y="67"/>
                  </a:cubicBezTo>
                  <a:cubicBezTo>
                    <a:pt x="12" y="70"/>
                    <a:pt x="9" y="73"/>
                    <a:pt x="6" y="73"/>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6" name="Freeform 56">
              <a:extLst>
                <a:ext uri="{FF2B5EF4-FFF2-40B4-BE49-F238E27FC236}">
                  <a16:creationId xmlns:a16="http://schemas.microsoft.com/office/drawing/2014/main" id="{8D5963C9-AB8A-4CCF-8226-A0F8CF3848D9}"/>
                </a:ext>
              </a:extLst>
            </p:cNvPr>
            <p:cNvSpPr>
              <a:spLocks noEditPoints="1"/>
            </p:cNvSpPr>
            <p:nvPr/>
          </p:nvSpPr>
          <p:spPr bwMode="auto">
            <a:xfrm>
              <a:off x="127" y="270"/>
              <a:ext cx="344" cy="294"/>
            </a:xfrm>
            <a:custGeom>
              <a:avLst/>
              <a:gdLst>
                <a:gd name="T0" fmla="*/ 138 w 144"/>
                <a:gd name="T1" fmla="*/ 123 h 123"/>
                <a:gd name="T2" fmla="*/ 6 w 144"/>
                <a:gd name="T3" fmla="*/ 123 h 123"/>
                <a:gd name="T4" fmla="*/ 0 w 144"/>
                <a:gd name="T5" fmla="*/ 117 h 123"/>
                <a:gd name="T6" fmla="*/ 0 w 144"/>
                <a:gd name="T7" fmla="*/ 6 h 123"/>
                <a:gd name="T8" fmla="*/ 6 w 144"/>
                <a:gd name="T9" fmla="*/ 0 h 123"/>
                <a:gd name="T10" fmla="*/ 138 w 144"/>
                <a:gd name="T11" fmla="*/ 0 h 123"/>
                <a:gd name="T12" fmla="*/ 144 w 144"/>
                <a:gd name="T13" fmla="*/ 6 h 123"/>
                <a:gd name="T14" fmla="*/ 144 w 144"/>
                <a:gd name="T15" fmla="*/ 117 h 123"/>
                <a:gd name="T16" fmla="*/ 138 w 144"/>
                <a:gd name="T17" fmla="*/ 123 h 123"/>
                <a:gd name="T18" fmla="*/ 12 w 144"/>
                <a:gd name="T19" fmla="*/ 111 h 123"/>
                <a:gd name="T20" fmla="*/ 132 w 144"/>
                <a:gd name="T21" fmla="*/ 111 h 123"/>
                <a:gd name="T22" fmla="*/ 132 w 144"/>
                <a:gd name="T23" fmla="*/ 12 h 123"/>
                <a:gd name="T24" fmla="*/ 12 w 144"/>
                <a:gd name="T25" fmla="*/ 12 h 123"/>
                <a:gd name="T26" fmla="*/ 12 w 144"/>
                <a:gd name="T27" fmla="*/ 111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44" h="123">
                  <a:moveTo>
                    <a:pt x="138" y="123"/>
                  </a:moveTo>
                  <a:cubicBezTo>
                    <a:pt x="6" y="123"/>
                    <a:pt x="6" y="123"/>
                    <a:pt x="6" y="123"/>
                  </a:cubicBezTo>
                  <a:cubicBezTo>
                    <a:pt x="2" y="123"/>
                    <a:pt x="0" y="120"/>
                    <a:pt x="0" y="117"/>
                  </a:cubicBezTo>
                  <a:cubicBezTo>
                    <a:pt x="0" y="6"/>
                    <a:pt x="0" y="6"/>
                    <a:pt x="0" y="6"/>
                  </a:cubicBezTo>
                  <a:cubicBezTo>
                    <a:pt x="0" y="3"/>
                    <a:pt x="2" y="0"/>
                    <a:pt x="6" y="0"/>
                  </a:cubicBezTo>
                  <a:cubicBezTo>
                    <a:pt x="138" y="0"/>
                    <a:pt x="138" y="0"/>
                    <a:pt x="138" y="0"/>
                  </a:cubicBezTo>
                  <a:cubicBezTo>
                    <a:pt x="142" y="0"/>
                    <a:pt x="144" y="3"/>
                    <a:pt x="144" y="6"/>
                  </a:cubicBezTo>
                  <a:cubicBezTo>
                    <a:pt x="144" y="117"/>
                    <a:pt x="144" y="117"/>
                    <a:pt x="144" y="117"/>
                  </a:cubicBezTo>
                  <a:cubicBezTo>
                    <a:pt x="144" y="120"/>
                    <a:pt x="142" y="123"/>
                    <a:pt x="138" y="123"/>
                  </a:cubicBezTo>
                  <a:close/>
                  <a:moveTo>
                    <a:pt x="12" y="111"/>
                  </a:moveTo>
                  <a:cubicBezTo>
                    <a:pt x="132" y="111"/>
                    <a:pt x="132" y="111"/>
                    <a:pt x="132" y="111"/>
                  </a:cubicBezTo>
                  <a:cubicBezTo>
                    <a:pt x="132" y="12"/>
                    <a:pt x="132" y="12"/>
                    <a:pt x="132" y="12"/>
                  </a:cubicBezTo>
                  <a:cubicBezTo>
                    <a:pt x="12" y="12"/>
                    <a:pt x="12" y="12"/>
                    <a:pt x="12" y="12"/>
                  </a:cubicBezTo>
                  <a:lnTo>
                    <a:pt x="12" y="111"/>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7" name="Freeform 57">
              <a:extLst>
                <a:ext uri="{FF2B5EF4-FFF2-40B4-BE49-F238E27FC236}">
                  <a16:creationId xmlns:a16="http://schemas.microsoft.com/office/drawing/2014/main" id="{5191F06D-A91B-41F8-82C3-329044C15003}"/>
                </a:ext>
              </a:extLst>
            </p:cNvPr>
            <p:cNvSpPr>
              <a:spLocks noEditPoints="1"/>
            </p:cNvSpPr>
            <p:nvPr/>
          </p:nvSpPr>
          <p:spPr bwMode="auto">
            <a:xfrm>
              <a:off x="518" y="270"/>
              <a:ext cx="346" cy="294"/>
            </a:xfrm>
            <a:custGeom>
              <a:avLst/>
              <a:gdLst>
                <a:gd name="T0" fmla="*/ 139 w 145"/>
                <a:gd name="T1" fmla="*/ 123 h 123"/>
                <a:gd name="T2" fmla="*/ 6 w 145"/>
                <a:gd name="T3" fmla="*/ 123 h 123"/>
                <a:gd name="T4" fmla="*/ 0 w 145"/>
                <a:gd name="T5" fmla="*/ 117 h 123"/>
                <a:gd name="T6" fmla="*/ 0 w 145"/>
                <a:gd name="T7" fmla="*/ 6 h 123"/>
                <a:gd name="T8" fmla="*/ 6 w 145"/>
                <a:gd name="T9" fmla="*/ 0 h 123"/>
                <a:gd name="T10" fmla="*/ 139 w 145"/>
                <a:gd name="T11" fmla="*/ 0 h 123"/>
                <a:gd name="T12" fmla="*/ 145 w 145"/>
                <a:gd name="T13" fmla="*/ 6 h 123"/>
                <a:gd name="T14" fmla="*/ 145 w 145"/>
                <a:gd name="T15" fmla="*/ 117 h 123"/>
                <a:gd name="T16" fmla="*/ 139 w 145"/>
                <a:gd name="T17" fmla="*/ 123 h 123"/>
                <a:gd name="T18" fmla="*/ 12 w 145"/>
                <a:gd name="T19" fmla="*/ 111 h 123"/>
                <a:gd name="T20" fmla="*/ 133 w 145"/>
                <a:gd name="T21" fmla="*/ 111 h 123"/>
                <a:gd name="T22" fmla="*/ 133 w 145"/>
                <a:gd name="T23" fmla="*/ 12 h 123"/>
                <a:gd name="T24" fmla="*/ 12 w 145"/>
                <a:gd name="T25" fmla="*/ 12 h 123"/>
                <a:gd name="T26" fmla="*/ 12 w 145"/>
                <a:gd name="T27" fmla="*/ 111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45" h="123">
                  <a:moveTo>
                    <a:pt x="139" y="123"/>
                  </a:moveTo>
                  <a:cubicBezTo>
                    <a:pt x="6" y="123"/>
                    <a:pt x="6" y="123"/>
                    <a:pt x="6" y="123"/>
                  </a:cubicBezTo>
                  <a:cubicBezTo>
                    <a:pt x="3" y="123"/>
                    <a:pt x="0" y="120"/>
                    <a:pt x="0" y="117"/>
                  </a:cubicBezTo>
                  <a:cubicBezTo>
                    <a:pt x="0" y="6"/>
                    <a:pt x="0" y="6"/>
                    <a:pt x="0" y="6"/>
                  </a:cubicBezTo>
                  <a:cubicBezTo>
                    <a:pt x="0" y="3"/>
                    <a:pt x="3" y="0"/>
                    <a:pt x="6" y="0"/>
                  </a:cubicBezTo>
                  <a:cubicBezTo>
                    <a:pt x="139" y="0"/>
                    <a:pt x="139" y="0"/>
                    <a:pt x="139" y="0"/>
                  </a:cubicBezTo>
                  <a:cubicBezTo>
                    <a:pt x="142" y="0"/>
                    <a:pt x="145" y="3"/>
                    <a:pt x="145" y="6"/>
                  </a:cubicBezTo>
                  <a:cubicBezTo>
                    <a:pt x="145" y="117"/>
                    <a:pt x="145" y="117"/>
                    <a:pt x="145" y="117"/>
                  </a:cubicBezTo>
                  <a:cubicBezTo>
                    <a:pt x="145" y="120"/>
                    <a:pt x="142" y="123"/>
                    <a:pt x="139" y="123"/>
                  </a:cubicBezTo>
                  <a:close/>
                  <a:moveTo>
                    <a:pt x="12" y="111"/>
                  </a:moveTo>
                  <a:cubicBezTo>
                    <a:pt x="133" y="111"/>
                    <a:pt x="133" y="111"/>
                    <a:pt x="133" y="111"/>
                  </a:cubicBezTo>
                  <a:cubicBezTo>
                    <a:pt x="133" y="12"/>
                    <a:pt x="133" y="12"/>
                    <a:pt x="133" y="12"/>
                  </a:cubicBezTo>
                  <a:cubicBezTo>
                    <a:pt x="12" y="12"/>
                    <a:pt x="12" y="12"/>
                    <a:pt x="12" y="12"/>
                  </a:cubicBezTo>
                  <a:lnTo>
                    <a:pt x="12" y="111"/>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8" name="Freeform 58">
              <a:extLst>
                <a:ext uri="{FF2B5EF4-FFF2-40B4-BE49-F238E27FC236}">
                  <a16:creationId xmlns:a16="http://schemas.microsoft.com/office/drawing/2014/main" id="{B0D95BB8-3A8F-4140-9863-1A8B9157AC7F}"/>
                </a:ext>
              </a:extLst>
            </p:cNvPr>
            <p:cNvSpPr>
              <a:spLocks noEditPoints="1"/>
            </p:cNvSpPr>
            <p:nvPr/>
          </p:nvSpPr>
          <p:spPr bwMode="auto">
            <a:xfrm>
              <a:off x="313" y="611"/>
              <a:ext cx="370" cy="299"/>
            </a:xfrm>
            <a:custGeom>
              <a:avLst/>
              <a:gdLst>
                <a:gd name="T0" fmla="*/ 149 w 155"/>
                <a:gd name="T1" fmla="*/ 125 h 125"/>
                <a:gd name="T2" fmla="*/ 6 w 155"/>
                <a:gd name="T3" fmla="*/ 125 h 125"/>
                <a:gd name="T4" fmla="*/ 0 w 155"/>
                <a:gd name="T5" fmla="*/ 119 h 125"/>
                <a:gd name="T6" fmla="*/ 0 w 155"/>
                <a:gd name="T7" fmla="*/ 6 h 125"/>
                <a:gd name="T8" fmla="*/ 6 w 155"/>
                <a:gd name="T9" fmla="*/ 0 h 125"/>
                <a:gd name="T10" fmla="*/ 149 w 155"/>
                <a:gd name="T11" fmla="*/ 0 h 125"/>
                <a:gd name="T12" fmla="*/ 155 w 155"/>
                <a:gd name="T13" fmla="*/ 6 h 125"/>
                <a:gd name="T14" fmla="*/ 155 w 155"/>
                <a:gd name="T15" fmla="*/ 119 h 125"/>
                <a:gd name="T16" fmla="*/ 149 w 155"/>
                <a:gd name="T17" fmla="*/ 125 h 125"/>
                <a:gd name="T18" fmla="*/ 12 w 155"/>
                <a:gd name="T19" fmla="*/ 113 h 125"/>
                <a:gd name="T20" fmla="*/ 143 w 155"/>
                <a:gd name="T21" fmla="*/ 113 h 125"/>
                <a:gd name="T22" fmla="*/ 143 w 155"/>
                <a:gd name="T23" fmla="*/ 12 h 125"/>
                <a:gd name="T24" fmla="*/ 12 w 155"/>
                <a:gd name="T25" fmla="*/ 12 h 125"/>
                <a:gd name="T26" fmla="*/ 12 w 155"/>
                <a:gd name="T27" fmla="*/ 113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5" h="125">
                  <a:moveTo>
                    <a:pt x="149" y="125"/>
                  </a:moveTo>
                  <a:cubicBezTo>
                    <a:pt x="6" y="125"/>
                    <a:pt x="6" y="125"/>
                    <a:pt x="6" y="125"/>
                  </a:cubicBezTo>
                  <a:cubicBezTo>
                    <a:pt x="2" y="125"/>
                    <a:pt x="0" y="122"/>
                    <a:pt x="0" y="119"/>
                  </a:cubicBezTo>
                  <a:cubicBezTo>
                    <a:pt x="0" y="6"/>
                    <a:pt x="0" y="6"/>
                    <a:pt x="0" y="6"/>
                  </a:cubicBezTo>
                  <a:cubicBezTo>
                    <a:pt x="0" y="3"/>
                    <a:pt x="2" y="0"/>
                    <a:pt x="6" y="0"/>
                  </a:cubicBezTo>
                  <a:cubicBezTo>
                    <a:pt x="149" y="0"/>
                    <a:pt x="149" y="0"/>
                    <a:pt x="149" y="0"/>
                  </a:cubicBezTo>
                  <a:cubicBezTo>
                    <a:pt x="153" y="0"/>
                    <a:pt x="155" y="3"/>
                    <a:pt x="155" y="6"/>
                  </a:cubicBezTo>
                  <a:cubicBezTo>
                    <a:pt x="155" y="119"/>
                    <a:pt x="155" y="119"/>
                    <a:pt x="155" y="119"/>
                  </a:cubicBezTo>
                  <a:cubicBezTo>
                    <a:pt x="155" y="122"/>
                    <a:pt x="153" y="125"/>
                    <a:pt x="149" y="125"/>
                  </a:cubicBezTo>
                  <a:close/>
                  <a:moveTo>
                    <a:pt x="12" y="113"/>
                  </a:moveTo>
                  <a:cubicBezTo>
                    <a:pt x="143" y="113"/>
                    <a:pt x="143" y="113"/>
                    <a:pt x="143" y="113"/>
                  </a:cubicBezTo>
                  <a:cubicBezTo>
                    <a:pt x="143" y="12"/>
                    <a:pt x="143" y="12"/>
                    <a:pt x="143" y="12"/>
                  </a:cubicBezTo>
                  <a:cubicBezTo>
                    <a:pt x="12" y="12"/>
                    <a:pt x="12" y="12"/>
                    <a:pt x="12" y="12"/>
                  </a:cubicBezTo>
                  <a:lnTo>
                    <a:pt x="12" y="113"/>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100" name="Group 61">
            <a:extLst>
              <a:ext uri="{FF2B5EF4-FFF2-40B4-BE49-F238E27FC236}">
                <a16:creationId xmlns:a16="http://schemas.microsoft.com/office/drawing/2014/main" id="{5647E946-71F2-4BC1-A6A3-A96ABACD6DF7}"/>
              </a:ext>
            </a:extLst>
          </p:cNvPr>
          <p:cNvGrpSpPr>
            <a:grpSpLocks noChangeAspect="1"/>
          </p:cNvGrpSpPr>
          <p:nvPr/>
        </p:nvGrpSpPr>
        <p:grpSpPr bwMode="auto">
          <a:xfrm>
            <a:off x="7243770" y="3168651"/>
            <a:ext cx="514350" cy="534987"/>
            <a:chOff x="4563" y="1996"/>
            <a:chExt cx="324" cy="337"/>
          </a:xfrm>
          <a:solidFill>
            <a:srgbClr val="20B9DC"/>
          </a:solidFill>
        </p:grpSpPr>
        <p:sp>
          <p:nvSpPr>
            <p:cNvPr id="102" name="Freeform 62">
              <a:extLst>
                <a:ext uri="{FF2B5EF4-FFF2-40B4-BE49-F238E27FC236}">
                  <a16:creationId xmlns:a16="http://schemas.microsoft.com/office/drawing/2014/main" id="{FDE40C3C-9A16-4E6E-8103-518C5108B6E7}"/>
                </a:ext>
              </a:extLst>
            </p:cNvPr>
            <p:cNvSpPr>
              <a:spLocks/>
            </p:cNvSpPr>
            <p:nvPr/>
          </p:nvSpPr>
          <p:spPr bwMode="auto">
            <a:xfrm>
              <a:off x="4723" y="2104"/>
              <a:ext cx="66" cy="90"/>
            </a:xfrm>
            <a:custGeom>
              <a:avLst/>
              <a:gdLst>
                <a:gd name="T0" fmla="*/ 44 w 82"/>
                <a:gd name="T1" fmla="*/ 110 h 110"/>
                <a:gd name="T2" fmla="*/ 39 w 82"/>
                <a:gd name="T3" fmla="*/ 106 h 110"/>
                <a:gd name="T4" fmla="*/ 5 w 82"/>
                <a:gd name="T5" fmla="*/ 31 h 110"/>
                <a:gd name="T6" fmla="*/ 17 w 82"/>
                <a:gd name="T7" fmla="*/ 2 h 110"/>
                <a:gd name="T8" fmla="*/ 34 w 82"/>
                <a:gd name="T9" fmla="*/ 2 h 110"/>
                <a:gd name="T10" fmla="*/ 47 w 82"/>
                <a:gd name="T11" fmla="*/ 13 h 110"/>
                <a:gd name="T12" fmla="*/ 80 w 82"/>
                <a:gd name="T13" fmla="*/ 88 h 110"/>
                <a:gd name="T14" fmla="*/ 77 w 82"/>
                <a:gd name="T15" fmla="*/ 96 h 110"/>
                <a:gd name="T16" fmla="*/ 69 w 82"/>
                <a:gd name="T17" fmla="*/ 93 h 110"/>
                <a:gd name="T18" fmla="*/ 36 w 82"/>
                <a:gd name="T19" fmla="*/ 18 h 110"/>
                <a:gd name="T20" fmla="*/ 30 w 82"/>
                <a:gd name="T21" fmla="*/ 13 h 110"/>
                <a:gd name="T22" fmla="*/ 22 w 82"/>
                <a:gd name="T23" fmla="*/ 13 h 110"/>
                <a:gd name="T24" fmla="*/ 16 w 82"/>
                <a:gd name="T25" fmla="*/ 27 h 110"/>
                <a:gd name="T26" fmla="*/ 50 w 82"/>
                <a:gd name="T27" fmla="*/ 102 h 110"/>
                <a:gd name="T28" fmla="*/ 47 w 82"/>
                <a:gd name="T29" fmla="*/ 109 h 110"/>
                <a:gd name="T30" fmla="*/ 44 w 82"/>
                <a:gd name="T31" fmla="*/ 11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2" h="110">
                  <a:moveTo>
                    <a:pt x="44" y="110"/>
                  </a:moveTo>
                  <a:cubicBezTo>
                    <a:pt x="42" y="110"/>
                    <a:pt x="40" y="109"/>
                    <a:pt x="39" y="106"/>
                  </a:cubicBezTo>
                  <a:cubicBezTo>
                    <a:pt x="5" y="31"/>
                    <a:pt x="5" y="31"/>
                    <a:pt x="5" y="31"/>
                  </a:cubicBezTo>
                  <a:cubicBezTo>
                    <a:pt x="0" y="21"/>
                    <a:pt x="6" y="8"/>
                    <a:pt x="17" y="2"/>
                  </a:cubicBezTo>
                  <a:cubicBezTo>
                    <a:pt x="23" y="0"/>
                    <a:pt x="29" y="0"/>
                    <a:pt x="34" y="2"/>
                  </a:cubicBezTo>
                  <a:cubicBezTo>
                    <a:pt x="40" y="4"/>
                    <a:pt x="44" y="8"/>
                    <a:pt x="47" y="13"/>
                  </a:cubicBezTo>
                  <a:cubicBezTo>
                    <a:pt x="80" y="88"/>
                    <a:pt x="80" y="88"/>
                    <a:pt x="80" y="88"/>
                  </a:cubicBezTo>
                  <a:cubicBezTo>
                    <a:pt x="82" y="91"/>
                    <a:pt x="80" y="94"/>
                    <a:pt x="77" y="96"/>
                  </a:cubicBezTo>
                  <a:cubicBezTo>
                    <a:pt x="74" y="97"/>
                    <a:pt x="71" y="96"/>
                    <a:pt x="69" y="93"/>
                  </a:cubicBezTo>
                  <a:cubicBezTo>
                    <a:pt x="36" y="18"/>
                    <a:pt x="36" y="18"/>
                    <a:pt x="36" y="18"/>
                  </a:cubicBezTo>
                  <a:cubicBezTo>
                    <a:pt x="35" y="16"/>
                    <a:pt x="33" y="14"/>
                    <a:pt x="30" y="13"/>
                  </a:cubicBezTo>
                  <a:cubicBezTo>
                    <a:pt x="28" y="12"/>
                    <a:pt x="25" y="12"/>
                    <a:pt x="22" y="13"/>
                  </a:cubicBezTo>
                  <a:cubicBezTo>
                    <a:pt x="17" y="16"/>
                    <a:pt x="14" y="22"/>
                    <a:pt x="16" y="27"/>
                  </a:cubicBezTo>
                  <a:cubicBezTo>
                    <a:pt x="50" y="102"/>
                    <a:pt x="50" y="102"/>
                    <a:pt x="50" y="102"/>
                  </a:cubicBezTo>
                  <a:cubicBezTo>
                    <a:pt x="51" y="105"/>
                    <a:pt x="50" y="108"/>
                    <a:pt x="47" y="109"/>
                  </a:cubicBezTo>
                  <a:cubicBezTo>
                    <a:pt x="46" y="110"/>
                    <a:pt x="45" y="110"/>
                    <a:pt x="44" y="1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63">
              <a:extLst>
                <a:ext uri="{FF2B5EF4-FFF2-40B4-BE49-F238E27FC236}">
                  <a16:creationId xmlns:a16="http://schemas.microsoft.com/office/drawing/2014/main" id="{D350274C-FF9F-4073-809A-0A4659B99E1D}"/>
                </a:ext>
              </a:extLst>
            </p:cNvPr>
            <p:cNvSpPr>
              <a:spLocks/>
            </p:cNvSpPr>
            <p:nvPr/>
          </p:nvSpPr>
          <p:spPr bwMode="auto">
            <a:xfrm>
              <a:off x="4754" y="2106"/>
              <a:ext cx="60" cy="76"/>
            </a:xfrm>
            <a:custGeom>
              <a:avLst/>
              <a:gdLst>
                <a:gd name="T0" fmla="*/ 36 w 74"/>
                <a:gd name="T1" fmla="*/ 93 h 93"/>
                <a:gd name="T2" fmla="*/ 31 w 74"/>
                <a:gd name="T3" fmla="*/ 89 h 93"/>
                <a:gd name="T4" fmla="*/ 5 w 74"/>
                <a:gd name="T5" fmla="*/ 32 h 93"/>
                <a:gd name="T6" fmla="*/ 17 w 74"/>
                <a:gd name="T7" fmla="*/ 3 h 93"/>
                <a:gd name="T8" fmla="*/ 34 w 74"/>
                <a:gd name="T9" fmla="*/ 2 h 93"/>
                <a:gd name="T10" fmla="*/ 47 w 74"/>
                <a:gd name="T11" fmla="*/ 14 h 93"/>
                <a:gd name="T12" fmla="*/ 73 w 74"/>
                <a:gd name="T13" fmla="*/ 72 h 93"/>
                <a:gd name="T14" fmla="*/ 70 w 74"/>
                <a:gd name="T15" fmla="*/ 80 h 93"/>
                <a:gd name="T16" fmla="*/ 62 w 74"/>
                <a:gd name="T17" fmla="*/ 77 h 93"/>
                <a:gd name="T18" fmla="*/ 36 w 74"/>
                <a:gd name="T19" fmla="*/ 18 h 93"/>
                <a:gd name="T20" fmla="*/ 30 w 74"/>
                <a:gd name="T21" fmla="*/ 14 h 93"/>
                <a:gd name="T22" fmla="*/ 22 w 74"/>
                <a:gd name="T23" fmla="*/ 14 h 93"/>
                <a:gd name="T24" fmla="*/ 16 w 74"/>
                <a:gd name="T25" fmla="*/ 27 h 93"/>
                <a:gd name="T26" fmla="*/ 42 w 74"/>
                <a:gd name="T27" fmla="*/ 85 h 93"/>
                <a:gd name="T28" fmla="*/ 39 w 74"/>
                <a:gd name="T29" fmla="*/ 92 h 93"/>
                <a:gd name="T30" fmla="*/ 36 w 74"/>
                <a:gd name="T31"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4" h="93">
                  <a:moveTo>
                    <a:pt x="36" y="93"/>
                  </a:moveTo>
                  <a:cubicBezTo>
                    <a:pt x="34" y="93"/>
                    <a:pt x="32" y="92"/>
                    <a:pt x="31" y="89"/>
                  </a:cubicBezTo>
                  <a:cubicBezTo>
                    <a:pt x="5" y="32"/>
                    <a:pt x="5" y="32"/>
                    <a:pt x="5" y="32"/>
                  </a:cubicBezTo>
                  <a:cubicBezTo>
                    <a:pt x="0" y="21"/>
                    <a:pt x="6" y="8"/>
                    <a:pt x="17" y="3"/>
                  </a:cubicBezTo>
                  <a:cubicBezTo>
                    <a:pt x="23" y="1"/>
                    <a:pt x="29" y="0"/>
                    <a:pt x="34" y="2"/>
                  </a:cubicBezTo>
                  <a:cubicBezTo>
                    <a:pt x="40" y="4"/>
                    <a:pt x="44" y="8"/>
                    <a:pt x="47" y="14"/>
                  </a:cubicBezTo>
                  <a:cubicBezTo>
                    <a:pt x="73" y="72"/>
                    <a:pt x="73" y="72"/>
                    <a:pt x="73" y="72"/>
                  </a:cubicBezTo>
                  <a:cubicBezTo>
                    <a:pt x="74" y="75"/>
                    <a:pt x="73" y="79"/>
                    <a:pt x="70" y="80"/>
                  </a:cubicBezTo>
                  <a:cubicBezTo>
                    <a:pt x="67" y="82"/>
                    <a:pt x="63" y="80"/>
                    <a:pt x="62" y="77"/>
                  </a:cubicBezTo>
                  <a:cubicBezTo>
                    <a:pt x="36" y="18"/>
                    <a:pt x="36" y="18"/>
                    <a:pt x="36" y="18"/>
                  </a:cubicBezTo>
                  <a:cubicBezTo>
                    <a:pt x="35" y="16"/>
                    <a:pt x="33" y="15"/>
                    <a:pt x="30" y="14"/>
                  </a:cubicBezTo>
                  <a:cubicBezTo>
                    <a:pt x="28" y="13"/>
                    <a:pt x="25" y="13"/>
                    <a:pt x="22" y="14"/>
                  </a:cubicBezTo>
                  <a:cubicBezTo>
                    <a:pt x="17" y="17"/>
                    <a:pt x="14" y="23"/>
                    <a:pt x="16" y="27"/>
                  </a:cubicBezTo>
                  <a:cubicBezTo>
                    <a:pt x="42" y="85"/>
                    <a:pt x="42" y="85"/>
                    <a:pt x="42" y="85"/>
                  </a:cubicBezTo>
                  <a:cubicBezTo>
                    <a:pt x="43" y="88"/>
                    <a:pt x="42" y="91"/>
                    <a:pt x="39" y="92"/>
                  </a:cubicBezTo>
                  <a:cubicBezTo>
                    <a:pt x="38" y="93"/>
                    <a:pt x="37" y="93"/>
                    <a:pt x="36" y="9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64">
              <a:extLst>
                <a:ext uri="{FF2B5EF4-FFF2-40B4-BE49-F238E27FC236}">
                  <a16:creationId xmlns:a16="http://schemas.microsoft.com/office/drawing/2014/main" id="{5C6FA549-4181-4AFB-A13B-49649C631315}"/>
                </a:ext>
              </a:extLst>
            </p:cNvPr>
            <p:cNvSpPr>
              <a:spLocks/>
            </p:cNvSpPr>
            <p:nvPr/>
          </p:nvSpPr>
          <p:spPr bwMode="auto">
            <a:xfrm>
              <a:off x="4665" y="2067"/>
              <a:ext cx="195" cy="228"/>
            </a:xfrm>
            <a:custGeom>
              <a:avLst/>
              <a:gdLst>
                <a:gd name="T0" fmla="*/ 122 w 240"/>
                <a:gd name="T1" fmla="*/ 280 h 280"/>
                <a:gd name="T2" fmla="*/ 116 w 240"/>
                <a:gd name="T3" fmla="*/ 276 h 280"/>
                <a:gd name="T4" fmla="*/ 116 w 240"/>
                <a:gd name="T5" fmla="*/ 276 h 280"/>
                <a:gd name="T6" fmla="*/ 99 w 240"/>
                <a:gd name="T7" fmla="*/ 259 h 280"/>
                <a:gd name="T8" fmla="*/ 39 w 240"/>
                <a:gd name="T9" fmla="*/ 196 h 280"/>
                <a:gd name="T10" fmla="*/ 4 w 240"/>
                <a:gd name="T11" fmla="*/ 153 h 280"/>
                <a:gd name="T12" fmla="*/ 3 w 240"/>
                <a:gd name="T13" fmla="*/ 152 h 280"/>
                <a:gd name="T14" fmla="*/ 1 w 240"/>
                <a:gd name="T15" fmla="*/ 139 h 280"/>
                <a:gd name="T16" fmla="*/ 9 w 240"/>
                <a:gd name="T17" fmla="*/ 127 h 280"/>
                <a:gd name="T18" fmla="*/ 50 w 240"/>
                <a:gd name="T19" fmla="*/ 140 h 280"/>
                <a:gd name="T20" fmla="*/ 50 w 240"/>
                <a:gd name="T21" fmla="*/ 140 h 280"/>
                <a:gd name="T22" fmla="*/ 69 w 240"/>
                <a:gd name="T23" fmla="*/ 154 h 280"/>
                <a:gd name="T24" fmla="*/ 19 w 240"/>
                <a:gd name="T25" fmla="*/ 31 h 280"/>
                <a:gd name="T26" fmla="*/ 31 w 240"/>
                <a:gd name="T27" fmla="*/ 2 h 280"/>
                <a:gd name="T28" fmla="*/ 48 w 240"/>
                <a:gd name="T29" fmla="*/ 2 h 280"/>
                <a:gd name="T30" fmla="*/ 60 w 240"/>
                <a:gd name="T31" fmla="*/ 13 h 280"/>
                <a:gd name="T32" fmla="*/ 121 w 240"/>
                <a:gd name="T33" fmla="*/ 148 h 280"/>
                <a:gd name="T34" fmla="*/ 118 w 240"/>
                <a:gd name="T35" fmla="*/ 155 h 280"/>
                <a:gd name="T36" fmla="*/ 110 w 240"/>
                <a:gd name="T37" fmla="*/ 152 h 280"/>
                <a:gd name="T38" fmla="*/ 49 w 240"/>
                <a:gd name="T39" fmla="*/ 18 h 280"/>
                <a:gd name="T40" fmla="*/ 44 w 240"/>
                <a:gd name="T41" fmla="*/ 13 h 280"/>
                <a:gd name="T42" fmla="*/ 36 w 240"/>
                <a:gd name="T43" fmla="*/ 13 h 280"/>
                <a:gd name="T44" fmla="*/ 30 w 240"/>
                <a:gd name="T45" fmla="*/ 27 h 280"/>
                <a:gd name="T46" fmla="*/ 82 w 240"/>
                <a:gd name="T47" fmla="*/ 155 h 280"/>
                <a:gd name="T48" fmla="*/ 80 w 240"/>
                <a:gd name="T49" fmla="*/ 166 h 280"/>
                <a:gd name="T50" fmla="*/ 68 w 240"/>
                <a:gd name="T51" fmla="*/ 167 h 280"/>
                <a:gd name="T52" fmla="*/ 42 w 240"/>
                <a:gd name="T53" fmla="*/ 149 h 280"/>
                <a:gd name="T54" fmla="*/ 16 w 240"/>
                <a:gd name="T55" fmla="*/ 137 h 280"/>
                <a:gd name="T56" fmla="*/ 12 w 240"/>
                <a:gd name="T57" fmla="*/ 142 h 280"/>
                <a:gd name="T58" fmla="*/ 13 w 240"/>
                <a:gd name="T59" fmla="*/ 145 h 280"/>
                <a:gd name="T60" fmla="*/ 51 w 240"/>
                <a:gd name="T61" fmla="*/ 193 h 280"/>
                <a:gd name="T62" fmla="*/ 104 w 240"/>
                <a:gd name="T63" fmla="*/ 248 h 280"/>
                <a:gd name="T64" fmla="*/ 124 w 240"/>
                <a:gd name="T65" fmla="*/ 266 h 280"/>
                <a:gd name="T66" fmla="*/ 226 w 240"/>
                <a:gd name="T67" fmla="*/ 221 h 280"/>
                <a:gd name="T68" fmla="*/ 221 w 240"/>
                <a:gd name="T69" fmla="*/ 211 h 280"/>
                <a:gd name="T70" fmla="*/ 219 w 240"/>
                <a:gd name="T71" fmla="*/ 187 h 280"/>
                <a:gd name="T72" fmla="*/ 220 w 240"/>
                <a:gd name="T73" fmla="*/ 153 h 280"/>
                <a:gd name="T74" fmla="*/ 182 w 240"/>
                <a:gd name="T75" fmla="*/ 67 h 280"/>
                <a:gd name="T76" fmla="*/ 171 w 240"/>
                <a:gd name="T77" fmla="*/ 62 h 280"/>
                <a:gd name="T78" fmla="*/ 168 w 240"/>
                <a:gd name="T79" fmla="*/ 63 h 280"/>
                <a:gd name="T80" fmla="*/ 162 w 240"/>
                <a:gd name="T81" fmla="*/ 76 h 280"/>
                <a:gd name="T82" fmla="*/ 182 w 240"/>
                <a:gd name="T83" fmla="*/ 120 h 280"/>
                <a:gd name="T84" fmla="*/ 179 w 240"/>
                <a:gd name="T85" fmla="*/ 128 h 280"/>
                <a:gd name="T86" fmla="*/ 171 w 240"/>
                <a:gd name="T87" fmla="*/ 125 h 280"/>
                <a:gd name="T88" fmla="*/ 151 w 240"/>
                <a:gd name="T89" fmla="*/ 81 h 280"/>
                <a:gd name="T90" fmla="*/ 163 w 240"/>
                <a:gd name="T91" fmla="*/ 52 h 280"/>
                <a:gd name="T92" fmla="*/ 170 w 240"/>
                <a:gd name="T93" fmla="*/ 50 h 280"/>
                <a:gd name="T94" fmla="*/ 193 w 240"/>
                <a:gd name="T95" fmla="*/ 63 h 280"/>
                <a:gd name="T96" fmla="*/ 231 w 240"/>
                <a:gd name="T97" fmla="*/ 148 h 280"/>
                <a:gd name="T98" fmla="*/ 231 w 240"/>
                <a:gd name="T99" fmla="*/ 190 h 280"/>
                <a:gd name="T100" fmla="*/ 232 w 240"/>
                <a:gd name="T101" fmla="*/ 206 h 280"/>
                <a:gd name="T102" fmla="*/ 239 w 240"/>
                <a:gd name="T103" fmla="*/ 222 h 280"/>
                <a:gd name="T104" fmla="*/ 239 w 240"/>
                <a:gd name="T105" fmla="*/ 226 h 280"/>
                <a:gd name="T106" fmla="*/ 236 w 240"/>
                <a:gd name="T107" fmla="*/ 230 h 280"/>
                <a:gd name="T108" fmla="*/ 124 w 240"/>
                <a:gd name="T109" fmla="*/ 279 h 280"/>
                <a:gd name="T110" fmla="*/ 122 w 240"/>
                <a:gd name="T111"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40" h="280">
                  <a:moveTo>
                    <a:pt x="122" y="280"/>
                  </a:moveTo>
                  <a:cubicBezTo>
                    <a:pt x="119" y="280"/>
                    <a:pt x="117" y="279"/>
                    <a:pt x="116" y="276"/>
                  </a:cubicBezTo>
                  <a:cubicBezTo>
                    <a:pt x="116" y="276"/>
                    <a:pt x="116" y="276"/>
                    <a:pt x="116" y="276"/>
                  </a:cubicBezTo>
                  <a:cubicBezTo>
                    <a:pt x="113" y="269"/>
                    <a:pt x="107" y="263"/>
                    <a:pt x="99" y="259"/>
                  </a:cubicBezTo>
                  <a:cubicBezTo>
                    <a:pt x="80" y="250"/>
                    <a:pt x="47" y="230"/>
                    <a:pt x="39" y="196"/>
                  </a:cubicBezTo>
                  <a:cubicBezTo>
                    <a:pt x="38" y="190"/>
                    <a:pt x="20" y="169"/>
                    <a:pt x="4" y="153"/>
                  </a:cubicBezTo>
                  <a:cubicBezTo>
                    <a:pt x="4" y="153"/>
                    <a:pt x="3" y="152"/>
                    <a:pt x="3" y="152"/>
                  </a:cubicBezTo>
                  <a:cubicBezTo>
                    <a:pt x="1" y="148"/>
                    <a:pt x="0" y="144"/>
                    <a:pt x="1" y="139"/>
                  </a:cubicBezTo>
                  <a:cubicBezTo>
                    <a:pt x="2" y="134"/>
                    <a:pt x="5" y="130"/>
                    <a:pt x="9" y="127"/>
                  </a:cubicBezTo>
                  <a:cubicBezTo>
                    <a:pt x="24" y="118"/>
                    <a:pt x="37" y="128"/>
                    <a:pt x="50" y="140"/>
                  </a:cubicBezTo>
                  <a:cubicBezTo>
                    <a:pt x="50" y="140"/>
                    <a:pt x="50" y="140"/>
                    <a:pt x="50" y="140"/>
                  </a:cubicBezTo>
                  <a:cubicBezTo>
                    <a:pt x="50" y="140"/>
                    <a:pt x="60" y="148"/>
                    <a:pt x="69" y="154"/>
                  </a:cubicBezTo>
                  <a:cubicBezTo>
                    <a:pt x="19" y="31"/>
                    <a:pt x="19" y="31"/>
                    <a:pt x="19" y="31"/>
                  </a:cubicBezTo>
                  <a:cubicBezTo>
                    <a:pt x="14" y="21"/>
                    <a:pt x="19" y="8"/>
                    <a:pt x="31" y="2"/>
                  </a:cubicBezTo>
                  <a:cubicBezTo>
                    <a:pt x="36" y="0"/>
                    <a:pt x="42" y="0"/>
                    <a:pt x="48" y="2"/>
                  </a:cubicBezTo>
                  <a:cubicBezTo>
                    <a:pt x="54" y="4"/>
                    <a:pt x="58" y="8"/>
                    <a:pt x="60" y="13"/>
                  </a:cubicBezTo>
                  <a:cubicBezTo>
                    <a:pt x="121" y="148"/>
                    <a:pt x="121" y="148"/>
                    <a:pt x="121" y="148"/>
                  </a:cubicBezTo>
                  <a:cubicBezTo>
                    <a:pt x="122" y="151"/>
                    <a:pt x="121" y="154"/>
                    <a:pt x="118" y="155"/>
                  </a:cubicBezTo>
                  <a:cubicBezTo>
                    <a:pt x="115" y="157"/>
                    <a:pt x="111" y="155"/>
                    <a:pt x="110" y="152"/>
                  </a:cubicBezTo>
                  <a:cubicBezTo>
                    <a:pt x="49" y="18"/>
                    <a:pt x="49" y="18"/>
                    <a:pt x="49" y="18"/>
                  </a:cubicBezTo>
                  <a:cubicBezTo>
                    <a:pt x="48" y="16"/>
                    <a:pt x="46" y="14"/>
                    <a:pt x="44" y="13"/>
                  </a:cubicBezTo>
                  <a:cubicBezTo>
                    <a:pt x="41" y="12"/>
                    <a:pt x="38" y="12"/>
                    <a:pt x="36" y="13"/>
                  </a:cubicBezTo>
                  <a:cubicBezTo>
                    <a:pt x="30" y="16"/>
                    <a:pt x="28" y="22"/>
                    <a:pt x="30" y="27"/>
                  </a:cubicBezTo>
                  <a:cubicBezTo>
                    <a:pt x="82" y="155"/>
                    <a:pt x="82" y="155"/>
                    <a:pt x="82" y="155"/>
                  </a:cubicBezTo>
                  <a:cubicBezTo>
                    <a:pt x="84" y="159"/>
                    <a:pt x="83" y="163"/>
                    <a:pt x="80" y="166"/>
                  </a:cubicBezTo>
                  <a:cubicBezTo>
                    <a:pt x="77" y="169"/>
                    <a:pt x="72" y="169"/>
                    <a:pt x="68" y="167"/>
                  </a:cubicBezTo>
                  <a:cubicBezTo>
                    <a:pt x="56" y="161"/>
                    <a:pt x="43" y="149"/>
                    <a:pt x="42" y="149"/>
                  </a:cubicBezTo>
                  <a:cubicBezTo>
                    <a:pt x="27" y="135"/>
                    <a:pt x="21" y="134"/>
                    <a:pt x="16" y="137"/>
                  </a:cubicBezTo>
                  <a:cubicBezTo>
                    <a:pt x="14" y="138"/>
                    <a:pt x="13" y="140"/>
                    <a:pt x="12" y="142"/>
                  </a:cubicBezTo>
                  <a:cubicBezTo>
                    <a:pt x="12" y="143"/>
                    <a:pt x="12" y="144"/>
                    <a:pt x="13" y="145"/>
                  </a:cubicBezTo>
                  <a:cubicBezTo>
                    <a:pt x="20" y="152"/>
                    <a:pt x="48" y="181"/>
                    <a:pt x="51" y="193"/>
                  </a:cubicBezTo>
                  <a:cubicBezTo>
                    <a:pt x="58" y="222"/>
                    <a:pt x="87" y="240"/>
                    <a:pt x="104" y="248"/>
                  </a:cubicBezTo>
                  <a:cubicBezTo>
                    <a:pt x="113" y="252"/>
                    <a:pt x="120" y="258"/>
                    <a:pt x="124" y="266"/>
                  </a:cubicBezTo>
                  <a:cubicBezTo>
                    <a:pt x="226" y="221"/>
                    <a:pt x="226" y="221"/>
                    <a:pt x="226" y="221"/>
                  </a:cubicBezTo>
                  <a:cubicBezTo>
                    <a:pt x="221" y="211"/>
                    <a:pt x="221" y="211"/>
                    <a:pt x="221" y="211"/>
                  </a:cubicBezTo>
                  <a:cubicBezTo>
                    <a:pt x="218" y="204"/>
                    <a:pt x="217" y="195"/>
                    <a:pt x="219" y="187"/>
                  </a:cubicBezTo>
                  <a:cubicBezTo>
                    <a:pt x="222" y="172"/>
                    <a:pt x="223" y="159"/>
                    <a:pt x="220" y="153"/>
                  </a:cubicBezTo>
                  <a:cubicBezTo>
                    <a:pt x="182" y="67"/>
                    <a:pt x="182" y="67"/>
                    <a:pt x="182" y="67"/>
                  </a:cubicBezTo>
                  <a:cubicBezTo>
                    <a:pt x="180" y="64"/>
                    <a:pt x="176" y="62"/>
                    <a:pt x="171" y="62"/>
                  </a:cubicBezTo>
                  <a:cubicBezTo>
                    <a:pt x="170" y="62"/>
                    <a:pt x="169" y="63"/>
                    <a:pt x="168" y="63"/>
                  </a:cubicBezTo>
                  <a:cubicBezTo>
                    <a:pt x="162" y="66"/>
                    <a:pt x="160" y="71"/>
                    <a:pt x="162" y="76"/>
                  </a:cubicBezTo>
                  <a:cubicBezTo>
                    <a:pt x="182" y="120"/>
                    <a:pt x="182" y="120"/>
                    <a:pt x="182" y="120"/>
                  </a:cubicBezTo>
                  <a:cubicBezTo>
                    <a:pt x="183" y="123"/>
                    <a:pt x="182" y="127"/>
                    <a:pt x="179" y="128"/>
                  </a:cubicBezTo>
                  <a:cubicBezTo>
                    <a:pt x="176" y="130"/>
                    <a:pt x="172" y="128"/>
                    <a:pt x="171" y="125"/>
                  </a:cubicBezTo>
                  <a:cubicBezTo>
                    <a:pt x="151" y="81"/>
                    <a:pt x="151" y="81"/>
                    <a:pt x="151" y="81"/>
                  </a:cubicBezTo>
                  <a:cubicBezTo>
                    <a:pt x="146" y="70"/>
                    <a:pt x="151" y="57"/>
                    <a:pt x="163" y="52"/>
                  </a:cubicBezTo>
                  <a:cubicBezTo>
                    <a:pt x="165" y="51"/>
                    <a:pt x="168" y="51"/>
                    <a:pt x="170" y="50"/>
                  </a:cubicBezTo>
                  <a:cubicBezTo>
                    <a:pt x="180" y="49"/>
                    <a:pt x="189" y="54"/>
                    <a:pt x="193" y="63"/>
                  </a:cubicBezTo>
                  <a:cubicBezTo>
                    <a:pt x="231" y="148"/>
                    <a:pt x="231" y="148"/>
                    <a:pt x="231" y="148"/>
                  </a:cubicBezTo>
                  <a:cubicBezTo>
                    <a:pt x="236" y="159"/>
                    <a:pt x="233" y="177"/>
                    <a:pt x="231" y="190"/>
                  </a:cubicBezTo>
                  <a:cubicBezTo>
                    <a:pt x="229" y="195"/>
                    <a:pt x="230" y="201"/>
                    <a:pt x="232" y="206"/>
                  </a:cubicBezTo>
                  <a:cubicBezTo>
                    <a:pt x="239" y="222"/>
                    <a:pt x="239" y="222"/>
                    <a:pt x="239" y="222"/>
                  </a:cubicBezTo>
                  <a:cubicBezTo>
                    <a:pt x="240" y="223"/>
                    <a:pt x="240" y="225"/>
                    <a:pt x="239" y="226"/>
                  </a:cubicBezTo>
                  <a:cubicBezTo>
                    <a:pt x="239" y="228"/>
                    <a:pt x="238" y="229"/>
                    <a:pt x="236" y="230"/>
                  </a:cubicBezTo>
                  <a:cubicBezTo>
                    <a:pt x="124" y="279"/>
                    <a:pt x="124" y="279"/>
                    <a:pt x="124" y="279"/>
                  </a:cubicBezTo>
                  <a:cubicBezTo>
                    <a:pt x="123" y="280"/>
                    <a:pt x="123" y="280"/>
                    <a:pt x="122" y="28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65">
              <a:extLst>
                <a:ext uri="{FF2B5EF4-FFF2-40B4-BE49-F238E27FC236}">
                  <a16:creationId xmlns:a16="http://schemas.microsoft.com/office/drawing/2014/main" id="{23B3ECFF-CD35-4800-B669-CD71C9657C37}"/>
                </a:ext>
              </a:extLst>
            </p:cNvPr>
            <p:cNvSpPr>
              <a:spLocks noEditPoints="1"/>
            </p:cNvSpPr>
            <p:nvPr/>
          </p:nvSpPr>
          <p:spPr bwMode="auto">
            <a:xfrm>
              <a:off x="4746" y="2239"/>
              <a:ext cx="141" cy="94"/>
            </a:xfrm>
            <a:custGeom>
              <a:avLst/>
              <a:gdLst>
                <a:gd name="T0" fmla="*/ 24 w 173"/>
                <a:gd name="T1" fmla="*/ 116 h 116"/>
                <a:gd name="T2" fmla="*/ 19 w 173"/>
                <a:gd name="T3" fmla="*/ 112 h 116"/>
                <a:gd name="T4" fmla="*/ 1 w 173"/>
                <a:gd name="T5" fmla="*/ 72 h 116"/>
                <a:gd name="T6" fmla="*/ 1 w 173"/>
                <a:gd name="T7" fmla="*/ 68 h 116"/>
                <a:gd name="T8" fmla="*/ 4 w 173"/>
                <a:gd name="T9" fmla="*/ 64 h 116"/>
                <a:gd name="T10" fmla="*/ 146 w 173"/>
                <a:gd name="T11" fmla="*/ 1 h 116"/>
                <a:gd name="T12" fmla="*/ 154 w 173"/>
                <a:gd name="T13" fmla="*/ 4 h 116"/>
                <a:gd name="T14" fmla="*/ 172 w 173"/>
                <a:gd name="T15" fmla="*/ 44 h 116"/>
                <a:gd name="T16" fmla="*/ 172 w 173"/>
                <a:gd name="T17" fmla="*/ 48 h 116"/>
                <a:gd name="T18" fmla="*/ 169 w 173"/>
                <a:gd name="T19" fmla="*/ 52 h 116"/>
                <a:gd name="T20" fmla="*/ 27 w 173"/>
                <a:gd name="T21" fmla="*/ 115 h 116"/>
                <a:gd name="T22" fmla="*/ 24 w 173"/>
                <a:gd name="T23" fmla="*/ 116 h 116"/>
                <a:gd name="T24" fmla="*/ 15 w 173"/>
                <a:gd name="T25" fmla="*/ 73 h 116"/>
                <a:gd name="T26" fmla="*/ 28 w 173"/>
                <a:gd name="T27" fmla="*/ 102 h 116"/>
                <a:gd name="T28" fmla="*/ 159 w 173"/>
                <a:gd name="T29" fmla="*/ 43 h 116"/>
                <a:gd name="T30" fmla="*/ 146 w 173"/>
                <a:gd name="T31" fmla="*/ 14 h 116"/>
                <a:gd name="T32" fmla="*/ 15 w 173"/>
                <a:gd name="T33" fmla="*/ 73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3" h="116">
                  <a:moveTo>
                    <a:pt x="24" y="116"/>
                  </a:moveTo>
                  <a:cubicBezTo>
                    <a:pt x="22" y="116"/>
                    <a:pt x="20" y="114"/>
                    <a:pt x="19" y="112"/>
                  </a:cubicBezTo>
                  <a:cubicBezTo>
                    <a:pt x="1" y="72"/>
                    <a:pt x="1" y="72"/>
                    <a:pt x="1" y="72"/>
                  </a:cubicBezTo>
                  <a:cubicBezTo>
                    <a:pt x="1" y="71"/>
                    <a:pt x="0" y="69"/>
                    <a:pt x="1" y="68"/>
                  </a:cubicBezTo>
                  <a:cubicBezTo>
                    <a:pt x="2" y="66"/>
                    <a:pt x="3" y="65"/>
                    <a:pt x="4" y="64"/>
                  </a:cubicBezTo>
                  <a:cubicBezTo>
                    <a:pt x="146" y="1"/>
                    <a:pt x="146" y="1"/>
                    <a:pt x="146" y="1"/>
                  </a:cubicBezTo>
                  <a:cubicBezTo>
                    <a:pt x="149" y="0"/>
                    <a:pt x="153" y="1"/>
                    <a:pt x="154" y="4"/>
                  </a:cubicBezTo>
                  <a:cubicBezTo>
                    <a:pt x="172" y="44"/>
                    <a:pt x="172" y="44"/>
                    <a:pt x="172" y="44"/>
                  </a:cubicBezTo>
                  <a:cubicBezTo>
                    <a:pt x="173" y="45"/>
                    <a:pt x="173" y="47"/>
                    <a:pt x="172" y="48"/>
                  </a:cubicBezTo>
                  <a:cubicBezTo>
                    <a:pt x="172" y="50"/>
                    <a:pt x="170" y="51"/>
                    <a:pt x="169" y="52"/>
                  </a:cubicBezTo>
                  <a:cubicBezTo>
                    <a:pt x="27" y="115"/>
                    <a:pt x="27" y="115"/>
                    <a:pt x="27" y="115"/>
                  </a:cubicBezTo>
                  <a:cubicBezTo>
                    <a:pt x="26" y="115"/>
                    <a:pt x="25" y="116"/>
                    <a:pt x="24" y="116"/>
                  </a:cubicBezTo>
                  <a:close/>
                  <a:moveTo>
                    <a:pt x="15" y="73"/>
                  </a:moveTo>
                  <a:cubicBezTo>
                    <a:pt x="28" y="102"/>
                    <a:pt x="28" y="102"/>
                    <a:pt x="28" y="102"/>
                  </a:cubicBezTo>
                  <a:cubicBezTo>
                    <a:pt x="159" y="43"/>
                    <a:pt x="159" y="43"/>
                    <a:pt x="159" y="43"/>
                  </a:cubicBezTo>
                  <a:cubicBezTo>
                    <a:pt x="146" y="14"/>
                    <a:pt x="146" y="14"/>
                    <a:pt x="146" y="14"/>
                  </a:cubicBezTo>
                  <a:lnTo>
                    <a:pt x="15" y="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66">
              <a:extLst>
                <a:ext uri="{FF2B5EF4-FFF2-40B4-BE49-F238E27FC236}">
                  <a16:creationId xmlns:a16="http://schemas.microsoft.com/office/drawing/2014/main" id="{FF826C9F-5B4B-4758-92A6-60DC11901DAB}"/>
                </a:ext>
              </a:extLst>
            </p:cNvPr>
            <p:cNvSpPr>
              <a:spLocks/>
            </p:cNvSpPr>
            <p:nvPr/>
          </p:nvSpPr>
          <p:spPr bwMode="auto">
            <a:xfrm>
              <a:off x="4563" y="2038"/>
              <a:ext cx="168" cy="248"/>
            </a:xfrm>
            <a:custGeom>
              <a:avLst/>
              <a:gdLst>
                <a:gd name="T0" fmla="*/ 200 w 206"/>
                <a:gd name="T1" fmla="*/ 305 h 305"/>
                <a:gd name="T2" fmla="*/ 6 w 206"/>
                <a:gd name="T3" fmla="*/ 305 h 305"/>
                <a:gd name="T4" fmla="*/ 0 w 206"/>
                <a:gd name="T5" fmla="*/ 299 h 305"/>
                <a:gd name="T6" fmla="*/ 0 w 206"/>
                <a:gd name="T7" fmla="*/ 6 h 305"/>
                <a:gd name="T8" fmla="*/ 6 w 206"/>
                <a:gd name="T9" fmla="*/ 0 h 305"/>
                <a:gd name="T10" fmla="*/ 200 w 206"/>
                <a:gd name="T11" fmla="*/ 0 h 305"/>
                <a:gd name="T12" fmla="*/ 206 w 206"/>
                <a:gd name="T13" fmla="*/ 6 h 305"/>
                <a:gd name="T14" fmla="*/ 206 w 206"/>
                <a:gd name="T15" fmla="*/ 95 h 305"/>
                <a:gd name="T16" fmla="*/ 200 w 206"/>
                <a:gd name="T17" fmla="*/ 101 h 305"/>
                <a:gd name="T18" fmla="*/ 194 w 206"/>
                <a:gd name="T19" fmla="*/ 95 h 305"/>
                <a:gd name="T20" fmla="*/ 194 w 206"/>
                <a:gd name="T21" fmla="*/ 12 h 305"/>
                <a:gd name="T22" fmla="*/ 12 w 206"/>
                <a:gd name="T23" fmla="*/ 12 h 305"/>
                <a:gd name="T24" fmla="*/ 12 w 206"/>
                <a:gd name="T25" fmla="*/ 293 h 305"/>
                <a:gd name="T26" fmla="*/ 194 w 206"/>
                <a:gd name="T27" fmla="*/ 293 h 305"/>
                <a:gd name="T28" fmla="*/ 194 w 206"/>
                <a:gd name="T29" fmla="*/ 273 h 305"/>
                <a:gd name="T30" fmla="*/ 200 w 206"/>
                <a:gd name="T31" fmla="*/ 267 h 305"/>
                <a:gd name="T32" fmla="*/ 206 w 206"/>
                <a:gd name="T33" fmla="*/ 273 h 305"/>
                <a:gd name="T34" fmla="*/ 206 w 206"/>
                <a:gd name="T35" fmla="*/ 299 h 305"/>
                <a:gd name="T36" fmla="*/ 200 w 206"/>
                <a:gd name="T37" fmla="*/ 305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06" h="305">
                  <a:moveTo>
                    <a:pt x="200" y="305"/>
                  </a:moveTo>
                  <a:cubicBezTo>
                    <a:pt x="6" y="305"/>
                    <a:pt x="6" y="305"/>
                    <a:pt x="6" y="305"/>
                  </a:cubicBezTo>
                  <a:cubicBezTo>
                    <a:pt x="3" y="305"/>
                    <a:pt x="0" y="303"/>
                    <a:pt x="0" y="299"/>
                  </a:cubicBezTo>
                  <a:cubicBezTo>
                    <a:pt x="0" y="6"/>
                    <a:pt x="0" y="6"/>
                    <a:pt x="0" y="6"/>
                  </a:cubicBezTo>
                  <a:cubicBezTo>
                    <a:pt x="0" y="3"/>
                    <a:pt x="3" y="0"/>
                    <a:pt x="6" y="0"/>
                  </a:cubicBezTo>
                  <a:cubicBezTo>
                    <a:pt x="200" y="0"/>
                    <a:pt x="200" y="0"/>
                    <a:pt x="200" y="0"/>
                  </a:cubicBezTo>
                  <a:cubicBezTo>
                    <a:pt x="203" y="0"/>
                    <a:pt x="206" y="3"/>
                    <a:pt x="206" y="6"/>
                  </a:cubicBezTo>
                  <a:cubicBezTo>
                    <a:pt x="206" y="95"/>
                    <a:pt x="206" y="95"/>
                    <a:pt x="206" y="95"/>
                  </a:cubicBezTo>
                  <a:cubicBezTo>
                    <a:pt x="206" y="99"/>
                    <a:pt x="203" y="101"/>
                    <a:pt x="200" y="101"/>
                  </a:cubicBezTo>
                  <a:cubicBezTo>
                    <a:pt x="196" y="101"/>
                    <a:pt x="194" y="99"/>
                    <a:pt x="194" y="95"/>
                  </a:cubicBezTo>
                  <a:cubicBezTo>
                    <a:pt x="194" y="12"/>
                    <a:pt x="194" y="12"/>
                    <a:pt x="194" y="12"/>
                  </a:cubicBezTo>
                  <a:cubicBezTo>
                    <a:pt x="12" y="12"/>
                    <a:pt x="12" y="12"/>
                    <a:pt x="12" y="12"/>
                  </a:cubicBezTo>
                  <a:cubicBezTo>
                    <a:pt x="12" y="293"/>
                    <a:pt x="12" y="293"/>
                    <a:pt x="12" y="293"/>
                  </a:cubicBezTo>
                  <a:cubicBezTo>
                    <a:pt x="194" y="293"/>
                    <a:pt x="194" y="293"/>
                    <a:pt x="194" y="293"/>
                  </a:cubicBezTo>
                  <a:cubicBezTo>
                    <a:pt x="194" y="273"/>
                    <a:pt x="194" y="273"/>
                    <a:pt x="194" y="273"/>
                  </a:cubicBezTo>
                  <a:cubicBezTo>
                    <a:pt x="194" y="270"/>
                    <a:pt x="196" y="267"/>
                    <a:pt x="200" y="267"/>
                  </a:cubicBezTo>
                  <a:cubicBezTo>
                    <a:pt x="203" y="267"/>
                    <a:pt x="206" y="270"/>
                    <a:pt x="206" y="273"/>
                  </a:cubicBezTo>
                  <a:cubicBezTo>
                    <a:pt x="206" y="299"/>
                    <a:pt x="206" y="299"/>
                    <a:pt x="206" y="299"/>
                  </a:cubicBezTo>
                  <a:cubicBezTo>
                    <a:pt x="206" y="303"/>
                    <a:pt x="203" y="305"/>
                    <a:pt x="200" y="30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67">
              <a:extLst>
                <a:ext uri="{FF2B5EF4-FFF2-40B4-BE49-F238E27FC236}">
                  <a16:creationId xmlns:a16="http://schemas.microsoft.com/office/drawing/2014/main" id="{DB054EFB-5B3C-4EF8-AA95-DC41C21C7AE1}"/>
                </a:ext>
              </a:extLst>
            </p:cNvPr>
            <p:cNvSpPr>
              <a:spLocks noEditPoints="1"/>
            </p:cNvSpPr>
            <p:nvPr/>
          </p:nvSpPr>
          <p:spPr bwMode="auto">
            <a:xfrm>
              <a:off x="4563" y="1996"/>
              <a:ext cx="168" cy="51"/>
            </a:xfrm>
            <a:custGeom>
              <a:avLst/>
              <a:gdLst>
                <a:gd name="T0" fmla="*/ 200 w 206"/>
                <a:gd name="T1" fmla="*/ 63 h 63"/>
                <a:gd name="T2" fmla="*/ 6 w 206"/>
                <a:gd name="T3" fmla="*/ 63 h 63"/>
                <a:gd name="T4" fmla="*/ 0 w 206"/>
                <a:gd name="T5" fmla="*/ 57 h 63"/>
                <a:gd name="T6" fmla="*/ 0 w 206"/>
                <a:gd name="T7" fmla="*/ 30 h 63"/>
                <a:gd name="T8" fmla="*/ 31 w 206"/>
                <a:gd name="T9" fmla="*/ 0 h 63"/>
                <a:gd name="T10" fmla="*/ 175 w 206"/>
                <a:gd name="T11" fmla="*/ 0 h 63"/>
                <a:gd name="T12" fmla="*/ 206 w 206"/>
                <a:gd name="T13" fmla="*/ 30 h 63"/>
                <a:gd name="T14" fmla="*/ 206 w 206"/>
                <a:gd name="T15" fmla="*/ 57 h 63"/>
                <a:gd name="T16" fmla="*/ 200 w 206"/>
                <a:gd name="T17" fmla="*/ 63 h 63"/>
                <a:gd name="T18" fmla="*/ 12 w 206"/>
                <a:gd name="T19" fmla="*/ 51 h 63"/>
                <a:gd name="T20" fmla="*/ 194 w 206"/>
                <a:gd name="T21" fmla="*/ 51 h 63"/>
                <a:gd name="T22" fmla="*/ 194 w 206"/>
                <a:gd name="T23" fmla="*/ 30 h 63"/>
                <a:gd name="T24" fmla="*/ 175 w 206"/>
                <a:gd name="T25" fmla="*/ 12 h 63"/>
                <a:gd name="T26" fmla="*/ 31 w 206"/>
                <a:gd name="T27" fmla="*/ 12 h 63"/>
                <a:gd name="T28" fmla="*/ 12 w 206"/>
                <a:gd name="T29" fmla="*/ 30 h 63"/>
                <a:gd name="T30" fmla="*/ 12 w 206"/>
                <a:gd name="T31" fmla="*/ 51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6" h="63">
                  <a:moveTo>
                    <a:pt x="200" y="63"/>
                  </a:moveTo>
                  <a:cubicBezTo>
                    <a:pt x="6" y="63"/>
                    <a:pt x="6" y="63"/>
                    <a:pt x="6" y="63"/>
                  </a:cubicBezTo>
                  <a:cubicBezTo>
                    <a:pt x="3" y="63"/>
                    <a:pt x="0" y="61"/>
                    <a:pt x="0" y="57"/>
                  </a:cubicBezTo>
                  <a:cubicBezTo>
                    <a:pt x="0" y="30"/>
                    <a:pt x="0" y="30"/>
                    <a:pt x="0" y="30"/>
                  </a:cubicBezTo>
                  <a:cubicBezTo>
                    <a:pt x="0" y="13"/>
                    <a:pt x="14" y="0"/>
                    <a:pt x="31" y="0"/>
                  </a:cubicBezTo>
                  <a:cubicBezTo>
                    <a:pt x="175" y="0"/>
                    <a:pt x="175" y="0"/>
                    <a:pt x="175" y="0"/>
                  </a:cubicBezTo>
                  <a:cubicBezTo>
                    <a:pt x="192" y="0"/>
                    <a:pt x="206" y="13"/>
                    <a:pt x="206" y="30"/>
                  </a:cubicBezTo>
                  <a:cubicBezTo>
                    <a:pt x="206" y="57"/>
                    <a:pt x="206" y="57"/>
                    <a:pt x="206" y="57"/>
                  </a:cubicBezTo>
                  <a:cubicBezTo>
                    <a:pt x="206" y="61"/>
                    <a:pt x="203" y="63"/>
                    <a:pt x="200" y="63"/>
                  </a:cubicBezTo>
                  <a:close/>
                  <a:moveTo>
                    <a:pt x="12" y="51"/>
                  </a:moveTo>
                  <a:cubicBezTo>
                    <a:pt x="194" y="51"/>
                    <a:pt x="194" y="51"/>
                    <a:pt x="194" y="51"/>
                  </a:cubicBezTo>
                  <a:cubicBezTo>
                    <a:pt x="194" y="30"/>
                    <a:pt x="194" y="30"/>
                    <a:pt x="194" y="30"/>
                  </a:cubicBezTo>
                  <a:cubicBezTo>
                    <a:pt x="194" y="20"/>
                    <a:pt x="185" y="12"/>
                    <a:pt x="175" y="12"/>
                  </a:cubicBezTo>
                  <a:cubicBezTo>
                    <a:pt x="31" y="12"/>
                    <a:pt x="31" y="12"/>
                    <a:pt x="31" y="12"/>
                  </a:cubicBezTo>
                  <a:cubicBezTo>
                    <a:pt x="21" y="12"/>
                    <a:pt x="12" y="20"/>
                    <a:pt x="12" y="30"/>
                  </a:cubicBezTo>
                  <a:lnTo>
                    <a:pt x="12" y="5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68">
              <a:extLst>
                <a:ext uri="{FF2B5EF4-FFF2-40B4-BE49-F238E27FC236}">
                  <a16:creationId xmlns:a16="http://schemas.microsoft.com/office/drawing/2014/main" id="{05F9331A-4D3F-4585-B0CD-13E69D3D39AE}"/>
                </a:ext>
              </a:extLst>
            </p:cNvPr>
            <p:cNvSpPr>
              <a:spLocks noEditPoints="1"/>
            </p:cNvSpPr>
            <p:nvPr/>
          </p:nvSpPr>
          <p:spPr bwMode="auto">
            <a:xfrm>
              <a:off x="4563" y="2276"/>
              <a:ext cx="168" cy="51"/>
            </a:xfrm>
            <a:custGeom>
              <a:avLst/>
              <a:gdLst>
                <a:gd name="T0" fmla="*/ 175 w 206"/>
                <a:gd name="T1" fmla="*/ 63 h 63"/>
                <a:gd name="T2" fmla="*/ 31 w 206"/>
                <a:gd name="T3" fmla="*/ 63 h 63"/>
                <a:gd name="T4" fmla="*/ 0 w 206"/>
                <a:gd name="T5" fmla="*/ 32 h 63"/>
                <a:gd name="T6" fmla="*/ 0 w 206"/>
                <a:gd name="T7" fmla="*/ 6 h 63"/>
                <a:gd name="T8" fmla="*/ 6 w 206"/>
                <a:gd name="T9" fmla="*/ 0 h 63"/>
                <a:gd name="T10" fmla="*/ 200 w 206"/>
                <a:gd name="T11" fmla="*/ 0 h 63"/>
                <a:gd name="T12" fmla="*/ 206 w 206"/>
                <a:gd name="T13" fmla="*/ 6 h 63"/>
                <a:gd name="T14" fmla="*/ 206 w 206"/>
                <a:gd name="T15" fmla="*/ 32 h 63"/>
                <a:gd name="T16" fmla="*/ 175 w 206"/>
                <a:gd name="T17" fmla="*/ 63 h 63"/>
                <a:gd name="T18" fmla="*/ 12 w 206"/>
                <a:gd name="T19" fmla="*/ 12 h 63"/>
                <a:gd name="T20" fmla="*/ 12 w 206"/>
                <a:gd name="T21" fmla="*/ 32 h 63"/>
                <a:gd name="T22" fmla="*/ 31 w 206"/>
                <a:gd name="T23" fmla="*/ 51 h 63"/>
                <a:gd name="T24" fmla="*/ 175 w 206"/>
                <a:gd name="T25" fmla="*/ 51 h 63"/>
                <a:gd name="T26" fmla="*/ 194 w 206"/>
                <a:gd name="T27" fmla="*/ 32 h 63"/>
                <a:gd name="T28" fmla="*/ 194 w 206"/>
                <a:gd name="T29" fmla="*/ 12 h 63"/>
                <a:gd name="T30" fmla="*/ 12 w 206"/>
                <a:gd name="T31" fmla="*/ 12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6" h="63">
                  <a:moveTo>
                    <a:pt x="175" y="63"/>
                  </a:moveTo>
                  <a:cubicBezTo>
                    <a:pt x="31" y="63"/>
                    <a:pt x="31" y="63"/>
                    <a:pt x="31" y="63"/>
                  </a:cubicBezTo>
                  <a:cubicBezTo>
                    <a:pt x="14" y="63"/>
                    <a:pt x="0" y="49"/>
                    <a:pt x="0" y="32"/>
                  </a:cubicBezTo>
                  <a:cubicBezTo>
                    <a:pt x="0" y="6"/>
                    <a:pt x="0" y="6"/>
                    <a:pt x="0" y="6"/>
                  </a:cubicBezTo>
                  <a:cubicBezTo>
                    <a:pt x="0" y="3"/>
                    <a:pt x="3" y="0"/>
                    <a:pt x="6" y="0"/>
                  </a:cubicBezTo>
                  <a:cubicBezTo>
                    <a:pt x="200" y="0"/>
                    <a:pt x="200" y="0"/>
                    <a:pt x="200" y="0"/>
                  </a:cubicBezTo>
                  <a:cubicBezTo>
                    <a:pt x="203" y="0"/>
                    <a:pt x="206" y="3"/>
                    <a:pt x="206" y="6"/>
                  </a:cubicBezTo>
                  <a:cubicBezTo>
                    <a:pt x="206" y="32"/>
                    <a:pt x="206" y="32"/>
                    <a:pt x="206" y="32"/>
                  </a:cubicBezTo>
                  <a:cubicBezTo>
                    <a:pt x="206" y="49"/>
                    <a:pt x="192" y="63"/>
                    <a:pt x="175" y="63"/>
                  </a:cubicBezTo>
                  <a:close/>
                  <a:moveTo>
                    <a:pt x="12" y="12"/>
                  </a:moveTo>
                  <a:cubicBezTo>
                    <a:pt x="12" y="32"/>
                    <a:pt x="12" y="32"/>
                    <a:pt x="12" y="32"/>
                  </a:cubicBezTo>
                  <a:cubicBezTo>
                    <a:pt x="12" y="43"/>
                    <a:pt x="21" y="51"/>
                    <a:pt x="31" y="51"/>
                  </a:cubicBezTo>
                  <a:cubicBezTo>
                    <a:pt x="175" y="51"/>
                    <a:pt x="175" y="51"/>
                    <a:pt x="175" y="51"/>
                  </a:cubicBezTo>
                  <a:cubicBezTo>
                    <a:pt x="185" y="51"/>
                    <a:pt x="194" y="43"/>
                    <a:pt x="194" y="32"/>
                  </a:cubicBezTo>
                  <a:cubicBezTo>
                    <a:pt x="194" y="12"/>
                    <a:pt x="194" y="12"/>
                    <a:pt x="194" y="12"/>
                  </a:cubicBezTo>
                  <a:lnTo>
                    <a:pt x="12"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69">
              <a:extLst>
                <a:ext uri="{FF2B5EF4-FFF2-40B4-BE49-F238E27FC236}">
                  <a16:creationId xmlns:a16="http://schemas.microsoft.com/office/drawing/2014/main" id="{1B53F2D3-804D-4A48-8CB1-7005BC305080}"/>
                </a:ext>
              </a:extLst>
            </p:cNvPr>
            <p:cNvSpPr>
              <a:spLocks noEditPoints="1"/>
            </p:cNvSpPr>
            <p:nvPr/>
          </p:nvSpPr>
          <p:spPr bwMode="auto">
            <a:xfrm>
              <a:off x="4629" y="2291"/>
              <a:ext cx="36" cy="22"/>
            </a:xfrm>
            <a:custGeom>
              <a:avLst/>
              <a:gdLst>
                <a:gd name="T0" fmla="*/ 31 w 44"/>
                <a:gd name="T1" fmla="*/ 27 h 27"/>
                <a:gd name="T2" fmla="*/ 13 w 44"/>
                <a:gd name="T3" fmla="*/ 27 h 27"/>
                <a:gd name="T4" fmla="*/ 0 w 44"/>
                <a:gd name="T5" fmla="*/ 14 h 27"/>
                <a:gd name="T6" fmla="*/ 13 w 44"/>
                <a:gd name="T7" fmla="*/ 0 h 27"/>
                <a:gd name="T8" fmla="*/ 31 w 44"/>
                <a:gd name="T9" fmla="*/ 0 h 27"/>
                <a:gd name="T10" fmla="*/ 44 w 44"/>
                <a:gd name="T11" fmla="*/ 14 h 27"/>
                <a:gd name="T12" fmla="*/ 31 w 44"/>
                <a:gd name="T13" fmla="*/ 27 h 27"/>
                <a:gd name="T14" fmla="*/ 13 w 44"/>
                <a:gd name="T15" fmla="*/ 12 h 27"/>
                <a:gd name="T16" fmla="*/ 12 w 44"/>
                <a:gd name="T17" fmla="*/ 14 h 27"/>
                <a:gd name="T18" fmla="*/ 13 w 44"/>
                <a:gd name="T19" fmla="*/ 15 h 27"/>
                <a:gd name="T20" fmla="*/ 31 w 44"/>
                <a:gd name="T21" fmla="*/ 15 h 27"/>
                <a:gd name="T22" fmla="*/ 32 w 44"/>
                <a:gd name="T23" fmla="*/ 14 h 27"/>
                <a:gd name="T24" fmla="*/ 31 w 44"/>
                <a:gd name="T25" fmla="*/ 12 h 27"/>
                <a:gd name="T26" fmla="*/ 13 w 44"/>
                <a:gd name="T27" fmla="*/ 12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4" h="27">
                  <a:moveTo>
                    <a:pt x="31" y="27"/>
                  </a:moveTo>
                  <a:cubicBezTo>
                    <a:pt x="13" y="27"/>
                    <a:pt x="13" y="27"/>
                    <a:pt x="13" y="27"/>
                  </a:cubicBezTo>
                  <a:cubicBezTo>
                    <a:pt x="6" y="27"/>
                    <a:pt x="0" y="21"/>
                    <a:pt x="0" y="14"/>
                  </a:cubicBezTo>
                  <a:cubicBezTo>
                    <a:pt x="0" y="6"/>
                    <a:pt x="6" y="0"/>
                    <a:pt x="13" y="0"/>
                  </a:cubicBezTo>
                  <a:cubicBezTo>
                    <a:pt x="31" y="0"/>
                    <a:pt x="31" y="0"/>
                    <a:pt x="31" y="0"/>
                  </a:cubicBezTo>
                  <a:cubicBezTo>
                    <a:pt x="38" y="0"/>
                    <a:pt x="44" y="6"/>
                    <a:pt x="44" y="14"/>
                  </a:cubicBezTo>
                  <a:cubicBezTo>
                    <a:pt x="44" y="21"/>
                    <a:pt x="38" y="27"/>
                    <a:pt x="31" y="27"/>
                  </a:cubicBezTo>
                  <a:close/>
                  <a:moveTo>
                    <a:pt x="13" y="12"/>
                  </a:moveTo>
                  <a:cubicBezTo>
                    <a:pt x="13" y="12"/>
                    <a:pt x="12" y="13"/>
                    <a:pt x="12" y="14"/>
                  </a:cubicBezTo>
                  <a:cubicBezTo>
                    <a:pt x="12" y="14"/>
                    <a:pt x="13" y="15"/>
                    <a:pt x="13" y="15"/>
                  </a:cubicBezTo>
                  <a:cubicBezTo>
                    <a:pt x="31" y="15"/>
                    <a:pt x="31" y="15"/>
                    <a:pt x="31" y="15"/>
                  </a:cubicBezTo>
                  <a:cubicBezTo>
                    <a:pt x="31" y="15"/>
                    <a:pt x="32" y="14"/>
                    <a:pt x="32" y="14"/>
                  </a:cubicBezTo>
                  <a:cubicBezTo>
                    <a:pt x="32" y="13"/>
                    <a:pt x="31" y="12"/>
                    <a:pt x="31" y="12"/>
                  </a:cubicBezTo>
                  <a:lnTo>
                    <a:pt x="1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70">
              <a:extLst>
                <a:ext uri="{FF2B5EF4-FFF2-40B4-BE49-F238E27FC236}">
                  <a16:creationId xmlns:a16="http://schemas.microsoft.com/office/drawing/2014/main" id="{E33C32B0-F7AA-4626-BF28-E0C91CB10CCD}"/>
                </a:ext>
              </a:extLst>
            </p:cNvPr>
            <p:cNvSpPr>
              <a:spLocks noEditPoints="1"/>
            </p:cNvSpPr>
            <p:nvPr/>
          </p:nvSpPr>
          <p:spPr bwMode="auto">
            <a:xfrm>
              <a:off x="4582" y="2057"/>
              <a:ext cx="49" cy="48"/>
            </a:xfrm>
            <a:custGeom>
              <a:avLst/>
              <a:gdLst>
                <a:gd name="T0" fmla="*/ 54 w 60"/>
                <a:gd name="T1" fmla="*/ 59 h 59"/>
                <a:gd name="T2" fmla="*/ 6 w 60"/>
                <a:gd name="T3" fmla="*/ 59 h 59"/>
                <a:gd name="T4" fmla="*/ 0 w 60"/>
                <a:gd name="T5" fmla="*/ 53 h 59"/>
                <a:gd name="T6" fmla="*/ 0 w 60"/>
                <a:gd name="T7" fmla="*/ 6 h 59"/>
                <a:gd name="T8" fmla="*/ 6 w 60"/>
                <a:gd name="T9" fmla="*/ 0 h 59"/>
                <a:gd name="T10" fmla="*/ 54 w 60"/>
                <a:gd name="T11" fmla="*/ 0 h 59"/>
                <a:gd name="T12" fmla="*/ 60 w 60"/>
                <a:gd name="T13" fmla="*/ 6 h 59"/>
                <a:gd name="T14" fmla="*/ 60 w 60"/>
                <a:gd name="T15" fmla="*/ 53 h 59"/>
                <a:gd name="T16" fmla="*/ 54 w 60"/>
                <a:gd name="T17" fmla="*/ 59 h 59"/>
                <a:gd name="T18" fmla="*/ 12 w 60"/>
                <a:gd name="T19" fmla="*/ 47 h 59"/>
                <a:gd name="T20" fmla="*/ 48 w 60"/>
                <a:gd name="T21" fmla="*/ 47 h 59"/>
                <a:gd name="T22" fmla="*/ 48 w 60"/>
                <a:gd name="T23" fmla="*/ 12 h 59"/>
                <a:gd name="T24" fmla="*/ 12 w 60"/>
                <a:gd name="T25" fmla="*/ 12 h 59"/>
                <a:gd name="T26" fmla="*/ 12 w 60"/>
                <a:gd name="T27" fmla="*/ 47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 h="59">
                  <a:moveTo>
                    <a:pt x="54" y="59"/>
                  </a:moveTo>
                  <a:cubicBezTo>
                    <a:pt x="6" y="59"/>
                    <a:pt x="6" y="59"/>
                    <a:pt x="6" y="59"/>
                  </a:cubicBezTo>
                  <a:cubicBezTo>
                    <a:pt x="3" y="59"/>
                    <a:pt x="0" y="57"/>
                    <a:pt x="0" y="53"/>
                  </a:cubicBezTo>
                  <a:cubicBezTo>
                    <a:pt x="0" y="6"/>
                    <a:pt x="0" y="6"/>
                    <a:pt x="0" y="6"/>
                  </a:cubicBezTo>
                  <a:cubicBezTo>
                    <a:pt x="0" y="3"/>
                    <a:pt x="3" y="0"/>
                    <a:pt x="6" y="0"/>
                  </a:cubicBezTo>
                  <a:cubicBezTo>
                    <a:pt x="54" y="0"/>
                    <a:pt x="54" y="0"/>
                    <a:pt x="54" y="0"/>
                  </a:cubicBezTo>
                  <a:cubicBezTo>
                    <a:pt x="57" y="0"/>
                    <a:pt x="60" y="3"/>
                    <a:pt x="60" y="6"/>
                  </a:cubicBezTo>
                  <a:cubicBezTo>
                    <a:pt x="60" y="53"/>
                    <a:pt x="60" y="53"/>
                    <a:pt x="60" y="53"/>
                  </a:cubicBezTo>
                  <a:cubicBezTo>
                    <a:pt x="60" y="57"/>
                    <a:pt x="57" y="59"/>
                    <a:pt x="54" y="59"/>
                  </a:cubicBezTo>
                  <a:close/>
                  <a:moveTo>
                    <a:pt x="12" y="47"/>
                  </a:moveTo>
                  <a:cubicBezTo>
                    <a:pt x="48" y="47"/>
                    <a:pt x="48" y="47"/>
                    <a:pt x="48" y="47"/>
                  </a:cubicBezTo>
                  <a:cubicBezTo>
                    <a:pt x="48" y="12"/>
                    <a:pt x="48" y="12"/>
                    <a:pt x="48" y="12"/>
                  </a:cubicBezTo>
                  <a:cubicBezTo>
                    <a:pt x="12" y="12"/>
                    <a:pt x="12" y="12"/>
                    <a:pt x="12" y="12"/>
                  </a:cubicBezTo>
                  <a:lnTo>
                    <a:pt x="12" y="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71">
              <a:extLst>
                <a:ext uri="{FF2B5EF4-FFF2-40B4-BE49-F238E27FC236}">
                  <a16:creationId xmlns:a16="http://schemas.microsoft.com/office/drawing/2014/main" id="{C9DFC306-EA8B-49E5-8BBF-B7133954B578}"/>
                </a:ext>
              </a:extLst>
            </p:cNvPr>
            <p:cNvSpPr>
              <a:spLocks noEditPoints="1"/>
            </p:cNvSpPr>
            <p:nvPr/>
          </p:nvSpPr>
          <p:spPr bwMode="auto">
            <a:xfrm>
              <a:off x="4582" y="2112"/>
              <a:ext cx="49" cy="48"/>
            </a:xfrm>
            <a:custGeom>
              <a:avLst/>
              <a:gdLst>
                <a:gd name="T0" fmla="*/ 54 w 60"/>
                <a:gd name="T1" fmla="*/ 59 h 59"/>
                <a:gd name="T2" fmla="*/ 6 w 60"/>
                <a:gd name="T3" fmla="*/ 59 h 59"/>
                <a:gd name="T4" fmla="*/ 0 w 60"/>
                <a:gd name="T5" fmla="*/ 53 h 59"/>
                <a:gd name="T6" fmla="*/ 0 w 60"/>
                <a:gd name="T7" fmla="*/ 6 h 59"/>
                <a:gd name="T8" fmla="*/ 6 w 60"/>
                <a:gd name="T9" fmla="*/ 0 h 59"/>
                <a:gd name="T10" fmla="*/ 54 w 60"/>
                <a:gd name="T11" fmla="*/ 0 h 59"/>
                <a:gd name="T12" fmla="*/ 60 w 60"/>
                <a:gd name="T13" fmla="*/ 6 h 59"/>
                <a:gd name="T14" fmla="*/ 60 w 60"/>
                <a:gd name="T15" fmla="*/ 53 h 59"/>
                <a:gd name="T16" fmla="*/ 54 w 60"/>
                <a:gd name="T17" fmla="*/ 59 h 59"/>
                <a:gd name="T18" fmla="*/ 12 w 60"/>
                <a:gd name="T19" fmla="*/ 47 h 59"/>
                <a:gd name="T20" fmla="*/ 48 w 60"/>
                <a:gd name="T21" fmla="*/ 47 h 59"/>
                <a:gd name="T22" fmla="*/ 48 w 60"/>
                <a:gd name="T23" fmla="*/ 12 h 59"/>
                <a:gd name="T24" fmla="*/ 12 w 60"/>
                <a:gd name="T25" fmla="*/ 12 h 59"/>
                <a:gd name="T26" fmla="*/ 12 w 60"/>
                <a:gd name="T27" fmla="*/ 47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 h="59">
                  <a:moveTo>
                    <a:pt x="54" y="59"/>
                  </a:moveTo>
                  <a:cubicBezTo>
                    <a:pt x="6" y="59"/>
                    <a:pt x="6" y="59"/>
                    <a:pt x="6" y="59"/>
                  </a:cubicBezTo>
                  <a:cubicBezTo>
                    <a:pt x="3" y="59"/>
                    <a:pt x="0" y="57"/>
                    <a:pt x="0" y="53"/>
                  </a:cubicBezTo>
                  <a:cubicBezTo>
                    <a:pt x="0" y="6"/>
                    <a:pt x="0" y="6"/>
                    <a:pt x="0" y="6"/>
                  </a:cubicBezTo>
                  <a:cubicBezTo>
                    <a:pt x="0" y="2"/>
                    <a:pt x="3" y="0"/>
                    <a:pt x="6" y="0"/>
                  </a:cubicBezTo>
                  <a:cubicBezTo>
                    <a:pt x="54" y="0"/>
                    <a:pt x="54" y="0"/>
                    <a:pt x="54" y="0"/>
                  </a:cubicBezTo>
                  <a:cubicBezTo>
                    <a:pt x="57" y="0"/>
                    <a:pt x="60" y="2"/>
                    <a:pt x="60" y="6"/>
                  </a:cubicBezTo>
                  <a:cubicBezTo>
                    <a:pt x="60" y="53"/>
                    <a:pt x="60" y="53"/>
                    <a:pt x="60" y="53"/>
                  </a:cubicBezTo>
                  <a:cubicBezTo>
                    <a:pt x="60" y="57"/>
                    <a:pt x="57" y="59"/>
                    <a:pt x="54" y="59"/>
                  </a:cubicBezTo>
                  <a:close/>
                  <a:moveTo>
                    <a:pt x="12" y="47"/>
                  </a:moveTo>
                  <a:cubicBezTo>
                    <a:pt x="48" y="47"/>
                    <a:pt x="48" y="47"/>
                    <a:pt x="48" y="47"/>
                  </a:cubicBezTo>
                  <a:cubicBezTo>
                    <a:pt x="48" y="12"/>
                    <a:pt x="48" y="12"/>
                    <a:pt x="48" y="12"/>
                  </a:cubicBezTo>
                  <a:cubicBezTo>
                    <a:pt x="12" y="12"/>
                    <a:pt x="12" y="12"/>
                    <a:pt x="12" y="12"/>
                  </a:cubicBezTo>
                  <a:lnTo>
                    <a:pt x="12" y="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72">
              <a:extLst>
                <a:ext uri="{FF2B5EF4-FFF2-40B4-BE49-F238E27FC236}">
                  <a16:creationId xmlns:a16="http://schemas.microsoft.com/office/drawing/2014/main" id="{E9B61EF0-4CF7-4F96-A7E0-66290EEAF2EB}"/>
                </a:ext>
              </a:extLst>
            </p:cNvPr>
            <p:cNvSpPr>
              <a:spLocks noEditPoints="1"/>
            </p:cNvSpPr>
            <p:nvPr/>
          </p:nvSpPr>
          <p:spPr bwMode="auto">
            <a:xfrm>
              <a:off x="4582" y="2166"/>
              <a:ext cx="49" cy="48"/>
            </a:xfrm>
            <a:custGeom>
              <a:avLst/>
              <a:gdLst>
                <a:gd name="T0" fmla="*/ 54 w 60"/>
                <a:gd name="T1" fmla="*/ 59 h 59"/>
                <a:gd name="T2" fmla="*/ 6 w 60"/>
                <a:gd name="T3" fmla="*/ 59 h 59"/>
                <a:gd name="T4" fmla="*/ 0 w 60"/>
                <a:gd name="T5" fmla="*/ 53 h 59"/>
                <a:gd name="T6" fmla="*/ 0 w 60"/>
                <a:gd name="T7" fmla="*/ 6 h 59"/>
                <a:gd name="T8" fmla="*/ 6 w 60"/>
                <a:gd name="T9" fmla="*/ 0 h 59"/>
                <a:gd name="T10" fmla="*/ 54 w 60"/>
                <a:gd name="T11" fmla="*/ 0 h 59"/>
                <a:gd name="T12" fmla="*/ 60 w 60"/>
                <a:gd name="T13" fmla="*/ 6 h 59"/>
                <a:gd name="T14" fmla="*/ 60 w 60"/>
                <a:gd name="T15" fmla="*/ 53 h 59"/>
                <a:gd name="T16" fmla="*/ 54 w 60"/>
                <a:gd name="T17" fmla="*/ 59 h 59"/>
                <a:gd name="T18" fmla="*/ 12 w 60"/>
                <a:gd name="T19" fmla="*/ 47 h 59"/>
                <a:gd name="T20" fmla="*/ 48 w 60"/>
                <a:gd name="T21" fmla="*/ 47 h 59"/>
                <a:gd name="T22" fmla="*/ 48 w 60"/>
                <a:gd name="T23" fmla="*/ 12 h 59"/>
                <a:gd name="T24" fmla="*/ 12 w 60"/>
                <a:gd name="T25" fmla="*/ 12 h 59"/>
                <a:gd name="T26" fmla="*/ 12 w 60"/>
                <a:gd name="T27" fmla="*/ 47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 h="59">
                  <a:moveTo>
                    <a:pt x="54" y="59"/>
                  </a:moveTo>
                  <a:cubicBezTo>
                    <a:pt x="6" y="59"/>
                    <a:pt x="6" y="59"/>
                    <a:pt x="6" y="59"/>
                  </a:cubicBezTo>
                  <a:cubicBezTo>
                    <a:pt x="3" y="59"/>
                    <a:pt x="0" y="56"/>
                    <a:pt x="0" y="53"/>
                  </a:cubicBezTo>
                  <a:cubicBezTo>
                    <a:pt x="0" y="6"/>
                    <a:pt x="0" y="6"/>
                    <a:pt x="0" y="6"/>
                  </a:cubicBezTo>
                  <a:cubicBezTo>
                    <a:pt x="0" y="2"/>
                    <a:pt x="3" y="0"/>
                    <a:pt x="6" y="0"/>
                  </a:cubicBezTo>
                  <a:cubicBezTo>
                    <a:pt x="54" y="0"/>
                    <a:pt x="54" y="0"/>
                    <a:pt x="54" y="0"/>
                  </a:cubicBezTo>
                  <a:cubicBezTo>
                    <a:pt x="57" y="0"/>
                    <a:pt x="60" y="2"/>
                    <a:pt x="60" y="6"/>
                  </a:cubicBezTo>
                  <a:cubicBezTo>
                    <a:pt x="60" y="53"/>
                    <a:pt x="60" y="53"/>
                    <a:pt x="60" y="53"/>
                  </a:cubicBezTo>
                  <a:cubicBezTo>
                    <a:pt x="60" y="56"/>
                    <a:pt x="57" y="59"/>
                    <a:pt x="54" y="59"/>
                  </a:cubicBezTo>
                  <a:close/>
                  <a:moveTo>
                    <a:pt x="12" y="47"/>
                  </a:moveTo>
                  <a:cubicBezTo>
                    <a:pt x="48" y="47"/>
                    <a:pt x="48" y="47"/>
                    <a:pt x="48" y="47"/>
                  </a:cubicBezTo>
                  <a:cubicBezTo>
                    <a:pt x="48" y="12"/>
                    <a:pt x="48" y="12"/>
                    <a:pt x="48" y="12"/>
                  </a:cubicBezTo>
                  <a:cubicBezTo>
                    <a:pt x="12" y="12"/>
                    <a:pt x="12" y="12"/>
                    <a:pt x="12" y="12"/>
                  </a:cubicBezTo>
                  <a:lnTo>
                    <a:pt x="12" y="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73">
              <a:extLst>
                <a:ext uri="{FF2B5EF4-FFF2-40B4-BE49-F238E27FC236}">
                  <a16:creationId xmlns:a16="http://schemas.microsoft.com/office/drawing/2014/main" id="{E2FB7220-AF34-4698-8442-3A6750EE5513}"/>
                </a:ext>
              </a:extLst>
            </p:cNvPr>
            <p:cNvSpPr>
              <a:spLocks noEditPoints="1"/>
            </p:cNvSpPr>
            <p:nvPr/>
          </p:nvSpPr>
          <p:spPr bwMode="auto">
            <a:xfrm>
              <a:off x="4582" y="2220"/>
              <a:ext cx="49" cy="49"/>
            </a:xfrm>
            <a:custGeom>
              <a:avLst/>
              <a:gdLst>
                <a:gd name="T0" fmla="*/ 54 w 60"/>
                <a:gd name="T1" fmla="*/ 60 h 60"/>
                <a:gd name="T2" fmla="*/ 6 w 60"/>
                <a:gd name="T3" fmla="*/ 60 h 60"/>
                <a:gd name="T4" fmla="*/ 0 w 60"/>
                <a:gd name="T5" fmla="*/ 54 h 60"/>
                <a:gd name="T6" fmla="*/ 0 w 60"/>
                <a:gd name="T7" fmla="*/ 6 h 60"/>
                <a:gd name="T8" fmla="*/ 6 w 60"/>
                <a:gd name="T9" fmla="*/ 0 h 60"/>
                <a:gd name="T10" fmla="*/ 54 w 60"/>
                <a:gd name="T11" fmla="*/ 0 h 60"/>
                <a:gd name="T12" fmla="*/ 60 w 60"/>
                <a:gd name="T13" fmla="*/ 6 h 60"/>
                <a:gd name="T14" fmla="*/ 60 w 60"/>
                <a:gd name="T15" fmla="*/ 54 h 60"/>
                <a:gd name="T16" fmla="*/ 54 w 60"/>
                <a:gd name="T17" fmla="*/ 60 h 60"/>
                <a:gd name="T18" fmla="*/ 12 w 60"/>
                <a:gd name="T19" fmla="*/ 48 h 60"/>
                <a:gd name="T20" fmla="*/ 48 w 60"/>
                <a:gd name="T21" fmla="*/ 48 h 60"/>
                <a:gd name="T22" fmla="*/ 48 w 60"/>
                <a:gd name="T23" fmla="*/ 12 h 60"/>
                <a:gd name="T24" fmla="*/ 12 w 60"/>
                <a:gd name="T25" fmla="*/ 12 h 60"/>
                <a:gd name="T26" fmla="*/ 12 w 60"/>
                <a:gd name="T27" fmla="*/ 4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 h="60">
                  <a:moveTo>
                    <a:pt x="54" y="60"/>
                  </a:moveTo>
                  <a:cubicBezTo>
                    <a:pt x="6" y="60"/>
                    <a:pt x="6" y="60"/>
                    <a:pt x="6" y="60"/>
                  </a:cubicBezTo>
                  <a:cubicBezTo>
                    <a:pt x="3" y="60"/>
                    <a:pt x="0" y="57"/>
                    <a:pt x="0" y="54"/>
                  </a:cubicBezTo>
                  <a:cubicBezTo>
                    <a:pt x="0" y="6"/>
                    <a:pt x="0" y="6"/>
                    <a:pt x="0" y="6"/>
                  </a:cubicBezTo>
                  <a:cubicBezTo>
                    <a:pt x="0" y="3"/>
                    <a:pt x="3" y="0"/>
                    <a:pt x="6" y="0"/>
                  </a:cubicBezTo>
                  <a:cubicBezTo>
                    <a:pt x="54" y="0"/>
                    <a:pt x="54" y="0"/>
                    <a:pt x="54" y="0"/>
                  </a:cubicBezTo>
                  <a:cubicBezTo>
                    <a:pt x="57" y="0"/>
                    <a:pt x="60" y="3"/>
                    <a:pt x="60" y="6"/>
                  </a:cubicBezTo>
                  <a:cubicBezTo>
                    <a:pt x="60" y="54"/>
                    <a:pt x="60" y="54"/>
                    <a:pt x="60" y="54"/>
                  </a:cubicBezTo>
                  <a:cubicBezTo>
                    <a:pt x="60" y="57"/>
                    <a:pt x="57" y="60"/>
                    <a:pt x="54" y="60"/>
                  </a:cubicBezTo>
                  <a:close/>
                  <a:moveTo>
                    <a:pt x="12" y="48"/>
                  </a:moveTo>
                  <a:cubicBezTo>
                    <a:pt x="48" y="48"/>
                    <a:pt x="48" y="48"/>
                    <a:pt x="48" y="48"/>
                  </a:cubicBezTo>
                  <a:cubicBezTo>
                    <a:pt x="48" y="12"/>
                    <a:pt x="48" y="12"/>
                    <a:pt x="48" y="12"/>
                  </a:cubicBezTo>
                  <a:cubicBezTo>
                    <a:pt x="12" y="12"/>
                    <a:pt x="12" y="12"/>
                    <a:pt x="12" y="12"/>
                  </a:cubicBezTo>
                  <a:lnTo>
                    <a:pt x="12" y="4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74">
              <a:extLst>
                <a:ext uri="{FF2B5EF4-FFF2-40B4-BE49-F238E27FC236}">
                  <a16:creationId xmlns:a16="http://schemas.microsoft.com/office/drawing/2014/main" id="{6A4EBB81-AB7B-44A0-902F-58B3335CBE07}"/>
                </a:ext>
              </a:extLst>
            </p:cNvPr>
            <p:cNvSpPr>
              <a:spLocks/>
            </p:cNvSpPr>
            <p:nvPr/>
          </p:nvSpPr>
          <p:spPr bwMode="auto">
            <a:xfrm>
              <a:off x="4645" y="2056"/>
              <a:ext cx="10" cy="11"/>
            </a:xfrm>
            <a:custGeom>
              <a:avLst/>
              <a:gdLst>
                <a:gd name="T0" fmla="*/ 6 w 12"/>
                <a:gd name="T1" fmla="*/ 13 h 13"/>
                <a:gd name="T2" fmla="*/ 2 w 12"/>
                <a:gd name="T3" fmla="*/ 11 h 13"/>
                <a:gd name="T4" fmla="*/ 0 w 12"/>
                <a:gd name="T5" fmla="*/ 7 h 13"/>
                <a:gd name="T6" fmla="*/ 2 w 12"/>
                <a:gd name="T7" fmla="*/ 3 h 13"/>
                <a:gd name="T8" fmla="*/ 10 w 12"/>
                <a:gd name="T9" fmla="*/ 3 h 13"/>
                <a:gd name="T10" fmla="*/ 12 w 12"/>
                <a:gd name="T11" fmla="*/ 7 h 13"/>
                <a:gd name="T12" fmla="*/ 10 w 12"/>
                <a:gd name="T13" fmla="*/ 11 h 13"/>
                <a:gd name="T14" fmla="*/ 6 w 12"/>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3">
                  <a:moveTo>
                    <a:pt x="6" y="13"/>
                  </a:moveTo>
                  <a:cubicBezTo>
                    <a:pt x="4" y="13"/>
                    <a:pt x="3" y="12"/>
                    <a:pt x="2" y="11"/>
                  </a:cubicBezTo>
                  <a:cubicBezTo>
                    <a:pt x="0" y="10"/>
                    <a:pt x="0" y="9"/>
                    <a:pt x="0" y="7"/>
                  </a:cubicBezTo>
                  <a:cubicBezTo>
                    <a:pt x="0" y="5"/>
                    <a:pt x="0" y="4"/>
                    <a:pt x="2" y="3"/>
                  </a:cubicBezTo>
                  <a:cubicBezTo>
                    <a:pt x="4" y="0"/>
                    <a:pt x="8" y="1"/>
                    <a:pt x="10" y="3"/>
                  </a:cubicBezTo>
                  <a:cubicBezTo>
                    <a:pt x="11" y="4"/>
                    <a:pt x="12" y="5"/>
                    <a:pt x="12" y="7"/>
                  </a:cubicBezTo>
                  <a:cubicBezTo>
                    <a:pt x="12" y="9"/>
                    <a:pt x="11" y="10"/>
                    <a:pt x="10" y="11"/>
                  </a:cubicBezTo>
                  <a:cubicBezTo>
                    <a:pt x="9" y="12"/>
                    <a:pt x="7" y="13"/>
                    <a:pt x="6"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75">
              <a:extLst>
                <a:ext uri="{FF2B5EF4-FFF2-40B4-BE49-F238E27FC236}">
                  <a16:creationId xmlns:a16="http://schemas.microsoft.com/office/drawing/2014/main" id="{AA912A60-DA54-4135-8751-D81836FF8C8C}"/>
                </a:ext>
              </a:extLst>
            </p:cNvPr>
            <p:cNvSpPr>
              <a:spLocks noEditPoints="1"/>
            </p:cNvSpPr>
            <p:nvPr/>
          </p:nvSpPr>
          <p:spPr bwMode="auto">
            <a:xfrm>
              <a:off x="4645" y="2098"/>
              <a:ext cx="10" cy="130"/>
            </a:xfrm>
            <a:custGeom>
              <a:avLst/>
              <a:gdLst>
                <a:gd name="T0" fmla="*/ 0 w 12"/>
                <a:gd name="T1" fmla="*/ 154 h 160"/>
                <a:gd name="T2" fmla="*/ 6 w 12"/>
                <a:gd name="T3" fmla="*/ 148 h 160"/>
                <a:gd name="T4" fmla="*/ 6 w 12"/>
                <a:gd name="T5" fmla="*/ 148 h 160"/>
                <a:gd name="T6" fmla="*/ 12 w 12"/>
                <a:gd name="T7" fmla="*/ 154 h 160"/>
                <a:gd name="T8" fmla="*/ 12 w 12"/>
                <a:gd name="T9" fmla="*/ 154 h 160"/>
                <a:gd name="T10" fmla="*/ 6 w 12"/>
                <a:gd name="T11" fmla="*/ 160 h 160"/>
                <a:gd name="T12" fmla="*/ 6 w 12"/>
                <a:gd name="T13" fmla="*/ 160 h 160"/>
                <a:gd name="T14" fmla="*/ 0 w 12"/>
                <a:gd name="T15" fmla="*/ 154 h 160"/>
                <a:gd name="T16" fmla="*/ 0 w 12"/>
                <a:gd name="T17" fmla="*/ 105 h 160"/>
                <a:gd name="T18" fmla="*/ 6 w 12"/>
                <a:gd name="T19" fmla="*/ 99 h 160"/>
                <a:gd name="T20" fmla="*/ 6 w 12"/>
                <a:gd name="T21" fmla="*/ 99 h 160"/>
                <a:gd name="T22" fmla="*/ 12 w 12"/>
                <a:gd name="T23" fmla="*/ 105 h 160"/>
                <a:gd name="T24" fmla="*/ 12 w 12"/>
                <a:gd name="T25" fmla="*/ 105 h 160"/>
                <a:gd name="T26" fmla="*/ 6 w 12"/>
                <a:gd name="T27" fmla="*/ 111 h 160"/>
                <a:gd name="T28" fmla="*/ 6 w 12"/>
                <a:gd name="T29" fmla="*/ 111 h 160"/>
                <a:gd name="T30" fmla="*/ 0 w 12"/>
                <a:gd name="T31" fmla="*/ 105 h 160"/>
                <a:gd name="T32" fmla="*/ 0 w 12"/>
                <a:gd name="T33" fmla="*/ 55 h 160"/>
                <a:gd name="T34" fmla="*/ 6 w 12"/>
                <a:gd name="T35" fmla="*/ 49 h 160"/>
                <a:gd name="T36" fmla="*/ 6 w 12"/>
                <a:gd name="T37" fmla="*/ 49 h 160"/>
                <a:gd name="T38" fmla="*/ 12 w 12"/>
                <a:gd name="T39" fmla="*/ 55 h 160"/>
                <a:gd name="T40" fmla="*/ 12 w 12"/>
                <a:gd name="T41" fmla="*/ 55 h 160"/>
                <a:gd name="T42" fmla="*/ 6 w 12"/>
                <a:gd name="T43" fmla="*/ 61 h 160"/>
                <a:gd name="T44" fmla="*/ 6 w 12"/>
                <a:gd name="T45" fmla="*/ 61 h 160"/>
                <a:gd name="T46" fmla="*/ 0 w 12"/>
                <a:gd name="T47" fmla="*/ 55 h 160"/>
                <a:gd name="T48" fmla="*/ 0 w 12"/>
                <a:gd name="T49" fmla="*/ 6 h 160"/>
                <a:gd name="T50" fmla="*/ 6 w 12"/>
                <a:gd name="T51" fmla="*/ 0 h 160"/>
                <a:gd name="T52" fmla="*/ 6 w 12"/>
                <a:gd name="T53" fmla="*/ 0 h 160"/>
                <a:gd name="T54" fmla="*/ 12 w 12"/>
                <a:gd name="T55" fmla="*/ 6 h 160"/>
                <a:gd name="T56" fmla="*/ 12 w 12"/>
                <a:gd name="T57" fmla="*/ 6 h 160"/>
                <a:gd name="T58" fmla="*/ 6 w 12"/>
                <a:gd name="T59" fmla="*/ 12 h 160"/>
                <a:gd name="T60" fmla="*/ 6 w 12"/>
                <a:gd name="T61" fmla="*/ 12 h 160"/>
                <a:gd name="T62" fmla="*/ 0 w 12"/>
                <a:gd name="T63" fmla="*/ 6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 h="160">
                  <a:moveTo>
                    <a:pt x="0" y="154"/>
                  </a:moveTo>
                  <a:cubicBezTo>
                    <a:pt x="0" y="151"/>
                    <a:pt x="2" y="148"/>
                    <a:pt x="6" y="148"/>
                  </a:cubicBezTo>
                  <a:cubicBezTo>
                    <a:pt x="6" y="148"/>
                    <a:pt x="6" y="148"/>
                    <a:pt x="6" y="148"/>
                  </a:cubicBezTo>
                  <a:cubicBezTo>
                    <a:pt x="9" y="148"/>
                    <a:pt x="12" y="151"/>
                    <a:pt x="12" y="154"/>
                  </a:cubicBezTo>
                  <a:cubicBezTo>
                    <a:pt x="12" y="154"/>
                    <a:pt x="12" y="154"/>
                    <a:pt x="12" y="154"/>
                  </a:cubicBezTo>
                  <a:cubicBezTo>
                    <a:pt x="12" y="158"/>
                    <a:pt x="9" y="160"/>
                    <a:pt x="6" y="160"/>
                  </a:cubicBezTo>
                  <a:cubicBezTo>
                    <a:pt x="6" y="160"/>
                    <a:pt x="6" y="160"/>
                    <a:pt x="6" y="160"/>
                  </a:cubicBezTo>
                  <a:cubicBezTo>
                    <a:pt x="2" y="160"/>
                    <a:pt x="0" y="158"/>
                    <a:pt x="0" y="154"/>
                  </a:cubicBezTo>
                  <a:close/>
                  <a:moveTo>
                    <a:pt x="0" y="105"/>
                  </a:moveTo>
                  <a:cubicBezTo>
                    <a:pt x="0" y="101"/>
                    <a:pt x="2" y="99"/>
                    <a:pt x="6" y="99"/>
                  </a:cubicBezTo>
                  <a:cubicBezTo>
                    <a:pt x="6" y="99"/>
                    <a:pt x="6" y="99"/>
                    <a:pt x="6" y="99"/>
                  </a:cubicBezTo>
                  <a:cubicBezTo>
                    <a:pt x="9" y="99"/>
                    <a:pt x="12" y="101"/>
                    <a:pt x="12" y="105"/>
                  </a:cubicBezTo>
                  <a:cubicBezTo>
                    <a:pt x="12" y="105"/>
                    <a:pt x="12" y="105"/>
                    <a:pt x="12" y="105"/>
                  </a:cubicBezTo>
                  <a:cubicBezTo>
                    <a:pt x="12" y="108"/>
                    <a:pt x="9" y="111"/>
                    <a:pt x="6" y="111"/>
                  </a:cubicBezTo>
                  <a:cubicBezTo>
                    <a:pt x="6" y="111"/>
                    <a:pt x="6" y="111"/>
                    <a:pt x="6" y="111"/>
                  </a:cubicBezTo>
                  <a:cubicBezTo>
                    <a:pt x="2" y="111"/>
                    <a:pt x="0" y="108"/>
                    <a:pt x="0" y="105"/>
                  </a:cubicBezTo>
                  <a:close/>
                  <a:moveTo>
                    <a:pt x="0" y="55"/>
                  </a:moveTo>
                  <a:cubicBezTo>
                    <a:pt x="0" y="52"/>
                    <a:pt x="2" y="49"/>
                    <a:pt x="6" y="49"/>
                  </a:cubicBezTo>
                  <a:cubicBezTo>
                    <a:pt x="6" y="49"/>
                    <a:pt x="6" y="49"/>
                    <a:pt x="6" y="49"/>
                  </a:cubicBezTo>
                  <a:cubicBezTo>
                    <a:pt x="9" y="49"/>
                    <a:pt x="12" y="52"/>
                    <a:pt x="12" y="55"/>
                  </a:cubicBezTo>
                  <a:cubicBezTo>
                    <a:pt x="12" y="55"/>
                    <a:pt x="12" y="55"/>
                    <a:pt x="12" y="55"/>
                  </a:cubicBezTo>
                  <a:cubicBezTo>
                    <a:pt x="12" y="59"/>
                    <a:pt x="9" y="61"/>
                    <a:pt x="6" y="61"/>
                  </a:cubicBezTo>
                  <a:cubicBezTo>
                    <a:pt x="6" y="61"/>
                    <a:pt x="6" y="61"/>
                    <a:pt x="6" y="61"/>
                  </a:cubicBezTo>
                  <a:cubicBezTo>
                    <a:pt x="2" y="61"/>
                    <a:pt x="0" y="59"/>
                    <a:pt x="0" y="55"/>
                  </a:cubicBezTo>
                  <a:close/>
                  <a:moveTo>
                    <a:pt x="0" y="6"/>
                  </a:moveTo>
                  <a:cubicBezTo>
                    <a:pt x="0" y="2"/>
                    <a:pt x="2" y="0"/>
                    <a:pt x="6" y="0"/>
                  </a:cubicBezTo>
                  <a:cubicBezTo>
                    <a:pt x="6" y="0"/>
                    <a:pt x="6" y="0"/>
                    <a:pt x="6" y="0"/>
                  </a:cubicBezTo>
                  <a:cubicBezTo>
                    <a:pt x="9" y="0"/>
                    <a:pt x="12" y="2"/>
                    <a:pt x="12" y="6"/>
                  </a:cubicBezTo>
                  <a:cubicBezTo>
                    <a:pt x="12" y="6"/>
                    <a:pt x="12" y="6"/>
                    <a:pt x="12" y="6"/>
                  </a:cubicBezTo>
                  <a:cubicBezTo>
                    <a:pt x="12" y="9"/>
                    <a:pt x="9" y="12"/>
                    <a:pt x="6" y="12"/>
                  </a:cubicBezTo>
                  <a:cubicBezTo>
                    <a:pt x="6" y="12"/>
                    <a:pt x="6" y="12"/>
                    <a:pt x="6" y="12"/>
                  </a:cubicBezTo>
                  <a:cubicBezTo>
                    <a:pt x="2" y="12"/>
                    <a:pt x="0" y="9"/>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76">
              <a:extLst>
                <a:ext uri="{FF2B5EF4-FFF2-40B4-BE49-F238E27FC236}">
                  <a16:creationId xmlns:a16="http://schemas.microsoft.com/office/drawing/2014/main" id="{A0101E85-FED2-4428-909F-6658DDD70A32}"/>
                </a:ext>
              </a:extLst>
            </p:cNvPr>
            <p:cNvSpPr>
              <a:spLocks/>
            </p:cNvSpPr>
            <p:nvPr/>
          </p:nvSpPr>
          <p:spPr bwMode="auto">
            <a:xfrm>
              <a:off x="4645" y="2259"/>
              <a:ext cx="10" cy="10"/>
            </a:xfrm>
            <a:custGeom>
              <a:avLst/>
              <a:gdLst>
                <a:gd name="T0" fmla="*/ 6 w 12"/>
                <a:gd name="T1" fmla="*/ 12 h 12"/>
                <a:gd name="T2" fmla="*/ 2 w 12"/>
                <a:gd name="T3" fmla="*/ 10 h 12"/>
                <a:gd name="T4" fmla="*/ 0 w 12"/>
                <a:gd name="T5" fmla="*/ 6 h 12"/>
                <a:gd name="T6" fmla="*/ 2 w 12"/>
                <a:gd name="T7" fmla="*/ 2 h 12"/>
                <a:gd name="T8" fmla="*/ 10 w 12"/>
                <a:gd name="T9" fmla="*/ 2 h 12"/>
                <a:gd name="T10" fmla="*/ 12 w 12"/>
                <a:gd name="T11" fmla="*/ 6 h 12"/>
                <a:gd name="T12" fmla="*/ 10 w 12"/>
                <a:gd name="T13" fmla="*/ 10 h 12"/>
                <a:gd name="T14" fmla="*/ 6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6" y="12"/>
                  </a:moveTo>
                  <a:cubicBezTo>
                    <a:pt x="4" y="12"/>
                    <a:pt x="3" y="11"/>
                    <a:pt x="2" y="10"/>
                  </a:cubicBezTo>
                  <a:cubicBezTo>
                    <a:pt x="0" y="9"/>
                    <a:pt x="0" y="8"/>
                    <a:pt x="0" y="6"/>
                  </a:cubicBezTo>
                  <a:cubicBezTo>
                    <a:pt x="0" y="4"/>
                    <a:pt x="0" y="3"/>
                    <a:pt x="2" y="2"/>
                  </a:cubicBezTo>
                  <a:cubicBezTo>
                    <a:pt x="4" y="0"/>
                    <a:pt x="8" y="0"/>
                    <a:pt x="10" y="2"/>
                  </a:cubicBezTo>
                  <a:cubicBezTo>
                    <a:pt x="11" y="3"/>
                    <a:pt x="12" y="4"/>
                    <a:pt x="12" y="6"/>
                  </a:cubicBezTo>
                  <a:cubicBezTo>
                    <a:pt x="12" y="8"/>
                    <a:pt x="11" y="9"/>
                    <a:pt x="10" y="10"/>
                  </a:cubicBezTo>
                  <a:cubicBezTo>
                    <a:pt x="9" y="11"/>
                    <a:pt x="7" y="12"/>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77">
              <a:extLst>
                <a:ext uri="{FF2B5EF4-FFF2-40B4-BE49-F238E27FC236}">
                  <a16:creationId xmlns:a16="http://schemas.microsoft.com/office/drawing/2014/main" id="{0C1D95BC-7D94-4DA6-A0DE-6A22339E8A61}"/>
                </a:ext>
              </a:extLst>
            </p:cNvPr>
            <p:cNvSpPr>
              <a:spLocks/>
            </p:cNvSpPr>
            <p:nvPr/>
          </p:nvSpPr>
          <p:spPr bwMode="auto">
            <a:xfrm>
              <a:off x="4628" y="2017"/>
              <a:ext cx="38" cy="10"/>
            </a:xfrm>
            <a:custGeom>
              <a:avLst/>
              <a:gdLst>
                <a:gd name="T0" fmla="*/ 40 w 46"/>
                <a:gd name="T1" fmla="*/ 12 h 12"/>
                <a:gd name="T2" fmla="*/ 6 w 46"/>
                <a:gd name="T3" fmla="*/ 12 h 12"/>
                <a:gd name="T4" fmla="*/ 0 w 46"/>
                <a:gd name="T5" fmla="*/ 6 h 12"/>
                <a:gd name="T6" fmla="*/ 6 w 46"/>
                <a:gd name="T7" fmla="*/ 0 h 12"/>
                <a:gd name="T8" fmla="*/ 40 w 46"/>
                <a:gd name="T9" fmla="*/ 0 h 12"/>
                <a:gd name="T10" fmla="*/ 46 w 46"/>
                <a:gd name="T11" fmla="*/ 6 h 12"/>
                <a:gd name="T12" fmla="*/ 40 w 46"/>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46" h="12">
                  <a:moveTo>
                    <a:pt x="40" y="12"/>
                  </a:moveTo>
                  <a:cubicBezTo>
                    <a:pt x="6" y="12"/>
                    <a:pt x="6" y="12"/>
                    <a:pt x="6" y="12"/>
                  </a:cubicBezTo>
                  <a:cubicBezTo>
                    <a:pt x="3" y="12"/>
                    <a:pt x="0" y="9"/>
                    <a:pt x="0" y="6"/>
                  </a:cubicBezTo>
                  <a:cubicBezTo>
                    <a:pt x="0" y="2"/>
                    <a:pt x="3" y="0"/>
                    <a:pt x="6" y="0"/>
                  </a:cubicBezTo>
                  <a:cubicBezTo>
                    <a:pt x="40" y="0"/>
                    <a:pt x="40" y="0"/>
                    <a:pt x="40" y="0"/>
                  </a:cubicBezTo>
                  <a:cubicBezTo>
                    <a:pt x="43" y="0"/>
                    <a:pt x="46" y="2"/>
                    <a:pt x="46" y="6"/>
                  </a:cubicBezTo>
                  <a:cubicBezTo>
                    <a:pt x="46" y="9"/>
                    <a:pt x="43" y="12"/>
                    <a:pt x="40"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19" name="Group 80">
            <a:extLst>
              <a:ext uri="{FF2B5EF4-FFF2-40B4-BE49-F238E27FC236}">
                <a16:creationId xmlns:a16="http://schemas.microsoft.com/office/drawing/2014/main" id="{31049982-15DE-4303-B2BB-30348640B365}"/>
              </a:ext>
            </a:extLst>
          </p:cNvPr>
          <p:cNvGrpSpPr>
            <a:grpSpLocks noChangeAspect="1"/>
          </p:cNvGrpSpPr>
          <p:nvPr/>
        </p:nvGrpSpPr>
        <p:grpSpPr bwMode="auto">
          <a:xfrm>
            <a:off x="7507289" y="4548754"/>
            <a:ext cx="569913" cy="552189"/>
            <a:chOff x="2" y="1"/>
            <a:chExt cx="1029" cy="997"/>
          </a:xfrm>
          <a:solidFill>
            <a:srgbClr val="20B9DC"/>
          </a:solidFill>
        </p:grpSpPr>
        <p:sp>
          <p:nvSpPr>
            <p:cNvPr id="121" name="Freeform 81">
              <a:extLst>
                <a:ext uri="{FF2B5EF4-FFF2-40B4-BE49-F238E27FC236}">
                  <a16:creationId xmlns:a16="http://schemas.microsoft.com/office/drawing/2014/main" id="{350DB4C1-869B-499D-9334-961AD29D5451}"/>
                </a:ext>
              </a:extLst>
            </p:cNvPr>
            <p:cNvSpPr>
              <a:spLocks/>
            </p:cNvSpPr>
            <p:nvPr/>
          </p:nvSpPr>
          <p:spPr bwMode="auto">
            <a:xfrm>
              <a:off x="66" y="70"/>
              <a:ext cx="29" cy="29"/>
            </a:xfrm>
            <a:custGeom>
              <a:avLst/>
              <a:gdLst>
                <a:gd name="T0" fmla="*/ 6 w 12"/>
                <a:gd name="T1" fmla="*/ 12 h 12"/>
                <a:gd name="T2" fmla="*/ 2 w 12"/>
                <a:gd name="T3" fmla="*/ 11 h 12"/>
                <a:gd name="T4" fmla="*/ 0 w 12"/>
                <a:gd name="T5" fmla="*/ 6 h 12"/>
                <a:gd name="T6" fmla="*/ 2 w 12"/>
                <a:gd name="T7" fmla="*/ 2 h 12"/>
                <a:gd name="T8" fmla="*/ 10 w 12"/>
                <a:gd name="T9" fmla="*/ 2 h 12"/>
                <a:gd name="T10" fmla="*/ 12 w 12"/>
                <a:gd name="T11" fmla="*/ 6 h 12"/>
                <a:gd name="T12" fmla="*/ 10 w 12"/>
                <a:gd name="T13" fmla="*/ 11 h 12"/>
                <a:gd name="T14" fmla="*/ 6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6" y="12"/>
                  </a:moveTo>
                  <a:cubicBezTo>
                    <a:pt x="5" y="12"/>
                    <a:pt x="3" y="12"/>
                    <a:pt x="2" y="11"/>
                  </a:cubicBezTo>
                  <a:cubicBezTo>
                    <a:pt x="1" y="9"/>
                    <a:pt x="0" y="8"/>
                    <a:pt x="0" y="6"/>
                  </a:cubicBezTo>
                  <a:cubicBezTo>
                    <a:pt x="0" y="5"/>
                    <a:pt x="1" y="3"/>
                    <a:pt x="2" y="2"/>
                  </a:cubicBezTo>
                  <a:cubicBezTo>
                    <a:pt x="4" y="0"/>
                    <a:pt x="8" y="0"/>
                    <a:pt x="10" y="2"/>
                  </a:cubicBezTo>
                  <a:cubicBezTo>
                    <a:pt x="11" y="3"/>
                    <a:pt x="12" y="5"/>
                    <a:pt x="12" y="6"/>
                  </a:cubicBezTo>
                  <a:cubicBezTo>
                    <a:pt x="12" y="8"/>
                    <a:pt x="11" y="9"/>
                    <a:pt x="10" y="11"/>
                  </a:cubicBezTo>
                  <a:cubicBezTo>
                    <a:pt x="9" y="12"/>
                    <a:pt x="8" y="12"/>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82">
              <a:extLst>
                <a:ext uri="{FF2B5EF4-FFF2-40B4-BE49-F238E27FC236}">
                  <a16:creationId xmlns:a16="http://schemas.microsoft.com/office/drawing/2014/main" id="{E7E8DFFA-B705-445A-B791-6903167DF741}"/>
                </a:ext>
              </a:extLst>
            </p:cNvPr>
            <p:cNvSpPr>
              <a:spLocks/>
            </p:cNvSpPr>
            <p:nvPr/>
          </p:nvSpPr>
          <p:spPr bwMode="auto">
            <a:xfrm>
              <a:off x="152" y="70"/>
              <a:ext cx="29" cy="29"/>
            </a:xfrm>
            <a:custGeom>
              <a:avLst/>
              <a:gdLst>
                <a:gd name="T0" fmla="*/ 0 w 12"/>
                <a:gd name="T1" fmla="*/ 6 h 12"/>
                <a:gd name="T2" fmla="*/ 6 w 12"/>
                <a:gd name="T3" fmla="*/ 0 h 12"/>
                <a:gd name="T4" fmla="*/ 6 w 12"/>
                <a:gd name="T5" fmla="*/ 0 h 12"/>
                <a:gd name="T6" fmla="*/ 12 w 12"/>
                <a:gd name="T7" fmla="*/ 6 h 12"/>
                <a:gd name="T8" fmla="*/ 12 w 12"/>
                <a:gd name="T9" fmla="*/ 6 h 12"/>
                <a:gd name="T10" fmla="*/ 6 w 12"/>
                <a:gd name="T11" fmla="*/ 12 h 12"/>
                <a:gd name="T12" fmla="*/ 6 w 12"/>
                <a:gd name="T13" fmla="*/ 12 h 12"/>
                <a:gd name="T14" fmla="*/ 0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0" y="6"/>
                  </a:moveTo>
                  <a:cubicBezTo>
                    <a:pt x="0" y="3"/>
                    <a:pt x="3" y="0"/>
                    <a:pt x="6" y="0"/>
                  </a:cubicBezTo>
                  <a:cubicBezTo>
                    <a:pt x="6" y="0"/>
                    <a:pt x="6" y="0"/>
                    <a:pt x="6" y="0"/>
                  </a:cubicBezTo>
                  <a:cubicBezTo>
                    <a:pt x="9" y="0"/>
                    <a:pt x="12" y="3"/>
                    <a:pt x="12" y="6"/>
                  </a:cubicBezTo>
                  <a:cubicBezTo>
                    <a:pt x="12" y="6"/>
                    <a:pt x="12" y="6"/>
                    <a:pt x="12" y="6"/>
                  </a:cubicBezTo>
                  <a:cubicBezTo>
                    <a:pt x="12" y="10"/>
                    <a:pt x="9" y="12"/>
                    <a:pt x="6" y="12"/>
                  </a:cubicBezTo>
                  <a:cubicBezTo>
                    <a:pt x="6" y="12"/>
                    <a:pt x="6" y="12"/>
                    <a:pt x="6" y="12"/>
                  </a:cubicBezTo>
                  <a:cubicBezTo>
                    <a:pt x="3" y="12"/>
                    <a:pt x="0" y="10"/>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83">
              <a:extLst>
                <a:ext uri="{FF2B5EF4-FFF2-40B4-BE49-F238E27FC236}">
                  <a16:creationId xmlns:a16="http://schemas.microsoft.com/office/drawing/2014/main" id="{F0E77356-E9A3-4150-8549-06E2364CFDBC}"/>
                </a:ext>
              </a:extLst>
            </p:cNvPr>
            <p:cNvSpPr>
              <a:spLocks/>
            </p:cNvSpPr>
            <p:nvPr/>
          </p:nvSpPr>
          <p:spPr bwMode="auto">
            <a:xfrm>
              <a:off x="238" y="70"/>
              <a:ext cx="29" cy="29"/>
            </a:xfrm>
            <a:custGeom>
              <a:avLst/>
              <a:gdLst>
                <a:gd name="T0" fmla="*/ 6 w 12"/>
                <a:gd name="T1" fmla="*/ 12 h 12"/>
                <a:gd name="T2" fmla="*/ 2 w 12"/>
                <a:gd name="T3" fmla="*/ 11 h 12"/>
                <a:gd name="T4" fmla="*/ 0 w 12"/>
                <a:gd name="T5" fmla="*/ 6 h 12"/>
                <a:gd name="T6" fmla="*/ 2 w 12"/>
                <a:gd name="T7" fmla="*/ 2 h 12"/>
                <a:gd name="T8" fmla="*/ 10 w 12"/>
                <a:gd name="T9" fmla="*/ 2 h 12"/>
                <a:gd name="T10" fmla="*/ 12 w 12"/>
                <a:gd name="T11" fmla="*/ 6 h 12"/>
                <a:gd name="T12" fmla="*/ 10 w 12"/>
                <a:gd name="T13" fmla="*/ 11 h 12"/>
                <a:gd name="T14" fmla="*/ 6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6" y="12"/>
                  </a:moveTo>
                  <a:cubicBezTo>
                    <a:pt x="5" y="12"/>
                    <a:pt x="3" y="12"/>
                    <a:pt x="2" y="11"/>
                  </a:cubicBezTo>
                  <a:cubicBezTo>
                    <a:pt x="1" y="9"/>
                    <a:pt x="0" y="8"/>
                    <a:pt x="0" y="6"/>
                  </a:cubicBezTo>
                  <a:cubicBezTo>
                    <a:pt x="0" y="5"/>
                    <a:pt x="1" y="3"/>
                    <a:pt x="2" y="2"/>
                  </a:cubicBezTo>
                  <a:cubicBezTo>
                    <a:pt x="4" y="0"/>
                    <a:pt x="8" y="0"/>
                    <a:pt x="10" y="2"/>
                  </a:cubicBezTo>
                  <a:cubicBezTo>
                    <a:pt x="12" y="3"/>
                    <a:pt x="12" y="5"/>
                    <a:pt x="12" y="6"/>
                  </a:cubicBezTo>
                  <a:cubicBezTo>
                    <a:pt x="12" y="8"/>
                    <a:pt x="12" y="9"/>
                    <a:pt x="10" y="11"/>
                  </a:cubicBezTo>
                  <a:cubicBezTo>
                    <a:pt x="9" y="12"/>
                    <a:pt x="8" y="12"/>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84">
              <a:extLst>
                <a:ext uri="{FF2B5EF4-FFF2-40B4-BE49-F238E27FC236}">
                  <a16:creationId xmlns:a16="http://schemas.microsoft.com/office/drawing/2014/main" id="{F16CAA45-B2FA-4D82-90AD-A0BEB60D636A}"/>
                </a:ext>
              </a:extLst>
            </p:cNvPr>
            <p:cNvSpPr>
              <a:spLocks/>
            </p:cNvSpPr>
            <p:nvPr/>
          </p:nvSpPr>
          <p:spPr bwMode="auto">
            <a:xfrm>
              <a:off x="2" y="1"/>
              <a:ext cx="742" cy="997"/>
            </a:xfrm>
            <a:custGeom>
              <a:avLst/>
              <a:gdLst>
                <a:gd name="T0" fmla="*/ 305 w 311"/>
                <a:gd name="T1" fmla="*/ 418 h 418"/>
                <a:gd name="T2" fmla="*/ 6 w 311"/>
                <a:gd name="T3" fmla="*/ 418 h 418"/>
                <a:gd name="T4" fmla="*/ 0 w 311"/>
                <a:gd name="T5" fmla="*/ 412 h 418"/>
                <a:gd name="T6" fmla="*/ 0 w 311"/>
                <a:gd name="T7" fmla="*/ 6 h 418"/>
                <a:gd name="T8" fmla="*/ 6 w 311"/>
                <a:gd name="T9" fmla="*/ 0 h 418"/>
                <a:gd name="T10" fmla="*/ 305 w 311"/>
                <a:gd name="T11" fmla="*/ 0 h 418"/>
                <a:gd name="T12" fmla="*/ 311 w 311"/>
                <a:gd name="T13" fmla="*/ 6 h 418"/>
                <a:gd name="T14" fmla="*/ 311 w 311"/>
                <a:gd name="T15" fmla="*/ 148 h 418"/>
                <a:gd name="T16" fmla="*/ 305 w 311"/>
                <a:gd name="T17" fmla="*/ 154 h 418"/>
                <a:gd name="T18" fmla="*/ 299 w 311"/>
                <a:gd name="T19" fmla="*/ 148 h 418"/>
                <a:gd name="T20" fmla="*/ 299 w 311"/>
                <a:gd name="T21" fmla="*/ 12 h 418"/>
                <a:gd name="T22" fmla="*/ 12 w 311"/>
                <a:gd name="T23" fmla="*/ 12 h 418"/>
                <a:gd name="T24" fmla="*/ 12 w 311"/>
                <a:gd name="T25" fmla="*/ 406 h 418"/>
                <a:gd name="T26" fmla="*/ 299 w 311"/>
                <a:gd name="T27" fmla="*/ 406 h 418"/>
                <a:gd name="T28" fmla="*/ 299 w 311"/>
                <a:gd name="T29" fmla="*/ 370 h 418"/>
                <a:gd name="T30" fmla="*/ 305 w 311"/>
                <a:gd name="T31" fmla="*/ 364 h 418"/>
                <a:gd name="T32" fmla="*/ 311 w 311"/>
                <a:gd name="T33" fmla="*/ 370 h 418"/>
                <a:gd name="T34" fmla="*/ 311 w 311"/>
                <a:gd name="T35" fmla="*/ 412 h 418"/>
                <a:gd name="T36" fmla="*/ 305 w 311"/>
                <a:gd name="T37" fmla="*/ 418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11" h="418">
                  <a:moveTo>
                    <a:pt x="305" y="418"/>
                  </a:moveTo>
                  <a:cubicBezTo>
                    <a:pt x="6" y="418"/>
                    <a:pt x="6" y="418"/>
                    <a:pt x="6" y="418"/>
                  </a:cubicBezTo>
                  <a:cubicBezTo>
                    <a:pt x="2" y="418"/>
                    <a:pt x="0" y="415"/>
                    <a:pt x="0" y="412"/>
                  </a:cubicBezTo>
                  <a:cubicBezTo>
                    <a:pt x="0" y="6"/>
                    <a:pt x="0" y="6"/>
                    <a:pt x="0" y="6"/>
                  </a:cubicBezTo>
                  <a:cubicBezTo>
                    <a:pt x="0" y="2"/>
                    <a:pt x="2" y="0"/>
                    <a:pt x="6" y="0"/>
                  </a:cubicBezTo>
                  <a:cubicBezTo>
                    <a:pt x="305" y="0"/>
                    <a:pt x="305" y="0"/>
                    <a:pt x="305" y="0"/>
                  </a:cubicBezTo>
                  <a:cubicBezTo>
                    <a:pt x="309" y="0"/>
                    <a:pt x="311" y="2"/>
                    <a:pt x="311" y="6"/>
                  </a:cubicBezTo>
                  <a:cubicBezTo>
                    <a:pt x="311" y="148"/>
                    <a:pt x="311" y="148"/>
                    <a:pt x="311" y="148"/>
                  </a:cubicBezTo>
                  <a:cubicBezTo>
                    <a:pt x="311" y="151"/>
                    <a:pt x="309" y="154"/>
                    <a:pt x="305" y="154"/>
                  </a:cubicBezTo>
                  <a:cubicBezTo>
                    <a:pt x="302" y="154"/>
                    <a:pt x="299" y="151"/>
                    <a:pt x="299" y="148"/>
                  </a:cubicBezTo>
                  <a:cubicBezTo>
                    <a:pt x="299" y="12"/>
                    <a:pt x="299" y="12"/>
                    <a:pt x="299" y="12"/>
                  </a:cubicBezTo>
                  <a:cubicBezTo>
                    <a:pt x="12" y="12"/>
                    <a:pt x="12" y="12"/>
                    <a:pt x="12" y="12"/>
                  </a:cubicBezTo>
                  <a:cubicBezTo>
                    <a:pt x="12" y="406"/>
                    <a:pt x="12" y="406"/>
                    <a:pt x="12" y="406"/>
                  </a:cubicBezTo>
                  <a:cubicBezTo>
                    <a:pt x="299" y="406"/>
                    <a:pt x="299" y="406"/>
                    <a:pt x="299" y="406"/>
                  </a:cubicBezTo>
                  <a:cubicBezTo>
                    <a:pt x="299" y="370"/>
                    <a:pt x="299" y="370"/>
                    <a:pt x="299" y="370"/>
                  </a:cubicBezTo>
                  <a:cubicBezTo>
                    <a:pt x="299" y="367"/>
                    <a:pt x="302" y="364"/>
                    <a:pt x="305" y="364"/>
                  </a:cubicBezTo>
                  <a:cubicBezTo>
                    <a:pt x="309" y="364"/>
                    <a:pt x="311" y="367"/>
                    <a:pt x="311" y="370"/>
                  </a:cubicBezTo>
                  <a:cubicBezTo>
                    <a:pt x="311" y="412"/>
                    <a:pt x="311" y="412"/>
                    <a:pt x="311" y="412"/>
                  </a:cubicBezTo>
                  <a:cubicBezTo>
                    <a:pt x="311" y="415"/>
                    <a:pt x="309" y="418"/>
                    <a:pt x="305" y="4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85">
              <a:extLst>
                <a:ext uri="{FF2B5EF4-FFF2-40B4-BE49-F238E27FC236}">
                  <a16:creationId xmlns:a16="http://schemas.microsoft.com/office/drawing/2014/main" id="{04932A42-2A07-4D25-9C42-153E37FBB00E}"/>
                </a:ext>
              </a:extLst>
            </p:cNvPr>
            <p:cNvSpPr>
              <a:spLocks noEditPoints="1"/>
            </p:cNvSpPr>
            <p:nvPr/>
          </p:nvSpPr>
          <p:spPr bwMode="auto">
            <a:xfrm>
              <a:off x="2" y="1"/>
              <a:ext cx="742" cy="169"/>
            </a:xfrm>
            <a:custGeom>
              <a:avLst/>
              <a:gdLst>
                <a:gd name="T0" fmla="*/ 305 w 311"/>
                <a:gd name="T1" fmla="*/ 71 h 71"/>
                <a:gd name="T2" fmla="*/ 6 w 311"/>
                <a:gd name="T3" fmla="*/ 71 h 71"/>
                <a:gd name="T4" fmla="*/ 0 w 311"/>
                <a:gd name="T5" fmla="*/ 65 h 71"/>
                <a:gd name="T6" fmla="*/ 0 w 311"/>
                <a:gd name="T7" fmla="*/ 6 h 71"/>
                <a:gd name="T8" fmla="*/ 6 w 311"/>
                <a:gd name="T9" fmla="*/ 0 h 71"/>
                <a:gd name="T10" fmla="*/ 305 w 311"/>
                <a:gd name="T11" fmla="*/ 0 h 71"/>
                <a:gd name="T12" fmla="*/ 311 w 311"/>
                <a:gd name="T13" fmla="*/ 6 h 71"/>
                <a:gd name="T14" fmla="*/ 311 w 311"/>
                <a:gd name="T15" fmla="*/ 65 h 71"/>
                <a:gd name="T16" fmla="*/ 305 w 311"/>
                <a:gd name="T17" fmla="*/ 71 h 71"/>
                <a:gd name="T18" fmla="*/ 12 w 311"/>
                <a:gd name="T19" fmla="*/ 59 h 71"/>
                <a:gd name="T20" fmla="*/ 299 w 311"/>
                <a:gd name="T21" fmla="*/ 59 h 71"/>
                <a:gd name="T22" fmla="*/ 299 w 311"/>
                <a:gd name="T23" fmla="*/ 12 h 71"/>
                <a:gd name="T24" fmla="*/ 12 w 311"/>
                <a:gd name="T25" fmla="*/ 12 h 71"/>
                <a:gd name="T26" fmla="*/ 12 w 311"/>
                <a:gd name="T27" fmla="*/ 59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1" h="71">
                  <a:moveTo>
                    <a:pt x="305" y="71"/>
                  </a:moveTo>
                  <a:cubicBezTo>
                    <a:pt x="6" y="71"/>
                    <a:pt x="6" y="71"/>
                    <a:pt x="6" y="71"/>
                  </a:cubicBezTo>
                  <a:cubicBezTo>
                    <a:pt x="2" y="71"/>
                    <a:pt x="0" y="68"/>
                    <a:pt x="0" y="65"/>
                  </a:cubicBezTo>
                  <a:cubicBezTo>
                    <a:pt x="0" y="6"/>
                    <a:pt x="0" y="6"/>
                    <a:pt x="0" y="6"/>
                  </a:cubicBezTo>
                  <a:cubicBezTo>
                    <a:pt x="0" y="3"/>
                    <a:pt x="2" y="0"/>
                    <a:pt x="6" y="0"/>
                  </a:cubicBezTo>
                  <a:cubicBezTo>
                    <a:pt x="305" y="0"/>
                    <a:pt x="305" y="0"/>
                    <a:pt x="305" y="0"/>
                  </a:cubicBezTo>
                  <a:cubicBezTo>
                    <a:pt x="309" y="0"/>
                    <a:pt x="311" y="3"/>
                    <a:pt x="311" y="6"/>
                  </a:cubicBezTo>
                  <a:cubicBezTo>
                    <a:pt x="311" y="65"/>
                    <a:pt x="311" y="65"/>
                    <a:pt x="311" y="65"/>
                  </a:cubicBezTo>
                  <a:cubicBezTo>
                    <a:pt x="311" y="68"/>
                    <a:pt x="309" y="71"/>
                    <a:pt x="305" y="71"/>
                  </a:cubicBezTo>
                  <a:close/>
                  <a:moveTo>
                    <a:pt x="12" y="59"/>
                  </a:moveTo>
                  <a:cubicBezTo>
                    <a:pt x="299" y="59"/>
                    <a:pt x="299" y="59"/>
                    <a:pt x="299" y="59"/>
                  </a:cubicBezTo>
                  <a:cubicBezTo>
                    <a:pt x="299" y="12"/>
                    <a:pt x="299" y="12"/>
                    <a:pt x="299" y="12"/>
                  </a:cubicBezTo>
                  <a:cubicBezTo>
                    <a:pt x="12" y="12"/>
                    <a:pt x="12" y="12"/>
                    <a:pt x="12" y="12"/>
                  </a:cubicBezTo>
                  <a:lnTo>
                    <a:pt x="12"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86">
              <a:extLst>
                <a:ext uri="{FF2B5EF4-FFF2-40B4-BE49-F238E27FC236}">
                  <a16:creationId xmlns:a16="http://schemas.microsoft.com/office/drawing/2014/main" id="{C0AE90ED-3D2B-4BB1-89F0-13B6658430C3}"/>
                </a:ext>
              </a:extLst>
            </p:cNvPr>
            <p:cNvSpPr>
              <a:spLocks/>
            </p:cNvSpPr>
            <p:nvPr/>
          </p:nvSpPr>
          <p:spPr bwMode="auto">
            <a:xfrm>
              <a:off x="138" y="354"/>
              <a:ext cx="854" cy="544"/>
            </a:xfrm>
            <a:custGeom>
              <a:avLst/>
              <a:gdLst>
                <a:gd name="T0" fmla="*/ 352 w 358"/>
                <a:gd name="T1" fmla="*/ 228 h 228"/>
                <a:gd name="T2" fmla="*/ 6 w 358"/>
                <a:gd name="T3" fmla="*/ 228 h 228"/>
                <a:gd name="T4" fmla="*/ 0 w 358"/>
                <a:gd name="T5" fmla="*/ 222 h 228"/>
                <a:gd name="T6" fmla="*/ 0 w 358"/>
                <a:gd name="T7" fmla="*/ 78 h 228"/>
                <a:gd name="T8" fmla="*/ 6 w 358"/>
                <a:gd name="T9" fmla="*/ 72 h 228"/>
                <a:gd name="T10" fmla="*/ 12 w 358"/>
                <a:gd name="T11" fmla="*/ 78 h 228"/>
                <a:gd name="T12" fmla="*/ 12 w 358"/>
                <a:gd name="T13" fmla="*/ 216 h 228"/>
                <a:gd name="T14" fmla="*/ 346 w 358"/>
                <a:gd name="T15" fmla="*/ 216 h 228"/>
                <a:gd name="T16" fmla="*/ 346 w 358"/>
                <a:gd name="T17" fmla="*/ 6 h 228"/>
                <a:gd name="T18" fmla="*/ 352 w 358"/>
                <a:gd name="T19" fmla="*/ 0 h 228"/>
                <a:gd name="T20" fmla="*/ 358 w 358"/>
                <a:gd name="T21" fmla="*/ 6 h 228"/>
                <a:gd name="T22" fmla="*/ 358 w 358"/>
                <a:gd name="T23" fmla="*/ 222 h 228"/>
                <a:gd name="T24" fmla="*/ 352 w 358"/>
                <a:gd name="T25" fmla="*/ 228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58" h="228">
                  <a:moveTo>
                    <a:pt x="352" y="228"/>
                  </a:moveTo>
                  <a:cubicBezTo>
                    <a:pt x="6" y="228"/>
                    <a:pt x="6" y="228"/>
                    <a:pt x="6" y="228"/>
                  </a:cubicBezTo>
                  <a:cubicBezTo>
                    <a:pt x="3" y="228"/>
                    <a:pt x="0" y="225"/>
                    <a:pt x="0" y="222"/>
                  </a:cubicBezTo>
                  <a:cubicBezTo>
                    <a:pt x="0" y="78"/>
                    <a:pt x="0" y="78"/>
                    <a:pt x="0" y="78"/>
                  </a:cubicBezTo>
                  <a:cubicBezTo>
                    <a:pt x="0" y="75"/>
                    <a:pt x="3" y="72"/>
                    <a:pt x="6" y="72"/>
                  </a:cubicBezTo>
                  <a:cubicBezTo>
                    <a:pt x="9" y="72"/>
                    <a:pt x="12" y="75"/>
                    <a:pt x="12" y="78"/>
                  </a:cubicBezTo>
                  <a:cubicBezTo>
                    <a:pt x="12" y="216"/>
                    <a:pt x="12" y="216"/>
                    <a:pt x="12" y="216"/>
                  </a:cubicBezTo>
                  <a:cubicBezTo>
                    <a:pt x="346" y="216"/>
                    <a:pt x="346" y="216"/>
                    <a:pt x="346" y="216"/>
                  </a:cubicBezTo>
                  <a:cubicBezTo>
                    <a:pt x="346" y="6"/>
                    <a:pt x="346" y="6"/>
                    <a:pt x="346" y="6"/>
                  </a:cubicBezTo>
                  <a:cubicBezTo>
                    <a:pt x="346" y="2"/>
                    <a:pt x="349" y="0"/>
                    <a:pt x="352" y="0"/>
                  </a:cubicBezTo>
                  <a:cubicBezTo>
                    <a:pt x="355" y="0"/>
                    <a:pt x="358" y="2"/>
                    <a:pt x="358" y="6"/>
                  </a:cubicBezTo>
                  <a:cubicBezTo>
                    <a:pt x="358" y="222"/>
                    <a:pt x="358" y="222"/>
                    <a:pt x="358" y="222"/>
                  </a:cubicBezTo>
                  <a:cubicBezTo>
                    <a:pt x="358" y="225"/>
                    <a:pt x="355" y="228"/>
                    <a:pt x="352" y="2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87">
              <a:extLst>
                <a:ext uri="{FF2B5EF4-FFF2-40B4-BE49-F238E27FC236}">
                  <a16:creationId xmlns:a16="http://schemas.microsoft.com/office/drawing/2014/main" id="{31D05241-E8E0-432B-AA37-4DB657A262B8}"/>
                </a:ext>
              </a:extLst>
            </p:cNvPr>
            <p:cNvSpPr>
              <a:spLocks/>
            </p:cNvSpPr>
            <p:nvPr/>
          </p:nvSpPr>
          <p:spPr bwMode="auto">
            <a:xfrm>
              <a:off x="136" y="34"/>
              <a:ext cx="773" cy="666"/>
            </a:xfrm>
            <a:custGeom>
              <a:avLst/>
              <a:gdLst>
                <a:gd name="T0" fmla="*/ 63 w 324"/>
                <a:gd name="T1" fmla="*/ 279 h 279"/>
                <a:gd name="T2" fmla="*/ 58 w 324"/>
                <a:gd name="T3" fmla="*/ 277 h 279"/>
                <a:gd name="T4" fmla="*/ 3 w 324"/>
                <a:gd name="T5" fmla="*/ 216 h 279"/>
                <a:gd name="T6" fmla="*/ 3 w 324"/>
                <a:gd name="T7" fmla="*/ 208 h 279"/>
                <a:gd name="T8" fmla="*/ 11 w 324"/>
                <a:gd name="T9" fmla="*/ 208 h 279"/>
                <a:gd name="T10" fmla="*/ 58 w 324"/>
                <a:gd name="T11" fmla="*/ 258 h 279"/>
                <a:gd name="T12" fmla="*/ 63 w 324"/>
                <a:gd name="T13" fmla="*/ 175 h 279"/>
                <a:gd name="T14" fmla="*/ 67 w 324"/>
                <a:gd name="T15" fmla="*/ 169 h 279"/>
                <a:gd name="T16" fmla="*/ 74 w 324"/>
                <a:gd name="T17" fmla="*/ 171 h 279"/>
                <a:gd name="T18" fmla="*/ 120 w 324"/>
                <a:gd name="T19" fmla="*/ 231 h 279"/>
                <a:gd name="T20" fmla="*/ 129 w 324"/>
                <a:gd name="T21" fmla="*/ 157 h 279"/>
                <a:gd name="T22" fmla="*/ 133 w 324"/>
                <a:gd name="T23" fmla="*/ 152 h 279"/>
                <a:gd name="T24" fmla="*/ 139 w 324"/>
                <a:gd name="T25" fmla="*/ 154 h 279"/>
                <a:gd name="T26" fmla="*/ 182 w 324"/>
                <a:gd name="T27" fmla="*/ 194 h 279"/>
                <a:gd name="T28" fmla="*/ 196 w 324"/>
                <a:gd name="T29" fmla="*/ 139 h 279"/>
                <a:gd name="T30" fmla="*/ 200 w 324"/>
                <a:gd name="T31" fmla="*/ 135 h 279"/>
                <a:gd name="T32" fmla="*/ 206 w 324"/>
                <a:gd name="T33" fmla="*/ 136 h 279"/>
                <a:gd name="T34" fmla="*/ 237 w 324"/>
                <a:gd name="T35" fmla="*/ 166 h 279"/>
                <a:gd name="T36" fmla="*/ 261 w 324"/>
                <a:gd name="T37" fmla="*/ 73 h 279"/>
                <a:gd name="T38" fmla="*/ 266 w 324"/>
                <a:gd name="T39" fmla="*/ 69 h 279"/>
                <a:gd name="T40" fmla="*/ 272 w 324"/>
                <a:gd name="T41" fmla="*/ 72 h 279"/>
                <a:gd name="T42" fmla="*/ 306 w 324"/>
                <a:gd name="T43" fmla="*/ 133 h 279"/>
                <a:gd name="T44" fmla="*/ 312 w 324"/>
                <a:gd name="T45" fmla="*/ 6 h 279"/>
                <a:gd name="T46" fmla="*/ 319 w 324"/>
                <a:gd name="T47" fmla="*/ 0 h 279"/>
                <a:gd name="T48" fmla="*/ 324 w 324"/>
                <a:gd name="T49" fmla="*/ 7 h 279"/>
                <a:gd name="T50" fmla="*/ 317 w 324"/>
                <a:gd name="T51" fmla="*/ 155 h 279"/>
                <a:gd name="T52" fmla="*/ 313 w 324"/>
                <a:gd name="T53" fmla="*/ 160 h 279"/>
                <a:gd name="T54" fmla="*/ 306 w 324"/>
                <a:gd name="T55" fmla="*/ 157 h 279"/>
                <a:gd name="T56" fmla="*/ 269 w 324"/>
                <a:gd name="T57" fmla="*/ 91 h 279"/>
                <a:gd name="T58" fmla="*/ 246 w 324"/>
                <a:gd name="T59" fmla="*/ 179 h 279"/>
                <a:gd name="T60" fmla="*/ 242 w 324"/>
                <a:gd name="T61" fmla="*/ 183 h 279"/>
                <a:gd name="T62" fmla="*/ 236 w 324"/>
                <a:gd name="T63" fmla="*/ 182 h 279"/>
                <a:gd name="T64" fmla="*/ 205 w 324"/>
                <a:gd name="T65" fmla="*/ 152 h 279"/>
                <a:gd name="T66" fmla="*/ 191 w 324"/>
                <a:gd name="T67" fmla="*/ 207 h 279"/>
                <a:gd name="T68" fmla="*/ 186 w 324"/>
                <a:gd name="T69" fmla="*/ 211 h 279"/>
                <a:gd name="T70" fmla="*/ 181 w 324"/>
                <a:gd name="T71" fmla="*/ 210 h 279"/>
                <a:gd name="T72" fmla="*/ 140 w 324"/>
                <a:gd name="T73" fmla="*/ 170 h 279"/>
                <a:gd name="T74" fmla="*/ 130 w 324"/>
                <a:gd name="T75" fmla="*/ 247 h 279"/>
                <a:gd name="T76" fmla="*/ 125 w 324"/>
                <a:gd name="T77" fmla="*/ 252 h 279"/>
                <a:gd name="T78" fmla="*/ 119 w 324"/>
                <a:gd name="T79" fmla="*/ 250 h 279"/>
                <a:gd name="T80" fmla="*/ 74 w 324"/>
                <a:gd name="T81" fmla="*/ 191 h 279"/>
                <a:gd name="T82" fmla="*/ 69 w 324"/>
                <a:gd name="T83" fmla="*/ 273 h 279"/>
                <a:gd name="T84" fmla="*/ 65 w 324"/>
                <a:gd name="T85" fmla="*/ 279 h 279"/>
                <a:gd name="T86" fmla="*/ 63 w 324"/>
                <a:gd name="T87" fmla="*/ 279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24" h="279">
                  <a:moveTo>
                    <a:pt x="63" y="279"/>
                  </a:moveTo>
                  <a:cubicBezTo>
                    <a:pt x="61" y="279"/>
                    <a:pt x="59" y="278"/>
                    <a:pt x="58" y="277"/>
                  </a:cubicBezTo>
                  <a:cubicBezTo>
                    <a:pt x="3" y="216"/>
                    <a:pt x="3" y="216"/>
                    <a:pt x="3" y="216"/>
                  </a:cubicBezTo>
                  <a:cubicBezTo>
                    <a:pt x="0" y="214"/>
                    <a:pt x="0" y="210"/>
                    <a:pt x="3" y="208"/>
                  </a:cubicBezTo>
                  <a:cubicBezTo>
                    <a:pt x="5" y="205"/>
                    <a:pt x="9" y="205"/>
                    <a:pt x="11" y="208"/>
                  </a:cubicBezTo>
                  <a:cubicBezTo>
                    <a:pt x="58" y="258"/>
                    <a:pt x="58" y="258"/>
                    <a:pt x="58" y="258"/>
                  </a:cubicBezTo>
                  <a:cubicBezTo>
                    <a:pt x="63" y="175"/>
                    <a:pt x="63" y="175"/>
                    <a:pt x="63" y="175"/>
                  </a:cubicBezTo>
                  <a:cubicBezTo>
                    <a:pt x="63" y="172"/>
                    <a:pt x="65" y="170"/>
                    <a:pt x="67" y="169"/>
                  </a:cubicBezTo>
                  <a:cubicBezTo>
                    <a:pt x="69" y="169"/>
                    <a:pt x="72" y="169"/>
                    <a:pt x="74" y="171"/>
                  </a:cubicBezTo>
                  <a:cubicBezTo>
                    <a:pt x="120" y="231"/>
                    <a:pt x="120" y="231"/>
                    <a:pt x="120" y="231"/>
                  </a:cubicBezTo>
                  <a:cubicBezTo>
                    <a:pt x="129" y="157"/>
                    <a:pt x="129" y="157"/>
                    <a:pt x="129" y="157"/>
                  </a:cubicBezTo>
                  <a:cubicBezTo>
                    <a:pt x="130" y="155"/>
                    <a:pt x="131" y="153"/>
                    <a:pt x="133" y="152"/>
                  </a:cubicBezTo>
                  <a:cubicBezTo>
                    <a:pt x="135" y="151"/>
                    <a:pt x="138" y="152"/>
                    <a:pt x="139" y="154"/>
                  </a:cubicBezTo>
                  <a:cubicBezTo>
                    <a:pt x="182" y="194"/>
                    <a:pt x="182" y="194"/>
                    <a:pt x="182" y="194"/>
                  </a:cubicBezTo>
                  <a:cubicBezTo>
                    <a:pt x="196" y="139"/>
                    <a:pt x="196" y="139"/>
                    <a:pt x="196" y="139"/>
                  </a:cubicBezTo>
                  <a:cubicBezTo>
                    <a:pt x="197" y="137"/>
                    <a:pt x="198" y="135"/>
                    <a:pt x="200" y="135"/>
                  </a:cubicBezTo>
                  <a:cubicBezTo>
                    <a:pt x="202" y="134"/>
                    <a:pt x="204" y="135"/>
                    <a:pt x="206" y="136"/>
                  </a:cubicBezTo>
                  <a:cubicBezTo>
                    <a:pt x="237" y="166"/>
                    <a:pt x="237" y="166"/>
                    <a:pt x="237" y="166"/>
                  </a:cubicBezTo>
                  <a:cubicBezTo>
                    <a:pt x="261" y="73"/>
                    <a:pt x="261" y="73"/>
                    <a:pt x="261" y="73"/>
                  </a:cubicBezTo>
                  <a:cubicBezTo>
                    <a:pt x="262" y="71"/>
                    <a:pt x="264" y="69"/>
                    <a:pt x="266" y="69"/>
                  </a:cubicBezTo>
                  <a:cubicBezTo>
                    <a:pt x="268" y="68"/>
                    <a:pt x="271" y="70"/>
                    <a:pt x="272" y="72"/>
                  </a:cubicBezTo>
                  <a:cubicBezTo>
                    <a:pt x="306" y="133"/>
                    <a:pt x="306" y="133"/>
                    <a:pt x="306" y="133"/>
                  </a:cubicBezTo>
                  <a:cubicBezTo>
                    <a:pt x="312" y="6"/>
                    <a:pt x="312" y="6"/>
                    <a:pt x="312" y="6"/>
                  </a:cubicBezTo>
                  <a:cubicBezTo>
                    <a:pt x="312" y="3"/>
                    <a:pt x="315" y="0"/>
                    <a:pt x="319" y="0"/>
                  </a:cubicBezTo>
                  <a:cubicBezTo>
                    <a:pt x="322" y="1"/>
                    <a:pt x="324" y="3"/>
                    <a:pt x="324" y="7"/>
                  </a:cubicBezTo>
                  <a:cubicBezTo>
                    <a:pt x="317" y="155"/>
                    <a:pt x="317" y="155"/>
                    <a:pt x="317" y="155"/>
                  </a:cubicBezTo>
                  <a:cubicBezTo>
                    <a:pt x="317" y="158"/>
                    <a:pt x="315" y="160"/>
                    <a:pt x="313" y="160"/>
                  </a:cubicBezTo>
                  <a:cubicBezTo>
                    <a:pt x="310" y="161"/>
                    <a:pt x="307" y="160"/>
                    <a:pt x="306" y="157"/>
                  </a:cubicBezTo>
                  <a:cubicBezTo>
                    <a:pt x="269" y="91"/>
                    <a:pt x="269" y="91"/>
                    <a:pt x="269" y="91"/>
                  </a:cubicBezTo>
                  <a:cubicBezTo>
                    <a:pt x="246" y="179"/>
                    <a:pt x="246" y="179"/>
                    <a:pt x="246" y="179"/>
                  </a:cubicBezTo>
                  <a:cubicBezTo>
                    <a:pt x="245" y="181"/>
                    <a:pt x="244" y="183"/>
                    <a:pt x="242" y="183"/>
                  </a:cubicBezTo>
                  <a:cubicBezTo>
                    <a:pt x="240" y="184"/>
                    <a:pt x="238" y="183"/>
                    <a:pt x="236" y="182"/>
                  </a:cubicBezTo>
                  <a:cubicBezTo>
                    <a:pt x="205" y="152"/>
                    <a:pt x="205" y="152"/>
                    <a:pt x="205" y="152"/>
                  </a:cubicBezTo>
                  <a:cubicBezTo>
                    <a:pt x="191" y="207"/>
                    <a:pt x="191" y="207"/>
                    <a:pt x="191" y="207"/>
                  </a:cubicBezTo>
                  <a:cubicBezTo>
                    <a:pt x="190" y="209"/>
                    <a:pt x="189" y="211"/>
                    <a:pt x="186" y="211"/>
                  </a:cubicBezTo>
                  <a:cubicBezTo>
                    <a:pt x="184" y="212"/>
                    <a:pt x="182" y="211"/>
                    <a:pt x="181" y="210"/>
                  </a:cubicBezTo>
                  <a:cubicBezTo>
                    <a:pt x="140" y="170"/>
                    <a:pt x="140" y="170"/>
                    <a:pt x="140" y="170"/>
                  </a:cubicBezTo>
                  <a:cubicBezTo>
                    <a:pt x="130" y="247"/>
                    <a:pt x="130" y="247"/>
                    <a:pt x="130" y="247"/>
                  </a:cubicBezTo>
                  <a:cubicBezTo>
                    <a:pt x="129" y="250"/>
                    <a:pt x="128" y="252"/>
                    <a:pt x="125" y="252"/>
                  </a:cubicBezTo>
                  <a:cubicBezTo>
                    <a:pt x="123" y="253"/>
                    <a:pt x="121" y="252"/>
                    <a:pt x="119" y="250"/>
                  </a:cubicBezTo>
                  <a:cubicBezTo>
                    <a:pt x="74" y="191"/>
                    <a:pt x="74" y="191"/>
                    <a:pt x="74" y="191"/>
                  </a:cubicBezTo>
                  <a:cubicBezTo>
                    <a:pt x="69" y="273"/>
                    <a:pt x="69" y="273"/>
                    <a:pt x="69" y="273"/>
                  </a:cubicBezTo>
                  <a:cubicBezTo>
                    <a:pt x="69" y="276"/>
                    <a:pt x="67" y="278"/>
                    <a:pt x="65" y="279"/>
                  </a:cubicBezTo>
                  <a:cubicBezTo>
                    <a:pt x="64" y="279"/>
                    <a:pt x="63" y="279"/>
                    <a:pt x="63" y="2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88">
              <a:extLst>
                <a:ext uri="{FF2B5EF4-FFF2-40B4-BE49-F238E27FC236}">
                  <a16:creationId xmlns:a16="http://schemas.microsoft.com/office/drawing/2014/main" id="{5B77E391-2CA2-4721-94F8-0F6670D54B9B}"/>
                </a:ext>
              </a:extLst>
            </p:cNvPr>
            <p:cNvSpPr>
              <a:spLocks/>
            </p:cNvSpPr>
            <p:nvPr/>
          </p:nvSpPr>
          <p:spPr bwMode="auto">
            <a:xfrm>
              <a:off x="272" y="674"/>
              <a:ext cx="28" cy="100"/>
            </a:xfrm>
            <a:custGeom>
              <a:avLst/>
              <a:gdLst>
                <a:gd name="T0" fmla="*/ 6 w 12"/>
                <a:gd name="T1" fmla="*/ 42 h 42"/>
                <a:gd name="T2" fmla="*/ 0 w 12"/>
                <a:gd name="T3" fmla="*/ 36 h 42"/>
                <a:gd name="T4" fmla="*/ 0 w 12"/>
                <a:gd name="T5" fmla="*/ 6 h 42"/>
                <a:gd name="T6" fmla="*/ 6 w 12"/>
                <a:gd name="T7" fmla="*/ 0 h 42"/>
                <a:gd name="T8" fmla="*/ 12 w 12"/>
                <a:gd name="T9" fmla="*/ 6 h 42"/>
                <a:gd name="T10" fmla="*/ 12 w 12"/>
                <a:gd name="T11" fmla="*/ 36 h 42"/>
                <a:gd name="T12" fmla="*/ 6 w 12"/>
                <a:gd name="T13" fmla="*/ 42 h 42"/>
              </a:gdLst>
              <a:ahLst/>
              <a:cxnLst>
                <a:cxn ang="0">
                  <a:pos x="T0" y="T1"/>
                </a:cxn>
                <a:cxn ang="0">
                  <a:pos x="T2" y="T3"/>
                </a:cxn>
                <a:cxn ang="0">
                  <a:pos x="T4" y="T5"/>
                </a:cxn>
                <a:cxn ang="0">
                  <a:pos x="T6" y="T7"/>
                </a:cxn>
                <a:cxn ang="0">
                  <a:pos x="T8" y="T9"/>
                </a:cxn>
                <a:cxn ang="0">
                  <a:pos x="T10" y="T11"/>
                </a:cxn>
                <a:cxn ang="0">
                  <a:pos x="T12" y="T13"/>
                </a:cxn>
              </a:cxnLst>
              <a:rect l="0" t="0" r="r" b="b"/>
              <a:pathLst>
                <a:path w="12" h="42">
                  <a:moveTo>
                    <a:pt x="6" y="42"/>
                  </a:moveTo>
                  <a:cubicBezTo>
                    <a:pt x="2" y="42"/>
                    <a:pt x="0" y="39"/>
                    <a:pt x="0" y="36"/>
                  </a:cubicBezTo>
                  <a:cubicBezTo>
                    <a:pt x="0" y="6"/>
                    <a:pt x="0" y="6"/>
                    <a:pt x="0" y="6"/>
                  </a:cubicBezTo>
                  <a:cubicBezTo>
                    <a:pt x="0" y="2"/>
                    <a:pt x="2" y="0"/>
                    <a:pt x="6" y="0"/>
                  </a:cubicBezTo>
                  <a:cubicBezTo>
                    <a:pt x="9" y="0"/>
                    <a:pt x="12" y="2"/>
                    <a:pt x="12" y="6"/>
                  </a:cubicBezTo>
                  <a:cubicBezTo>
                    <a:pt x="12" y="36"/>
                    <a:pt x="12" y="36"/>
                    <a:pt x="12" y="36"/>
                  </a:cubicBezTo>
                  <a:cubicBezTo>
                    <a:pt x="12" y="39"/>
                    <a:pt x="9" y="42"/>
                    <a:pt x="6" y="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89">
              <a:extLst>
                <a:ext uri="{FF2B5EF4-FFF2-40B4-BE49-F238E27FC236}">
                  <a16:creationId xmlns:a16="http://schemas.microsoft.com/office/drawing/2014/main" id="{FE1AEE5A-81E3-4CB7-BDA1-2C4F067BD35D}"/>
                </a:ext>
              </a:extLst>
            </p:cNvPr>
            <p:cNvSpPr>
              <a:spLocks/>
            </p:cNvSpPr>
            <p:nvPr/>
          </p:nvSpPr>
          <p:spPr bwMode="auto">
            <a:xfrm>
              <a:off x="415" y="607"/>
              <a:ext cx="29" cy="131"/>
            </a:xfrm>
            <a:custGeom>
              <a:avLst/>
              <a:gdLst>
                <a:gd name="T0" fmla="*/ 6 w 12"/>
                <a:gd name="T1" fmla="*/ 55 h 55"/>
                <a:gd name="T2" fmla="*/ 0 w 12"/>
                <a:gd name="T3" fmla="*/ 49 h 55"/>
                <a:gd name="T4" fmla="*/ 0 w 12"/>
                <a:gd name="T5" fmla="*/ 6 h 55"/>
                <a:gd name="T6" fmla="*/ 6 w 12"/>
                <a:gd name="T7" fmla="*/ 0 h 55"/>
                <a:gd name="T8" fmla="*/ 12 w 12"/>
                <a:gd name="T9" fmla="*/ 6 h 55"/>
                <a:gd name="T10" fmla="*/ 12 w 12"/>
                <a:gd name="T11" fmla="*/ 49 h 55"/>
                <a:gd name="T12" fmla="*/ 6 w 12"/>
                <a:gd name="T13" fmla="*/ 55 h 55"/>
              </a:gdLst>
              <a:ahLst/>
              <a:cxnLst>
                <a:cxn ang="0">
                  <a:pos x="T0" y="T1"/>
                </a:cxn>
                <a:cxn ang="0">
                  <a:pos x="T2" y="T3"/>
                </a:cxn>
                <a:cxn ang="0">
                  <a:pos x="T4" y="T5"/>
                </a:cxn>
                <a:cxn ang="0">
                  <a:pos x="T6" y="T7"/>
                </a:cxn>
                <a:cxn ang="0">
                  <a:pos x="T8" y="T9"/>
                </a:cxn>
                <a:cxn ang="0">
                  <a:pos x="T10" y="T11"/>
                </a:cxn>
                <a:cxn ang="0">
                  <a:pos x="T12" y="T13"/>
                </a:cxn>
              </a:cxnLst>
              <a:rect l="0" t="0" r="r" b="b"/>
              <a:pathLst>
                <a:path w="12" h="55">
                  <a:moveTo>
                    <a:pt x="6" y="55"/>
                  </a:moveTo>
                  <a:cubicBezTo>
                    <a:pt x="3" y="55"/>
                    <a:pt x="0" y="52"/>
                    <a:pt x="0" y="49"/>
                  </a:cubicBezTo>
                  <a:cubicBezTo>
                    <a:pt x="0" y="6"/>
                    <a:pt x="0" y="6"/>
                    <a:pt x="0" y="6"/>
                  </a:cubicBezTo>
                  <a:cubicBezTo>
                    <a:pt x="0" y="3"/>
                    <a:pt x="3" y="0"/>
                    <a:pt x="6" y="0"/>
                  </a:cubicBezTo>
                  <a:cubicBezTo>
                    <a:pt x="10" y="0"/>
                    <a:pt x="12" y="3"/>
                    <a:pt x="12" y="6"/>
                  </a:cubicBezTo>
                  <a:cubicBezTo>
                    <a:pt x="12" y="49"/>
                    <a:pt x="12" y="49"/>
                    <a:pt x="12" y="49"/>
                  </a:cubicBezTo>
                  <a:cubicBezTo>
                    <a:pt x="12" y="52"/>
                    <a:pt x="10" y="55"/>
                    <a:pt x="6" y="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90">
              <a:extLst>
                <a:ext uri="{FF2B5EF4-FFF2-40B4-BE49-F238E27FC236}">
                  <a16:creationId xmlns:a16="http://schemas.microsoft.com/office/drawing/2014/main" id="{E069ADB1-93B0-40DE-8B9F-DF364BDA98CA}"/>
                </a:ext>
              </a:extLst>
            </p:cNvPr>
            <p:cNvSpPr>
              <a:spLocks/>
            </p:cNvSpPr>
            <p:nvPr/>
          </p:nvSpPr>
          <p:spPr bwMode="auto">
            <a:xfrm>
              <a:off x="561" y="507"/>
              <a:ext cx="28" cy="172"/>
            </a:xfrm>
            <a:custGeom>
              <a:avLst/>
              <a:gdLst>
                <a:gd name="T0" fmla="*/ 6 w 12"/>
                <a:gd name="T1" fmla="*/ 72 h 72"/>
                <a:gd name="T2" fmla="*/ 0 w 12"/>
                <a:gd name="T3" fmla="*/ 66 h 72"/>
                <a:gd name="T4" fmla="*/ 0 w 12"/>
                <a:gd name="T5" fmla="*/ 6 h 72"/>
                <a:gd name="T6" fmla="*/ 6 w 12"/>
                <a:gd name="T7" fmla="*/ 0 h 72"/>
                <a:gd name="T8" fmla="*/ 12 w 12"/>
                <a:gd name="T9" fmla="*/ 6 h 72"/>
                <a:gd name="T10" fmla="*/ 12 w 12"/>
                <a:gd name="T11" fmla="*/ 66 h 72"/>
                <a:gd name="T12" fmla="*/ 6 w 12"/>
                <a:gd name="T13" fmla="*/ 72 h 72"/>
              </a:gdLst>
              <a:ahLst/>
              <a:cxnLst>
                <a:cxn ang="0">
                  <a:pos x="T0" y="T1"/>
                </a:cxn>
                <a:cxn ang="0">
                  <a:pos x="T2" y="T3"/>
                </a:cxn>
                <a:cxn ang="0">
                  <a:pos x="T4" y="T5"/>
                </a:cxn>
                <a:cxn ang="0">
                  <a:pos x="T6" y="T7"/>
                </a:cxn>
                <a:cxn ang="0">
                  <a:pos x="T8" y="T9"/>
                </a:cxn>
                <a:cxn ang="0">
                  <a:pos x="T10" y="T11"/>
                </a:cxn>
                <a:cxn ang="0">
                  <a:pos x="T12" y="T13"/>
                </a:cxn>
              </a:cxnLst>
              <a:rect l="0" t="0" r="r" b="b"/>
              <a:pathLst>
                <a:path w="12" h="72">
                  <a:moveTo>
                    <a:pt x="6" y="72"/>
                  </a:moveTo>
                  <a:cubicBezTo>
                    <a:pt x="3" y="72"/>
                    <a:pt x="0" y="69"/>
                    <a:pt x="0" y="66"/>
                  </a:cubicBezTo>
                  <a:cubicBezTo>
                    <a:pt x="0" y="6"/>
                    <a:pt x="0" y="6"/>
                    <a:pt x="0" y="6"/>
                  </a:cubicBezTo>
                  <a:cubicBezTo>
                    <a:pt x="0" y="3"/>
                    <a:pt x="3" y="0"/>
                    <a:pt x="6" y="0"/>
                  </a:cubicBezTo>
                  <a:cubicBezTo>
                    <a:pt x="10" y="0"/>
                    <a:pt x="12" y="3"/>
                    <a:pt x="12" y="6"/>
                  </a:cubicBezTo>
                  <a:cubicBezTo>
                    <a:pt x="12" y="66"/>
                    <a:pt x="12" y="66"/>
                    <a:pt x="12" y="66"/>
                  </a:cubicBezTo>
                  <a:cubicBezTo>
                    <a:pt x="12" y="69"/>
                    <a:pt x="10" y="72"/>
                    <a:pt x="6" y="7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91">
              <a:extLst>
                <a:ext uri="{FF2B5EF4-FFF2-40B4-BE49-F238E27FC236}">
                  <a16:creationId xmlns:a16="http://schemas.microsoft.com/office/drawing/2014/main" id="{F364C5D5-3F56-4260-A878-538C7DD7722B}"/>
                </a:ext>
              </a:extLst>
            </p:cNvPr>
            <p:cNvSpPr>
              <a:spLocks/>
            </p:cNvSpPr>
            <p:nvPr/>
          </p:nvSpPr>
          <p:spPr bwMode="auto">
            <a:xfrm>
              <a:off x="864" y="380"/>
              <a:ext cx="28" cy="155"/>
            </a:xfrm>
            <a:custGeom>
              <a:avLst/>
              <a:gdLst>
                <a:gd name="T0" fmla="*/ 6 w 12"/>
                <a:gd name="T1" fmla="*/ 65 h 65"/>
                <a:gd name="T2" fmla="*/ 0 w 12"/>
                <a:gd name="T3" fmla="*/ 59 h 65"/>
                <a:gd name="T4" fmla="*/ 0 w 12"/>
                <a:gd name="T5" fmla="*/ 6 h 65"/>
                <a:gd name="T6" fmla="*/ 6 w 12"/>
                <a:gd name="T7" fmla="*/ 0 h 65"/>
                <a:gd name="T8" fmla="*/ 12 w 12"/>
                <a:gd name="T9" fmla="*/ 6 h 65"/>
                <a:gd name="T10" fmla="*/ 12 w 12"/>
                <a:gd name="T11" fmla="*/ 59 h 65"/>
                <a:gd name="T12" fmla="*/ 6 w 12"/>
                <a:gd name="T13" fmla="*/ 65 h 65"/>
              </a:gdLst>
              <a:ahLst/>
              <a:cxnLst>
                <a:cxn ang="0">
                  <a:pos x="T0" y="T1"/>
                </a:cxn>
                <a:cxn ang="0">
                  <a:pos x="T2" y="T3"/>
                </a:cxn>
                <a:cxn ang="0">
                  <a:pos x="T4" y="T5"/>
                </a:cxn>
                <a:cxn ang="0">
                  <a:pos x="T6" y="T7"/>
                </a:cxn>
                <a:cxn ang="0">
                  <a:pos x="T8" y="T9"/>
                </a:cxn>
                <a:cxn ang="0">
                  <a:pos x="T10" y="T11"/>
                </a:cxn>
                <a:cxn ang="0">
                  <a:pos x="T12" y="T13"/>
                </a:cxn>
              </a:cxnLst>
              <a:rect l="0" t="0" r="r" b="b"/>
              <a:pathLst>
                <a:path w="12" h="65">
                  <a:moveTo>
                    <a:pt x="6" y="65"/>
                  </a:moveTo>
                  <a:cubicBezTo>
                    <a:pt x="3" y="65"/>
                    <a:pt x="0" y="63"/>
                    <a:pt x="0" y="59"/>
                  </a:cubicBezTo>
                  <a:cubicBezTo>
                    <a:pt x="0" y="6"/>
                    <a:pt x="0" y="6"/>
                    <a:pt x="0" y="6"/>
                  </a:cubicBezTo>
                  <a:cubicBezTo>
                    <a:pt x="0" y="3"/>
                    <a:pt x="3" y="0"/>
                    <a:pt x="6" y="0"/>
                  </a:cubicBezTo>
                  <a:cubicBezTo>
                    <a:pt x="9" y="0"/>
                    <a:pt x="12" y="3"/>
                    <a:pt x="12" y="6"/>
                  </a:cubicBezTo>
                  <a:cubicBezTo>
                    <a:pt x="12" y="59"/>
                    <a:pt x="12" y="59"/>
                    <a:pt x="12" y="59"/>
                  </a:cubicBezTo>
                  <a:cubicBezTo>
                    <a:pt x="12" y="63"/>
                    <a:pt x="9" y="65"/>
                    <a:pt x="6" y="6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92">
              <a:extLst>
                <a:ext uri="{FF2B5EF4-FFF2-40B4-BE49-F238E27FC236}">
                  <a16:creationId xmlns:a16="http://schemas.microsoft.com/office/drawing/2014/main" id="{5B9E48E7-0DBB-4F5D-8288-CFD93FD4741B}"/>
                </a:ext>
              </a:extLst>
            </p:cNvPr>
            <p:cNvSpPr>
              <a:spLocks noEditPoints="1"/>
            </p:cNvSpPr>
            <p:nvPr/>
          </p:nvSpPr>
          <p:spPr bwMode="auto">
            <a:xfrm>
              <a:off x="821" y="509"/>
              <a:ext cx="105" cy="105"/>
            </a:xfrm>
            <a:custGeom>
              <a:avLst/>
              <a:gdLst>
                <a:gd name="T0" fmla="*/ 22 w 44"/>
                <a:gd name="T1" fmla="*/ 44 h 44"/>
                <a:gd name="T2" fmla="*/ 0 w 44"/>
                <a:gd name="T3" fmla="*/ 22 h 44"/>
                <a:gd name="T4" fmla="*/ 22 w 44"/>
                <a:gd name="T5" fmla="*/ 0 h 44"/>
                <a:gd name="T6" fmla="*/ 44 w 44"/>
                <a:gd name="T7" fmla="*/ 22 h 44"/>
                <a:gd name="T8" fmla="*/ 22 w 44"/>
                <a:gd name="T9" fmla="*/ 44 h 44"/>
                <a:gd name="T10" fmla="*/ 22 w 44"/>
                <a:gd name="T11" fmla="*/ 12 h 44"/>
                <a:gd name="T12" fmla="*/ 12 w 44"/>
                <a:gd name="T13" fmla="*/ 22 h 44"/>
                <a:gd name="T14" fmla="*/ 22 w 44"/>
                <a:gd name="T15" fmla="*/ 32 h 44"/>
                <a:gd name="T16" fmla="*/ 32 w 44"/>
                <a:gd name="T17" fmla="*/ 22 h 44"/>
                <a:gd name="T18" fmla="*/ 22 w 44"/>
                <a:gd name="T19" fmla="*/ 12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4" h="44">
                  <a:moveTo>
                    <a:pt x="22" y="44"/>
                  </a:moveTo>
                  <a:cubicBezTo>
                    <a:pt x="10" y="44"/>
                    <a:pt x="0" y="34"/>
                    <a:pt x="0" y="22"/>
                  </a:cubicBezTo>
                  <a:cubicBezTo>
                    <a:pt x="0" y="10"/>
                    <a:pt x="10" y="0"/>
                    <a:pt x="22" y="0"/>
                  </a:cubicBezTo>
                  <a:cubicBezTo>
                    <a:pt x="34" y="0"/>
                    <a:pt x="44" y="10"/>
                    <a:pt x="44" y="22"/>
                  </a:cubicBezTo>
                  <a:cubicBezTo>
                    <a:pt x="44" y="34"/>
                    <a:pt x="34" y="44"/>
                    <a:pt x="22" y="44"/>
                  </a:cubicBezTo>
                  <a:close/>
                  <a:moveTo>
                    <a:pt x="22" y="12"/>
                  </a:moveTo>
                  <a:cubicBezTo>
                    <a:pt x="17" y="12"/>
                    <a:pt x="12" y="16"/>
                    <a:pt x="12" y="22"/>
                  </a:cubicBezTo>
                  <a:cubicBezTo>
                    <a:pt x="12" y="28"/>
                    <a:pt x="17" y="32"/>
                    <a:pt x="22" y="32"/>
                  </a:cubicBezTo>
                  <a:cubicBezTo>
                    <a:pt x="28" y="32"/>
                    <a:pt x="32" y="28"/>
                    <a:pt x="32" y="22"/>
                  </a:cubicBezTo>
                  <a:cubicBezTo>
                    <a:pt x="32" y="16"/>
                    <a:pt x="28" y="12"/>
                    <a:pt x="2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93">
              <a:extLst>
                <a:ext uri="{FF2B5EF4-FFF2-40B4-BE49-F238E27FC236}">
                  <a16:creationId xmlns:a16="http://schemas.microsoft.com/office/drawing/2014/main" id="{DDCAEAAE-0074-4D1A-BD57-052C1EB9613A}"/>
                </a:ext>
              </a:extLst>
            </p:cNvPr>
            <p:cNvSpPr>
              <a:spLocks noEditPoints="1"/>
            </p:cNvSpPr>
            <p:nvPr/>
          </p:nvSpPr>
          <p:spPr bwMode="auto">
            <a:xfrm>
              <a:off x="926" y="275"/>
              <a:ext cx="105" cy="105"/>
            </a:xfrm>
            <a:custGeom>
              <a:avLst/>
              <a:gdLst>
                <a:gd name="T0" fmla="*/ 22 w 44"/>
                <a:gd name="T1" fmla="*/ 44 h 44"/>
                <a:gd name="T2" fmla="*/ 0 w 44"/>
                <a:gd name="T3" fmla="*/ 22 h 44"/>
                <a:gd name="T4" fmla="*/ 22 w 44"/>
                <a:gd name="T5" fmla="*/ 0 h 44"/>
                <a:gd name="T6" fmla="*/ 44 w 44"/>
                <a:gd name="T7" fmla="*/ 22 h 44"/>
                <a:gd name="T8" fmla="*/ 22 w 44"/>
                <a:gd name="T9" fmla="*/ 44 h 44"/>
                <a:gd name="T10" fmla="*/ 22 w 44"/>
                <a:gd name="T11" fmla="*/ 12 h 44"/>
                <a:gd name="T12" fmla="*/ 12 w 44"/>
                <a:gd name="T13" fmla="*/ 22 h 44"/>
                <a:gd name="T14" fmla="*/ 22 w 44"/>
                <a:gd name="T15" fmla="*/ 32 h 44"/>
                <a:gd name="T16" fmla="*/ 32 w 44"/>
                <a:gd name="T17" fmla="*/ 22 h 44"/>
                <a:gd name="T18" fmla="*/ 22 w 44"/>
                <a:gd name="T19" fmla="*/ 12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4" h="44">
                  <a:moveTo>
                    <a:pt x="22" y="44"/>
                  </a:moveTo>
                  <a:cubicBezTo>
                    <a:pt x="10" y="44"/>
                    <a:pt x="0" y="34"/>
                    <a:pt x="0" y="22"/>
                  </a:cubicBezTo>
                  <a:cubicBezTo>
                    <a:pt x="0" y="10"/>
                    <a:pt x="10" y="0"/>
                    <a:pt x="22" y="0"/>
                  </a:cubicBezTo>
                  <a:cubicBezTo>
                    <a:pt x="34" y="0"/>
                    <a:pt x="44" y="10"/>
                    <a:pt x="44" y="22"/>
                  </a:cubicBezTo>
                  <a:cubicBezTo>
                    <a:pt x="44" y="34"/>
                    <a:pt x="34" y="44"/>
                    <a:pt x="22" y="44"/>
                  </a:cubicBezTo>
                  <a:close/>
                  <a:moveTo>
                    <a:pt x="22" y="12"/>
                  </a:moveTo>
                  <a:cubicBezTo>
                    <a:pt x="16" y="12"/>
                    <a:pt x="12" y="16"/>
                    <a:pt x="12" y="22"/>
                  </a:cubicBezTo>
                  <a:cubicBezTo>
                    <a:pt x="12" y="27"/>
                    <a:pt x="16" y="32"/>
                    <a:pt x="22" y="32"/>
                  </a:cubicBezTo>
                  <a:cubicBezTo>
                    <a:pt x="28" y="32"/>
                    <a:pt x="32" y="27"/>
                    <a:pt x="32" y="22"/>
                  </a:cubicBezTo>
                  <a:cubicBezTo>
                    <a:pt x="32" y="16"/>
                    <a:pt x="28" y="12"/>
                    <a:pt x="2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94">
              <a:extLst>
                <a:ext uri="{FF2B5EF4-FFF2-40B4-BE49-F238E27FC236}">
                  <a16:creationId xmlns:a16="http://schemas.microsoft.com/office/drawing/2014/main" id="{0CFB7B6F-ACF8-4C1B-AC8C-DDEB15A7DED0}"/>
                </a:ext>
              </a:extLst>
            </p:cNvPr>
            <p:cNvSpPr>
              <a:spLocks noEditPoints="1"/>
            </p:cNvSpPr>
            <p:nvPr/>
          </p:nvSpPr>
          <p:spPr bwMode="auto">
            <a:xfrm>
              <a:off x="658" y="578"/>
              <a:ext cx="105" cy="105"/>
            </a:xfrm>
            <a:custGeom>
              <a:avLst/>
              <a:gdLst>
                <a:gd name="T0" fmla="*/ 22 w 44"/>
                <a:gd name="T1" fmla="*/ 44 h 44"/>
                <a:gd name="T2" fmla="*/ 0 w 44"/>
                <a:gd name="T3" fmla="*/ 22 h 44"/>
                <a:gd name="T4" fmla="*/ 22 w 44"/>
                <a:gd name="T5" fmla="*/ 0 h 44"/>
                <a:gd name="T6" fmla="*/ 44 w 44"/>
                <a:gd name="T7" fmla="*/ 22 h 44"/>
                <a:gd name="T8" fmla="*/ 22 w 44"/>
                <a:gd name="T9" fmla="*/ 44 h 44"/>
                <a:gd name="T10" fmla="*/ 22 w 44"/>
                <a:gd name="T11" fmla="*/ 12 h 44"/>
                <a:gd name="T12" fmla="*/ 12 w 44"/>
                <a:gd name="T13" fmla="*/ 22 h 44"/>
                <a:gd name="T14" fmla="*/ 22 w 44"/>
                <a:gd name="T15" fmla="*/ 32 h 44"/>
                <a:gd name="T16" fmla="*/ 32 w 44"/>
                <a:gd name="T17" fmla="*/ 22 h 44"/>
                <a:gd name="T18" fmla="*/ 22 w 44"/>
                <a:gd name="T19" fmla="*/ 12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4" h="44">
                  <a:moveTo>
                    <a:pt x="22" y="44"/>
                  </a:moveTo>
                  <a:cubicBezTo>
                    <a:pt x="10" y="44"/>
                    <a:pt x="0" y="34"/>
                    <a:pt x="0" y="22"/>
                  </a:cubicBezTo>
                  <a:cubicBezTo>
                    <a:pt x="0" y="10"/>
                    <a:pt x="10" y="0"/>
                    <a:pt x="22" y="0"/>
                  </a:cubicBezTo>
                  <a:cubicBezTo>
                    <a:pt x="34" y="0"/>
                    <a:pt x="44" y="10"/>
                    <a:pt x="44" y="22"/>
                  </a:cubicBezTo>
                  <a:cubicBezTo>
                    <a:pt x="44" y="34"/>
                    <a:pt x="34" y="44"/>
                    <a:pt x="22" y="44"/>
                  </a:cubicBezTo>
                  <a:close/>
                  <a:moveTo>
                    <a:pt x="22" y="12"/>
                  </a:moveTo>
                  <a:cubicBezTo>
                    <a:pt x="16" y="12"/>
                    <a:pt x="12" y="17"/>
                    <a:pt x="12" y="22"/>
                  </a:cubicBezTo>
                  <a:cubicBezTo>
                    <a:pt x="12" y="28"/>
                    <a:pt x="16" y="32"/>
                    <a:pt x="22" y="32"/>
                  </a:cubicBezTo>
                  <a:cubicBezTo>
                    <a:pt x="27" y="32"/>
                    <a:pt x="32" y="28"/>
                    <a:pt x="32" y="22"/>
                  </a:cubicBezTo>
                  <a:cubicBezTo>
                    <a:pt x="32" y="17"/>
                    <a:pt x="27" y="12"/>
                    <a:pt x="2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95">
              <a:extLst>
                <a:ext uri="{FF2B5EF4-FFF2-40B4-BE49-F238E27FC236}">
                  <a16:creationId xmlns:a16="http://schemas.microsoft.com/office/drawing/2014/main" id="{533150FB-2EB7-48BD-A067-58A642134E5C}"/>
                </a:ext>
              </a:extLst>
            </p:cNvPr>
            <p:cNvSpPr>
              <a:spLocks noEditPoints="1"/>
            </p:cNvSpPr>
            <p:nvPr/>
          </p:nvSpPr>
          <p:spPr bwMode="auto">
            <a:xfrm>
              <a:off x="522" y="652"/>
              <a:ext cx="105" cy="105"/>
            </a:xfrm>
            <a:custGeom>
              <a:avLst/>
              <a:gdLst>
                <a:gd name="T0" fmla="*/ 22 w 44"/>
                <a:gd name="T1" fmla="*/ 44 h 44"/>
                <a:gd name="T2" fmla="*/ 0 w 44"/>
                <a:gd name="T3" fmla="*/ 22 h 44"/>
                <a:gd name="T4" fmla="*/ 22 w 44"/>
                <a:gd name="T5" fmla="*/ 0 h 44"/>
                <a:gd name="T6" fmla="*/ 44 w 44"/>
                <a:gd name="T7" fmla="*/ 22 h 44"/>
                <a:gd name="T8" fmla="*/ 22 w 44"/>
                <a:gd name="T9" fmla="*/ 44 h 44"/>
                <a:gd name="T10" fmla="*/ 22 w 44"/>
                <a:gd name="T11" fmla="*/ 12 h 44"/>
                <a:gd name="T12" fmla="*/ 12 w 44"/>
                <a:gd name="T13" fmla="*/ 22 h 44"/>
                <a:gd name="T14" fmla="*/ 22 w 44"/>
                <a:gd name="T15" fmla="*/ 32 h 44"/>
                <a:gd name="T16" fmla="*/ 32 w 44"/>
                <a:gd name="T17" fmla="*/ 22 h 44"/>
                <a:gd name="T18" fmla="*/ 22 w 44"/>
                <a:gd name="T19" fmla="*/ 12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4" h="44">
                  <a:moveTo>
                    <a:pt x="22" y="44"/>
                  </a:moveTo>
                  <a:cubicBezTo>
                    <a:pt x="10" y="44"/>
                    <a:pt x="0" y="34"/>
                    <a:pt x="0" y="22"/>
                  </a:cubicBezTo>
                  <a:cubicBezTo>
                    <a:pt x="0" y="10"/>
                    <a:pt x="10" y="0"/>
                    <a:pt x="22" y="0"/>
                  </a:cubicBezTo>
                  <a:cubicBezTo>
                    <a:pt x="34" y="0"/>
                    <a:pt x="44" y="10"/>
                    <a:pt x="44" y="22"/>
                  </a:cubicBezTo>
                  <a:cubicBezTo>
                    <a:pt x="44" y="34"/>
                    <a:pt x="34" y="44"/>
                    <a:pt x="22" y="44"/>
                  </a:cubicBezTo>
                  <a:close/>
                  <a:moveTo>
                    <a:pt x="22" y="12"/>
                  </a:moveTo>
                  <a:cubicBezTo>
                    <a:pt x="17" y="12"/>
                    <a:pt x="12" y="17"/>
                    <a:pt x="12" y="22"/>
                  </a:cubicBezTo>
                  <a:cubicBezTo>
                    <a:pt x="12" y="28"/>
                    <a:pt x="17" y="32"/>
                    <a:pt x="22" y="32"/>
                  </a:cubicBezTo>
                  <a:cubicBezTo>
                    <a:pt x="28" y="32"/>
                    <a:pt x="32" y="28"/>
                    <a:pt x="32" y="22"/>
                  </a:cubicBezTo>
                  <a:cubicBezTo>
                    <a:pt x="32" y="17"/>
                    <a:pt x="28" y="12"/>
                    <a:pt x="2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96">
              <a:extLst>
                <a:ext uri="{FF2B5EF4-FFF2-40B4-BE49-F238E27FC236}">
                  <a16:creationId xmlns:a16="http://schemas.microsoft.com/office/drawing/2014/main" id="{BD7A6CF8-8190-46D8-9E65-287D8905B5ED}"/>
                </a:ext>
              </a:extLst>
            </p:cNvPr>
            <p:cNvSpPr>
              <a:spLocks noEditPoints="1"/>
            </p:cNvSpPr>
            <p:nvPr/>
          </p:nvSpPr>
          <p:spPr bwMode="auto">
            <a:xfrm>
              <a:off x="382" y="712"/>
              <a:ext cx="105" cy="105"/>
            </a:xfrm>
            <a:custGeom>
              <a:avLst/>
              <a:gdLst>
                <a:gd name="T0" fmla="*/ 22 w 44"/>
                <a:gd name="T1" fmla="*/ 44 h 44"/>
                <a:gd name="T2" fmla="*/ 0 w 44"/>
                <a:gd name="T3" fmla="*/ 22 h 44"/>
                <a:gd name="T4" fmla="*/ 22 w 44"/>
                <a:gd name="T5" fmla="*/ 0 h 44"/>
                <a:gd name="T6" fmla="*/ 44 w 44"/>
                <a:gd name="T7" fmla="*/ 22 h 44"/>
                <a:gd name="T8" fmla="*/ 22 w 44"/>
                <a:gd name="T9" fmla="*/ 44 h 44"/>
                <a:gd name="T10" fmla="*/ 22 w 44"/>
                <a:gd name="T11" fmla="*/ 12 h 44"/>
                <a:gd name="T12" fmla="*/ 12 w 44"/>
                <a:gd name="T13" fmla="*/ 22 h 44"/>
                <a:gd name="T14" fmla="*/ 22 w 44"/>
                <a:gd name="T15" fmla="*/ 32 h 44"/>
                <a:gd name="T16" fmla="*/ 32 w 44"/>
                <a:gd name="T17" fmla="*/ 22 h 44"/>
                <a:gd name="T18" fmla="*/ 22 w 44"/>
                <a:gd name="T19" fmla="*/ 12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4" h="44">
                  <a:moveTo>
                    <a:pt x="22" y="44"/>
                  </a:moveTo>
                  <a:cubicBezTo>
                    <a:pt x="10" y="44"/>
                    <a:pt x="0" y="34"/>
                    <a:pt x="0" y="22"/>
                  </a:cubicBezTo>
                  <a:cubicBezTo>
                    <a:pt x="0" y="10"/>
                    <a:pt x="10" y="0"/>
                    <a:pt x="22" y="0"/>
                  </a:cubicBezTo>
                  <a:cubicBezTo>
                    <a:pt x="34" y="0"/>
                    <a:pt x="44" y="10"/>
                    <a:pt x="44" y="22"/>
                  </a:cubicBezTo>
                  <a:cubicBezTo>
                    <a:pt x="44" y="34"/>
                    <a:pt x="34" y="44"/>
                    <a:pt x="22" y="44"/>
                  </a:cubicBezTo>
                  <a:close/>
                  <a:moveTo>
                    <a:pt x="22" y="12"/>
                  </a:moveTo>
                  <a:cubicBezTo>
                    <a:pt x="16" y="12"/>
                    <a:pt x="12" y="16"/>
                    <a:pt x="12" y="22"/>
                  </a:cubicBezTo>
                  <a:cubicBezTo>
                    <a:pt x="12" y="28"/>
                    <a:pt x="16" y="32"/>
                    <a:pt x="22" y="32"/>
                  </a:cubicBezTo>
                  <a:cubicBezTo>
                    <a:pt x="27" y="32"/>
                    <a:pt x="32" y="28"/>
                    <a:pt x="32" y="22"/>
                  </a:cubicBezTo>
                  <a:cubicBezTo>
                    <a:pt x="32" y="16"/>
                    <a:pt x="27" y="12"/>
                    <a:pt x="2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97">
              <a:extLst>
                <a:ext uri="{FF2B5EF4-FFF2-40B4-BE49-F238E27FC236}">
                  <a16:creationId xmlns:a16="http://schemas.microsoft.com/office/drawing/2014/main" id="{F9EEE54B-C2E4-4957-B4ED-1A9E8D0F55A2}"/>
                </a:ext>
              </a:extLst>
            </p:cNvPr>
            <p:cNvSpPr>
              <a:spLocks noEditPoints="1"/>
            </p:cNvSpPr>
            <p:nvPr/>
          </p:nvSpPr>
          <p:spPr bwMode="auto">
            <a:xfrm>
              <a:off x="234" y="745"/>
              <a:ext cx="105" cy="105"/>
            </a:xfrm>
            <a:custGeom>
              <a:avLst/>
              <a:gdLst>
                <a:gd name="T0" fmla="*/ 22 w 44"/>
                <a:gd name="T1" fmla="*/ 44 h 44"/>
                <a:gd name="T2" fmla="*/ 0 w 44"/>
                <a:gd name="T3" fmla="*/ 22 h 44"/>
                <a:gd name="T4" fmla="*/ 22 w 44"/>
                <a:gd name="T5" fmla="*/ 0 h 44"/>
                <a:gd name="T6" fmla="*/ 44 w 44"/>
                <a:gd name="T7" fmla="*/ 22 h 44"/>
                <a:gd name="T8" fmla="*/ 22 w 44"/>
                <a:gd name="T9" fmla="*/ 44 h 44"/>
                <a:gd name="T10" fmla="*/ 22 w 44"/>
                <a:gd name="T11" fmla="*/ 12 h 44"/>
                <a:gd name="T12" fmla="*/ 12 w 44"/>
                <a:gd name="T13" fmla="*/ 22 h 44"/>
                <a:gd name="T14" fmla="*/ 22 w 44"/>
                <a:gd name="T15" fmla="*/ 32 h 44"/>
                <a:gd name="T16" fmla="*/ 32 w 44"/>
                <a:gd name="T17" fmla="*/ 22 h 44"/>
                <a:gd name="T18" fmla="*/ 22 w 44"/>
                <a:gd name="T19" fmla="*/ 12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4" h="44">
                  <a:moveTo>
                    <a:pt x="22" y="44"/>
                  </a:moveTo>
                  <a:cubicBezTo>
                    <a:pt x="9" y="44"/>
                    <a:pt x="0" y="34"/>
                    <a:pt x="0" y="22"/>
                  </a:cubicBezTo>
                  <a:cubicBezTo>
                    <a:pt x="0" y="10"/>
                    <a:pt x="9" y="0"/>
                    <a:pt x="22" y="0"/>
                  </a:cubicBezTo>
                  <a:cubicBezTo>
                    <a:pt x="34" y="0"/>
                    <a:pt x="44" y="10"/>
                    <a:pt x="44" y="22"/>
                  </a:cubicBezTo>
                  <a:cubicBezTo>
                    <a:pt x="44" y="34"/>
                    <a:pt x="34" y="44"/>
                    <a:pt x="22" y="44"/>
                  </a:cubicBezTo>
                  <a:close/>
                  <a:moveTo>
                    <a:pt x="22" y="12"/>
                  </a:moveTo>
                  <a:cubicBezTo>
                    <a:pt x="16" y="12"/>
                    <a:pt x="12" y="17"/>
                    <a:pt x="12" y="22"/>
                  </a:cubicBezTo>
                  <a:cubicBezTo>
                    <a:pt x="12" y="28"/>
                    <a:pt x="16" y="32"/>
                    <a:pt x="22" y="32"/>
                  </a:cubicBezTo>
                  <a:cubicBezTo>
                    <a:pt x="27" y="32"/>
                    <a:pt x="32" y="28"/>
                    <a:pt x="32" y="22"/>
                  </a:cubicBezTo>
                  <a:cubicBezTo>
                    <a:pt x="32" y="17"/>
                    <a:pt x="27" y="12"/>
                    <a:pt x="2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Freeform 98">
              <a:extLst>
                <a:ext uri="{FF2B5EF4-FFF2-40B4-BE49-F238E27FC236}">
                  <a16:creationId xmlns:a16="http://schemas.microsoft.com/office/drawing/2014/main" id="{5DC1066A-BE92-4CD3-9AD1-5E493DEB4779}"/>
                </a:ext>
              </a:extLst>
            </p:cNvPr>
            <p:cNvSpPr>
              <a:spLocks/>
            </p:cNvSpPr>
            <p:nvPr/>
          </p:nvSpPr>
          <p:spPr bwMode="auto">
            <a:xfrm>
              <a:off x="697" y="442"/>
              <a:ext cx="28" cy="165"/>
            </a:xfrm>
            <a:custGeom>
              <a:avLst/>
              <a:gdLst>
                <a:gd name="T0" fmla="*/ 6 w 12"/>
                <a:gd name="T1" fmla="*/ 69 h 69"/>
                <a:gd name="T2" fmla="*/ 0 w 12"/>
                <a:gd name="T3" fmla="*/ 63 h 69"/>
                <a:gd name="T4" fmla="*/ 0 w 12"/>
                <a:gd name="T5" fmla="*/ 6 h 69"/>
                <a:gd name="T6" fmla="*/ 6 w 12"/>
                <a:gd name="T7" fmla="*/ 0 h 69"/>
                <a:gd name="T8" fmla="*/ 12 w 12"/>
                <a:gd name="T9" fmla="*/ 6 h 69"/>
                <a:gd name="T10" fmla="*/ 12 w 12"/>
                <a:gd name="T11" fmla="*/ 63 h 69"/>
                <a:gd name="T12" fmla="*/ 6 w 12"/>
                <a:gd name="T13" fmla="*/ 69 h 69"/>
              </a:gdLst>
              <a:ahLst/>
              <a:cxnLst>
                <a:cxn ang="0">
                  <a:pos x="T0" y="T1"/>
                </a:cxn>
                <a:cxn ang="0">
                  <a:pos x="T2" y="T3"/>
                </a:cxn>
                <a:cxn ang="0">
                  <a:pos x="T4" y="T5"/>
                </a:cxn>
                <a:cxn ang="0">
                  <a:pos x="T6" y="T7"/>
                </a:cxn>
                <a:cxn ang="0">
                  <a:pos x="T8" y="T9"/>
                </a:cxn>
                <a:cxn ang="0">
                  <a:pos x="T10" y="T11"/>
                </a:cxn>
                <a:cxn ang="0">
                  <a:pos x="T12" y="T13"/>
                </a:cxn>
              </a:cxnLst>
              <a:rect l="0" t="0" r="r" b="b"/>
              <a:pathLst>
                <a:path w="12" h="69">
                  <a:moveTo>
                    <a:pt x="6" y="69"/>
                  </a:moveTo>
                  <a:cubicBezTo>
                    <a:pt x="3" y="69"/>
                    <a:pt x="0" y="66"/>
                    <a:pt x="0" y="63"/>
                  </a:cubicBezTo>
                  <a:cubicBezTo>
                    <a:pt x="0" y="6"/>
                    <a:pt x="0" y="6"/>
                    <a:pt x="0" y="6"/>
                  </a:cubicBezTo>
                  <a:cubicBezTo>
                    <a:pt x="0" y="3"/>
                    <a:pt x="3" y="0"/>
                    <a:pt x="6" y="0"/>
                  </a:cubicBezTo>
                  <a:cubicBezTo>
                    <a:pt x="9" y="0"/>
                    <a:pt x="12" y="3"/>
                    <a:pt x="12" y="6"/>
                  </a:cubicBezTo>
                  <a:cubicBezTo>
                    <a:pt x="12" y="63"/>
                    <a:pt x="12" y="63"/>
                    <a:pt x="12" y="63"/>
                  </a:cubicBezTo>
                  <a:cubicBezTo>
                    <a:pt x="12" y="66"/>
                    <a:pt x="9" y="69"/>
                    <a:pt x="6" y="6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Freeform 99">
              <a:extLst>
                <a:ext uri="{FF2B5EF4-FFF2-40B4-BE49-F238E27FC236}">
                  <a16:creationId xmlns:a16="http://schemas.microsoft.com/office/drawing/2014/main" id="{7D26F863-E7E8-4009-9975-7934CB4576DD}"/>
                </a:ext>
              </a:extLst>
            </p:cNvPr>
            <p:cNvSpPr>
              <a:spLocks/>
            </p:cNvSpPr>
            <p:nvPr/>
          </p:nvSpPr>
          <p:spPr bwMode="auto">
            <a:xfrm>
              <a:off x="138" y="330"/>
              <a:ext cx="29" cy="225"/>
            </a:xfrm>
            <a:custGeom>
              <a:avLst/>
              <a:gdLst>
                <a:gd name="T0" fmla="*/ 6 w 12"/>
                <a:gd name="T1" fmla="*/ 94 h 94"/>
                <a:gd name="T2" fmla="*/ 0 w 12"/>
                <a:gd name="T3" fmla="*/ 88 h 94"/>
                <a:gd name="T4" fmla="*/ 0 w 12"/>
                <a:gd name="T5" fmla="*/ 6 h 94"/>
                <a:gd name="T6" fmla="*/ 6 w 12"/>
                <a:gd name="T7" fmla="*/ 0 h 94"/>
                <a:gd name="T8" fmla="*/ 12 w 12"/>
                <a:gd name="T9" fmla="*/ 6 h 94"/>
                <a:gd name="T10" fmla="*/ 12 w 12"/>
                <a:gd name="T11" fmla="*/ 88 h 94"/>
                <a:gd name="T12" fmla="*/ 6 w 12"/>
                <a:gd name="T13" fmla="*/ 94 h 94"/>
              </a:gdLst>
              <a:ahLst/>
              <a:cxnLst>
                <a:cxn ang="0">
                  <a:pos x="T0" y="T1"/>
                </a:cxn>
                <a:cxn ang="0">
                  <a:pos x="T2" y="T3"/>
                </a:cxn>
                <a:cxn ang="0">
                  <a:pos x="T4" y="T5"/>
                </a:cxn>
                <a:cxn ang="0">
                  <a:pos x="T6" y="T7"/>
                </a:cxn>
                <a:cxn ang="0">
                  <a:pos x="T8" y="T9"/>
                </a:cxn>
                <a:cxn ang="0">
                  <a:pos x="T10" y="T11"/>
                </a:cxn>
                <a:cxn ang="0">
                  <a:pos x="T12" y="T13"/>
                </a:cxn>
              </a:cxnLst>
              <a:rect l="0" t="0" r="r" b="b"/>
              <a:pathLst>
                <a:path w="12" h="94">
                  <a:moveTo>
                    <a:pt x="6" y="94"/>
                  </a:moveTo>
                  <a:cubicBezTo>
                    <a:pt x="3" y="94"/>
                    <a:pt x="0" y="91"/>
                    <a:pt x="0" y="88"/>
                  </a:cubicBezTo>
                  <a:cubicBezTo>
                    <a:pt x="0" y="6"/>
                    <a:pt x="0" y="6"/>
                    <a:pt x="0" y="6"/>
                  </a:cubicBezTo>
                  <a:cubicBezTo>
                    <a:pt x="0" y="2"/>
                    <a:pt x="3" y="0"/>
                    <a:pt x="6" y="0"/>
                  </a:cubicBezTo>
                  <a:cubicBezTo>
                    <a:pt x="9" y="0"/>
                    <a:pt x="12" y="2"/>
                    <a:pt x="12" y="6"/>
                  </a:cubicBezTo>
                  <a:cubicBezTo>
                    <a:pt x="12" y="88"/>
                    <a:pt x="12" y="88"/>
                    <a:pt x="12" y="88"/>
                  </a:cubicBezTo>
                  <a:cubicBezTo>
                    <a:pt x="12" y="91"/>
                    <a:pt x="9" y="94"/>
                    <a:pt x="6" y="9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100">
              <a:extLst>
                <a:ext uri="{FF2B5EF4-FFF2-40B4-BE49-F238E27FC236}">
                  <a16:creationId xmlns:a16="http://schemas.microsoft.com/office/drawing/2014/main" id="{78AC16D2-1543-4E73-8A69-FDD8E449D1F8}"/>
                </a:ext>
              </a:extLst>
            </p:cNvPr>
            <p:cNvSpPr>
              <a:spLocks/>
            </p:cNvSpPr>
            <p:nvPr/>
          </p:nvSpPr>
          <p:spPr bwMode="auto">
            <a:xfrm>
              <a:off x="86" y="311"/>
              <a:ext cx="133" cy="84"/>
            </a:xfrm>
            <a:custGeom>
              <a:avLst/>
              <a:gdLst>
                <a:gd name="T0" fmla="*/ 49 w 56"/>
                <a:gd name="T1" fmla="*/ 34 h 35"/>
                <a:gd name="T2" fmla="*/ 45 w 56"/>
                <a:gd name="T3" fmla="*/ 33 h 35"/>
                <a:gd name="T4" fmla="*/ 28 w 56"/>
                <a:gd name="T5" fmla="*/ 15 h 35"/>
                <a:gd name="T6" fmla="*/ 11 w 56"/>
                <a:gd name="T7" fmla="*/ 33 h 35"/>
                <a:gd name="T8" fmla="*/ 2 w 56"/>
                <a:gd name="T9" fmla="*/ 33 h 35"/>
                <a:gd name="T10" fmla="*/ 2 w 56"/>
                <a:gd name="T11" fmla="*/ 24 h 35"/>
                <a:gd name="T12" fmla="*/ 24 w 56"/>
                <a:gd name="T13" fmla="*/ 3 h 35"/>
                <a:gd name="T14" fmla="*/ 32 w 56"/>
                <a:gd name="T15" fmla="*/ 3 h 35"/>
                <a:gd name="T16" fmla="*/ 54 w 56"/>
                <a:gd name="T17" fmla="*/ 24 h 35"/>
                <a:gd name="T18" fmla="*/ 54 w 56"/>
                <a:gd name="T19" fmla="*/ 33 h 35"/>
                <a:gd name="T20" fmla="*/ 49 w 56"/>
                <a:gd name="T21" fmla="*/ 34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6" h="35">
                  <a:moveTo>
                    <a:pt x="49" y="34"/>
                  </a:moveTo>
                  <a:cubicBezTo>
                    <a:pt x="48" y="34"/>
                    <a:pt x="46" y="34"/>
                    <a:pt x="45" y="33"/>
                  </a:cubicBezTo>
                  <a:cubicBezTo>
                    <a:pt x="28" y="15"/>
                    <a:pt x="28" y="15"/>
                    <a:pt x="28" y="15"/>
                  </a:cubicBezTo>
                  <a:cubicBezTo>
                    <a:pt x="11" y="33"/>
                    <a:pt x="11" y="33"/>
                    <a:pt x="11" y="33"/>
                  </a:cubicBezTo>
                  <a:cubicBezTo>
                    <a:pt x="8" y="35"/>
                    <a:pt x="5" y="35"/>
                    <a:pt x="2" y="33"/>
                  </a:cubicBezTo>
                  <a:cubicBezTo>
                    <a:pt x="0" y="30"/>
                    <a:pt x="0" y="26"/>
                    <a:pt x="2" y="24"/>
                  </a:cubicBezTo>
                  <a:cubicBezTo>
                    <a:pt x="24" y="3"/>
                    <a:pt x="24" y="3"/>
                    <a:pt x="24" y="3"/>
                  </a:cubicBezTo>
                  <a:cubicBezTo>
                    <a:pt x="26" y="0"/>
                    <a:pt x="30" y="0"/>
                    <a:pt x="32" y="3"/>
                  </a:cubicBezTo>
                  <a:cubicBezTo>
                    <a:pt x="54" y="24"/>
                    <a:pt x="54" y="24"/>
                    <a:pt x="54" y="24"/>
                  </a:cubicBezTo>
                  <a:cubicBezTo>
                    <a:pt x="56" y="26"/>
                    <a:pt x="56" y="30"/>
                    <a:pt x="54" y="33"/>
                  </a:cubicBezTo>
                  <a:cubicBezTo>
                    <a:pt x="53" y="34"/>
                    <a:pt x="51" y="34"/>
                    <a:pt x="49" y="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101">
              <a:extLst>
                <a:ext uri="{FF2B5EF4-FFF2-40B4-BE49-F238E27FC236}">
                  <a16:creationId xmlns:a16="http://schemas.microsoft.com/office/drawing/2014/main" id="{C8D33F80-6929-4C65-A1D6-DDAC5A38B580}"/>
                </a:ext>
              </a:extLst>
            </p:cNvPr>
            <p:cNvSpPr>
              <a:spLocks/>
            </p:cNvSpPr>
            <p:nvPr/>
          </p:nvSpPr>
          <p:spPr bwMode="auto">
            <a:xfrm>
              <a:off x="828" y="25"/>
              <a:ext cx="133" cy="81"/>
            </a:xfrm>
            <a:custGeom>
              <a:avLst/>
              <a:gdLst>
                <a:gd name="T0" fmla="*/ 50 w 56"/>
                <a:gd name="T1" fmla="*/ 33 h 34"/>
                <a:gd name="T2" fmla="*/ 46 w 56"/>
                <a:gd name="T3" fmla="*/ 31 h 34"/>
                <a:gd name="T4" fmla="*/ 28 w 56"/>
                <a:gd name="T5" fmla="*/ 14 h 34"/>
                <a:gd name="T6" fmla="*/ 11 w 56"/>
                <a:gd name="T7" fmla="*/ 31 h 34"/>
                <a:gd name="T8" fmla="*/ 3 w 56"/>
                <a:gd name="T9" fmla="*/ 31 h 34"/>
                <a:gd name="T10" fmla="*/ 3 w 56"/>
                <a:gd name="T11" fmla="*/ 23 h 34"/>
                <a:gd name="T12" fmla="*/ 24 w 56"/>
                <a:gd name="T13" fmla="*/ 1 h 34"/>
                <a:gd name="T14" fmla="*/ 28 w 56"/>
                <a:gd name="T15" fmla="*/ 0 h 34"/>
                <a:gd name="T16" fmla="*/ 28 w 56"/>
                <a:gd name="T17" fmla="*/ 0 h 34"/>
                <a:gd name="T18" fmla="*/ 33 w 56"/>
                <a:gd name="T19" fmla="*/ 1 h 34"/>
                <a:gd name="T20" fmla="*/ 54 w 56"/>
                <a:gd name="T21" fmla="*/ 23 h 34"/>
                <a:gd name="T22" fmla="*/ 54 w 56"/>
                <a:gd name="T23" fmla="*/ 31 h 34"/>
                <a:gd name="T24" fmla="*/ 50 w 56"/>
                <a:gd name="T25" fmla="*/ 33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6" h="34">
                  <a:moveTo>
                    <a:pt x="50" y="33"/>
                  </a:moveTo>
                  <a:cubicBezTo>
                    <a:pt x="48" y="33"/>
                    <a:pt x="47" y="33"/>
                    <a:pt x="46" y="31"/>
                  </a:cubicBezTo>
                  <a:cubicBezTo>
                    <a:pt x="28" y="14"/>
                    <a:pt x="28" y="14"/>
                    <a:pt x="28" y="14"/>
                  </a:cubicBezTo>
                  <a:cubicBezTo>
                    <a:pt x="11" y="31"/>
                    <a:pt x="11" y="31"/>
                    <a:pt x="11" y="31"/>
                  </a:cubicBezTo>
                  <a:cubicBezTo>
                    <a:pt x="9" y="34"/>
                    <a:pt x="5" y="34"/>
                    <a:pt x="3" y="31"/>
                  </a:cubicBezTo>
                  <a:cubicBezTo>
                    <a:pt x="0" y="29"/>
                    <a:pt x="0" y="25"/>
                    <a:pt x="3" y="23"/>
                  </a:cubicBezTo>
                  <a:cubicBezTo>
                    <a:pt x="24" y="1"/>
                    <a:pt x="24" y="1"/>
                    <a:pt x="24" y="1"/>
                  </a:cubicBezTo>
                  <a:cubicBezTo>
                    <a:pt x="25" y="0"/>
                    <a:pt x="27" y="0"/>
                    <a:pt x="28" y="0"/>
                  </a:cubicBezTo>
                  <a:cubicBezTo>
                    <a:pt x="28" y="0"/>
                    <a:pt x="28" y="0"/>
                    <a:pt x="28" y="0"/>
                  </a:cubicBezTo>
                  <a:cubicBezTo>
                    <a:pt x="30" y="0"/>
                    <a:pt x="31" y="0"/>
                    <a:pt x="33" y="1"/>
                  </a:cubicBezTo>
                  <a:cubicBezTo>
                    <a:pt x="54" y="23"/>
                    <a:pt x="54" y="23"/>
                    <a:pt x="54" y="23"/>
                  </a:cubicBezTo>
                  <a:cubicBezTo>
                    <a:pt x="56" y="25"/>
                    <a:pt x="56" y="29"/>
                    <a:pt x="54" y="31"/>
                  </a:cubicBezTo>
                  <a:cubicBezTo>
                    <a:pt x="53" y="33"/>
                    <a:pt x="51" y="33"/>
                    <a:pt x="50" y="3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52" name="Group 151">
            <a:extLst>
              <a:ext uri="{FF2B5EF4-FFF2-40B4-BE49-F238E27FC236}">
                <a16:creationId xmlns:a16="http://schemas.microsoft.com/office/drawing/2014/main" id="{3DC837F7-1227-48EE-8C21-234E1C87C22A}"/>
              </a:ext>
            </a:extLst>
          </p:cNvPr>
          <p:cNvGrpSpPr/>
          <p:nvPr/>
        </p:nvGrpSpPr>
        <p:grpSpPr>
          <a:xfrm>
            <a:off x="8580440" y="5570625"/>
            <a:ext cx="486861" cy="487359"/>
            <a:chOff x="-415989" y="565151"/>
            <a:chExt cx="1554162" cy="1555751"/>
          </a:xfrm>
        </p:grpSpPr>
        <p:sp>
          <p:nvSpPr>
            <p:cNvPr id="145" name="Freeform 105">
              <a:extLst>
                <a:ext uri="{FF2B5EF4-FFF2-40B4-BE49-F238E27FC236}">
                  <a16:creationId xmlns:a16="http://schemas.microsoft.com/office/drawing/2014/main" id="{62DB5FE7-8397-4C0A-859D-26C31D99C8A7}"/>
                </a:ext>
              </a:extLst>
            </p:cNvPr>
            <p:cNvSpPr>
              <a:spLocks noEditPoints="1"/>
            </p:cNvSpPr>
            <p:nvPr/>
          </p:nvSpPr>
          <p:spPr bwMode="auto">
            <a:xfrm>
              <a:off x="118998" y="1100139"/>
              <a:ext cx="484187" cy="488950"/>
            </a:xfrm>
            <a:custGeom>
              <a:avLst/>
              <a:gdLst>
                <a:gd name="T0" fmla="*/ 64 w 128"/>
                <a:gd name="T1" fmla="*/ 117 h 129"/>
                <a:gd name="T2" fmla="*/ 70 w 128"/>
                <a:gd name="T3" fmla="*/ 123 h 129"/>
                <a:gd name="T4" fmla="*/ 64 w 128"/>
                <a:gd name="T5" fmla="*/ 129 h 129"/>
                <a:gd name="T6" fmla="*/ 58 w 128"/>
                <a:gd name="T7" fmla="*/ 123 h 129"/>
                <a:gd name="T8" fmla="*/ 18 w 128"/>
                <a:gd name="T9" fmla="*/ 101 h 129"/>
                <a:gd name="T10" fmla="*/ 27 w 128"/>
                <a:gd name="T11" fmla="*/ 101 h 129"/>
                <a:gd name="T12" fmla="*/ 27 w 128"/>
                <a:gd name="T13" fmla="*/ 110 h 129"/>
                <a:gd name="T14" fmla="*/ 23 w 128"/>
                <a:gd name="T15" fmla="*/ 112 h 129"/>
                <a:gd name="T16" fmla="*/ 19 w 128"/>
                <a:gd name="T17" fmla="*/ 110 h 129"/>
                <a:gd name="T18" fmla="*/ 101 w 128"/>
                <a:gd name="T19" fmla="*/ 101 h 129"/>
                <a:gd name="T20" fmla="*/ 109 w 128"/>
                <a:gd name="T21" fmla="*/ 101 h 129"/>
                <a:gd name="T22" fmla="*/ 109 w 128"/>
                <a:gd name="T23" fmla="*/ 110 h 129"/>
                <a:gd name="T24" fmla="*/ 105 w 128"/>
                <a:gd name="T25" fmla="*/ 112 h 129"/>
                <a:gd name="T26" fmla="*/ 101 w 128"/>
                <a:gd name="T27" fmla="*/ 110 h 129"/>
                <a:gd name="T28" fmla="*/ 6 w 128"/>
                <a:gd name="T29" fmla="*/ 58 h 129"/>
                <a:gd name="T30" fmla="*/ 12 w 128"/>
                <a:gd name="T31" fmla="*/ 64 h 129"/>
                <a:gd name="T32" fmla="*/ 6 w 128"/>
                <a:gd name="T33" fmla="*/ 70 h 129"/>
                <a:gd name="T34" fmla="*/ 0 w 128"/>
                <a:gd name="T35" fmla="*/ 64 h 129"/>
                <a:gd name="T36" fmla="*/ 116 w 128"/>
                <a:gd name="T37" fmla="*/ 64 h 129"/>
                <a:gd name="T38" fmla="*/ 122 w 128"/>
                <a:gd name="T39" fmla="*/ 58 h 129"/>
                <a:gd name="T40" fmla="*/ 128 w 128"/>
                <a:gd name="T41" fmla="*/ 64 h 129"/>
                <a:gd name="T42" fmla="*/ 128 w 128"/>
                <a:gd name="T43" fmla="*/ 64 h 129"/>
                <a:gd name="T44" fmla="*/ 128 w 128"/>
                <a:gd name="T45" fmla="*/ 64 h 129"/>
                <a:gd name="T46" fmla="*/ 122 w 128"/>
                <a:gd name="T47" fmla="*/ 70 h 129"/>
                <a:gd name="T48" fmla="*/ 116 w 128"/>
                <a:gd name="T49" fmla="*/ 64 h 129"/>
                <a:gd name="T50" fmla="*/ 18 w 128"/>
                <a:gd name="T51" fmla="*/ 19 h 129"/>
                <a:gd name="T52" fmla="*/ 27 w 128"/>
                <a:gd name="T53" fmla="*/ 19 h 129"/>
                <a:gd name="T54" fmla="*/ 27 w 128"/>
                <a:gd name="T55" fmla="*/ 27 h 129"/>
                <a:gd name="T56" fmla="*/ 23 w 128"/>
                <a:gd name="T57" fmla="*/ 29 h 129"/>
                <a:gd name="T58" fmla="*/ 18 w 128"/>
                <a:gd name="T59" fmla="*/ 27 h 129"/>
                <a:gd name="T60" fmla="*/ 101 w 128"/>
                <a:gd name="T61" fmla="*/ 19 h 129"/>
                <a:gd name="T62" fmla="*/ 109 w 128"/>
                <a:gd name="T63" fmla="*/ 19 h 129"/>
                <a:gd name="T64" fmla="*/ 109 w 128"/>
                <a:gd name="T65" fmla="*/ 27 h 129"/>
                <a:gd name="T66" fmla="*/ 105 w 128"/>
                <a:gd name="T67" fmla="*/ 29 h 129"/>
                <a:gd name="T68" fmla="*/ 101 w 128"/>
                <a:gd name="T69" fmla="*/ 27 h 129"/>
                <a:gd name="T70" fmla="*/ 64 w 128"/>
                <a:gd name="T71" fmla="*/ 0 h 129"/>
                <a:gd name="T72" fmla="*/ 70 w 128"/>
                <a:gd name="T73" fmla="*/ 6 h 129"/>
                <a:gd name="T74" fmla="*/ 64 w 128"/>
                <a:gd name="T75" fmla="*/ 12 h 129"/>
                <a:gd name="T76" fmla="*/ 58 w 128"/>
                <a:gd name="T77" fmla="*/ 6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28" h="129">
                  <a:moveTo>
                    <a:pt x="58" y="123"/>
                  </a:moveTo>
                  <a:cubicBezTo>
                    <a:pt x="58" y="119"/>
                    <a:pt x="61" y="117"/>
                    <a:pt x="64" y="117"/>
                  </a:cubicBezTo>
                  <a:cubicBezTo>
                    <a:pt x="64" y="117"/>
                    <a:pt x="64" y="117"/>
                    <a:pt x="64" y="117"/>
                  </a:cubicBezTo>
                  <a:cubicBezTo>
                    <a:pt x="67" y="117"/>
                    <a:pt x="70" y="119"/>
                    <a:pt x="70" y="123"/>
                  </a:cubicBezTo>
                  <a:cubicBezTo>
                    <a:pt x="70" y="123"/>
                    <a:pt x="70" y="123"/>
                    <a:pt x="70" y="123"/>
                  </a:cubicBezTo>
                  <a:cubicBezTo>
                    <a:pt x="70" y="126"/>
                    <a:pt x="67" y="129"/>
                    <a:pt x="64" y="129"/>
                  </a:cubicBezTo>
                  <a:cubicBezTo>
                    <a:pt x="64" y="129"/>
                    <a:pt x="64" y="129"/>
                    <a:pt x="64" y="129"/>
                  </a:cubicBezTo>
                  <a:cubicBezTo>
                    <a:pt x="61" y="129"/>
                    <a:pt x="58" y="126"/>
                    <a:pt x="58" y="123"/>
                  </a:cubicBezTo>
                  <a:close/>
                  <a:moveTo>
                    <a:pt x="19" y="110"/>
                  </a:moveTo>
                  <a:cubicBezTo>
                    <a:pt x="16" y="108"/>
                    <a:pt x="16" y="104"/>
                    <a:pt x="18" y="101"/>
                  </a:cubicBezTo>
                  <a:cubicBezTo>
                    <a:pt x="18" y="101"/>
                    <a:pt x="18" y="101"/>
                    <a:pt x="18" y="101"/>
                  </a:cubicBezTo>
                  <a:cubicBezTo>
                    <a:pt x="21" y="99"/>
                    <a:pt x="25" y="99"/>
                    <a:pt x="27" y="101"/>
                  </a:cubicBezTo>
                  <a:cubicBezTo>
                    <a:pt x="27" y="101"/>
                    <a:pt x="27" y="101"/>
                    <a:pt x="27" y="101"/>
                  </a:cubicBezTo>
                  <a:cubicBezTo>
                    <a:pt x="29" y="104"/>
                    <a:pt x="29" y="108"/>
                    <a:pt x="27" y="110"/>
                  </a:cubicBezTo>
                  <a:cubicBezTo>
                    <a:pt x="27" y="110"/>
                    <a:pt x="27" y="110"/>
                    <a:pt x="27" y="110"/>
                  </a:cubicBezTo>
                  <a:cubicBezTo>
                    <a:pt x="26" y="111"/>
                    <a:pt x="24" y="112"/>
                    <a:pt x="23" y="112"/>
                  </a:cubicBezTo>
                  <a:cubicBezTo>
                    <a:pt x="23" y="112"/>
                    <a:pt x="23" y="112"/>
                    <a:pt x="23" y="112"/>
                  </a:cubicBezTo>
                  <a:cubicBezTo>
                    <a:pt x="21" y="112"/>
                    <a:pt x="20" y="111"/>
                    <a:pt x="19" y="110"/>
                  </a:cubicBezTo>
                  <a:close/>
                  <a:moveTo>
                    <a:pt x="101" y="110"/>
                  </a:moveTo>
                  <a:cubicBezTo>
                    <a:pt x="99" y="107"/>
                    <a:pt x="99" y="104"/>
                    <a:pt x="101" y="101"/>
                  </a:cubicBezTo>
                  <a:cubicBezTo>
                    <a:pt x="101" y="101"/>
                    <a:pt x="101" y="101"/>
                    <a:pt x="101" y="101"/>
                  </a:cubicBezTo>
                  <a:cubicBezTo>
                    <a:pt x="103" y="99"/>
                    <a:pt x="107" y="99"/>
                    <a:pt x="109" y="101"/>
                  </a:cubicBezTo>
                  <a:cubicBezTo>
                    <a:pt x="109" y="101"/>
                    <a:pt x="109" y="101"/>
                    <a:pt x="109" y="101"/>
                  </a:cubicBezTo>
                  <a:cubicBezTo>
                    <a:pt x="112" y="104"/>
                    <a:pt x="112" y="107"/>
                    <a:pt x="109" y="110"/>
                  </a:cubicBezTo>
                  <a:cubicBezTo>
                    <a:pt x="109" y="110"/>
                    <a:pt x="109" y="110"/>
                    <a:pt x="109" y="110"/>
                  </a:cubicBezTo>
                  <a:cubicBezTo>
                    <a:pt x="108" y="111"/>
                    <a:pt x="107" y="112"/>
                    <a:pt x="105" y="112"/>
                  </a:cubicBezTo>
                  <a:cubicBezTo>
                    <a:pt x="105" y="112"/>
                    <a:pt x="105" y="112"/>
                    <a:pt x="105" y="112"/>
                  </a:cubicBezTo>
                  <a:cubicBezTo>
                    <a:pt x="104" y="112"/>
                    <a:pt x="102" y="111"/>
                    <a:pt x="101" y="110"/>
                  </a:cubicBezTo>
                  <a:close/>
                  <a:moveTo>
                    <a:pt x="0" y="64"/>
                  </a:moveTo>
                  <a:cubicBezTo>
                    <a:pt x="0" y="61"/>
                    <a:pt x="2" y="58"/>
                    <a:pt x="6" y="58"/>
                  </a:cubicBezTo>
                  <a:cubicBezTo>
                    <a:pt x="6" y="58"/>
                    <a:pt x="6" y="58"/>
                    <a:pt x="6" y="58"/>
                  </a:cubicBezTo>
                  <a:cubicBezTo>
                    <a:pt x="9" y="58"/>
                    <a:pt x="12" y="61"/>
                    <a:pt x="12" y="64"/>
                  </a:cubicBezTo>
                  <a:cubicBezTo>
                    <a:pt x="12" y="64"/>
                    <a:pt x="12" y="64"/>
                    <a:pt x="12" y="64"/>
                  </a:cubicBezTo>
                  <a:cubicBezTo>
                    <a:pt x="12" y="68"/>
                    <a:pt x="9" y="70"/>
                    <a:pt x="6" y="70"/>
                  </a:cubicBezTo>
                  <a:cubicBezTo>
                    <a:pt x="6" y="70"/>
                    <a:pt x="6" y="70"/>
                    <a:pt x="6" y="70"/>
                  </a:cubicBezTo>
                  <a:cubicBezTo>
                    <a:pt x="2" y="70"/>
                    <a:pt x="0" y="68"/>
                    <a:pt x="0" y="64"/>
                  </a:cubicBezTo>
                  <a:close/>
                  <a:moveTo>
                    <a:pt x="116" y="64"/>
                  </a:moveTo>
                  <a:cubicBezTo>
                    <a:pt x="116" y="64"/>
                    <a:pt x="116" y="64"/>
                    <a:pt x="116" y="64"/>
                  </a:cubicBezTo>
                  <a:cubicBezTo>
                    <a:pt x="116" y="64"/>
                    <a:pt x="116" y="64"/>
                    <a:pt x="116" y="64"/>
                  </a:cubicBezTo>
                  <a:cubicBezTo>
                    <a:pt x="116" y="61"/>
                    <a:pt x="119" y="58"/>
                    <a:pt x="122" y="58"/>
                  </a:cubicBezTo>
                  <a:cubicBezTo>
                    <a:pt x="122" y="58"/>
                    <a:pt x="122" y="58"/>
                    <a:pt x="122" y="58"/>
                  </a:cubicBezTo>
                  <a:cubicBezTo>
                    <a:pt x="126" y="58"/>
                    <a:pt x="128" y="61"/>
                    <a:pt x="128" y="64"/>
                  </a:cubicBezTo>
                  <a:cubicBezTo>
                    <a:pt x="128" y="64"/>
                    <a:pt x="128" y="64"/>
                    <a:pt x="128" y="64"/>
                  </a:cubicBezTo>
                  <a:cubicBezTo>
                    <a:pt x="128" y="64"/>
                    <a:pt x="128" y="64"/>
                    <a:pt x="128" y="64"/>
                  </a:cubicBezTo>
                  <a:cubicBezTo>
                    <a:pt x="128" y="64"/>
                    <a:pt x="128" y="64"/>
                    <a:pt x="128" y="64"/>
                  </a:cubicBezTo>
                  <a:cubicBezTo>
                    <a:pt x="128" y="64"/>
                    <a:pt x="128" y="64"/>
                    <a:pt x="128" y="64"/>
                  </a:cubicBezTo>
                  <a:cubicBezTo>
                    <a:pt x="128" y="64"/>
                    <a:pt x="128" y="64"/>
                    <a:pt x="128" y="64"/>
                  </a:cubicBezTo>
                  <a:cubicBezTo>
                    <a:pt x="128" y="68"/>
                    <a:pt x="126" y="70"/>
                    <a:pt x="122" y="70"/>
                  </a:cubicBezTo>
                  <a:cubicBezTo>
                    <a:pt x="122" y="70"/>
                    <a:pt x="122" y="70"/>
                    <a:pt x="122" y="70"/>
                  </a:cubicBezTo>
                  <a:cubicBezTo>
                    <a:pt x="119" y="70"/>
                    <a:pt x="116" y="68"/>
                    <a:pt x="116" y="64"/>
                  </a:cubicBezTo>
                  <a:close/>
                  <a:moveTo>
                    <a:pt x="18" y="27"/>
                  </a:moveTo>
                  <a:cubicBezTo>
                    <a:pt x="16" y="25"/>
                    <a:pt x="16" y="21"/>
                    <a:pt x="18" y="19"/>
                  </a:cubicBezTo>
                  <a:cubicBezTo>
                    <a:pt x="18" y="19"/>
                    <a:pt x="18" y="19"/>
                    <a:pt x="18" y="19"/>
                  </a:cubicBezTo>
                  <a:cubicBezTo>
                    <a:pt x="21" y="17"/>
                    <a:pt x="24" y="17"/>
                    <a:pt x="27" y="19"/>
                  </a:cubicBezTo>
                  <a:cubicBezTo>
                    <a:pt x="27" y="19"/>
                    <a:pt x="27" y="19"/>
                    <a:pt x="27" y="19"/>
                  </a:cubicBezTo>
                  <a:cubicBezTo>
                    <a:pt x="29" y="21"/>
                    <a:pt x="29" y="25"/>
                    <a:pt x="27" y="27"/>
                  </a:cubicBezTo>
                  <a:cubicBezTo>
                    <a:pt x="27" y="27"/>
                    <a:pt x="27" y="27"/>
                    <a:pt x="27" y="27"/>
                  </a:cubicBezTo>
                  <a:cubicBezTo>
                    <a:pt x="26" y="29"/>
                    <a:pt x="24" y="29"/>
                    <a:pt x="23" y="29"/>
                  </a:cubicBezTo>
                  <a:cubicBezTo>
                    <a:pt x="23" y="29"/>
                    <a:pt x="23" y="29"/>
                    <a:pt x="23" y="29"/>
                  </a:cubicBezTo>
                  <a:cubicBezTo>
                    <a:pt x="21" y="29"/>
                    <a:pt x="20" y="29"/>
                    <a:pt x="18" y="27"/>
                  </a:cubicBezTo>
                  <a:close/>
                  <a:moveTo>
                    <a:pt x="101" y="27"/>
                  </a:moveTo>
                  <a:cubicBezTo>
                    <a:pt x="98" y="25"/>
                    <a:pt x="98" y="21"/>
                    <a:pt x="101" y="19"/>
                  </a:cubicBezTo>
                  <a:cubicBezTo>
                    <a:pt x="101" y="19"/>
                    <a:pt x="101" y="19"/>
                    <a:pt x="101" y="19"/>
                  </a:cubicBezTo>
                  <a:cubicBezTo>
                    <a:pt x="103" y="16"/>
                    <a:pt x="107" y="16"/>
                    <a:pt x="109" y="19"/>
                  </a:cubicBezTo>
                  <a:cubicBezTo>
                    <a:pt x="109" y="19"/>
                    <a:pt x="109" y="19"/>
                    <a:pt x="109" y="19"/>
                  </a:cubicBezTo>
                  <a:cubicBezTo>
                    <a:pt x="112" y="21"/>
                    <a:pt x="112" y="25"/>
                    <a:pt x="109" y="27"/>
                  </a:cubicBezTo>
                  <a:cubicBezTo>
                    <a:pt x="109" y="27"/>
                    <a:pt x="109" y="27"/>
                    <a:pt x="109" y="27"/>
                  </a:cubicBezTo>
                  <a:cubicBezTo>
                    <a:pt x="108" y="28"/>
                    <a:pt x="107" y="29"/>
                    <a:pt x="105" y="29"/>
                  </a:cubicBezTo>
                  <a:cubicBezTo>
                    <a:pt x="105" y="29"/>
                    <a:pt x="105" y="29"/>
                    <a:pt x="105" y="29"/>
                  </a:cubicBezTo>
                  <a:cubicBezTo>
                    <a:pt x="103" y="29"/>
                    <a:pt x="102" y="28"/>
                    <a:pt x="101" y="27"/>
                  </a:cubicBezTo>
                  <a:close/>
                  <a:moveTo>
                    <a:pt x="58" y="6"/>
                  </a:moveTo>
                  <a:cubicBezTo>
                    <a:pt x="58" y="3"/>
                    <a:pt x="60" y="0"/>
                    <a:pt x="64" y="0"/>
                  </a:cubicBezTo>
                  <a:cubicBezTo>
                    <a:pt x="64" y="0"/>
                    <a:pt x="64" y="0"/>
                    <a:pt x="64" y="0"/>
                  </a:cubicBezTo>
                  <a:cubicBezTo>
                    <a:pt x="67" y="0"/>
                    <a:pt x="70" y="3"/>
                    <a:pt x="70" y="6"/>
                  </a:cubicBezTo>
                  <a:cubicBezTo>
                    <a:pt x="70" y="6"/>
                    <a:pt x="70" y="6"/>
                    <a:pt x="70" y="6"/>
                  </a:cubicBezTo>
                  <a:cubicBezTo>
                    <a:pt x="70" y="9"/>
                    <a:pt x="67" y="12"/>
                    <a:pt x="64" y="12"/>
                  </a:cubicBezTo>
                  <a:cubicBezTo>
                    <a:pt x="64" y="12"/>
                    <a:pt x="64" y="12"/>
                    <a:pt x="64" y="12"/>
                  </a:cubicBezTo>
                  <a:cubicBezTo>
                    <a:pt x="60" y="12"/>
                    <a:pt x="58" y="9"/>
                    <a:pt x="58" y="6"/>
                  </a:cubicBezTo>
                  <a:close/>
                </a:path>
              </a:pathLst>
            </a:custGeom>
            <a:solidFill>
              <a:srgbClr val="20B9DC"/>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46" name="Freeform 106">
              <a:extLst>
                <a:ext uri="{FF2B5EF4-FFF2-40B4-BE49-F238E27FC236}">
                  <a16:creationId xmlns:a16="http://schemas.microsoft.com/office/drawing/2014/main" id="{0F6C1D4D-186E-4833-921F-83316C40670A}"/>
                </a:ext>
              </a:extLst>
            </p:cNvPr>
            <p:cNvSpPr>
              <a:spLocks noEditPoints="1"/>
            </p:cNvSpPr>
            <p:nvPr/>
          </p:nvSpPr>
          <p:spPr bwMode="auto">
            <a:xfrm>
              <a:off x="-69914" y="906464"/>
              <a:ext cx="863600" cy="868363"/>
            </a:xfrm>
            <a:custGeom>
              <a:avLst/>
              <a:gdLst>
                <a:gd name="T0" fmla="*/ 114 w 228"/>
                <a:gd name="T1" fmla="*/ 229 h 229"/>
                <a:gd name="T2" fmla="*/ 0 w 228"/>
                <a:gd name="T3" fmla="*/ 115 h 229"/>
                <a:gd name="T4" fmla="*/ 114 w 228"/>
                <a:gd name="T5" fmla="*/ 0 h 229"/>
                <a:gd name="T6" fmla="*/ 228 w 228"/>
                <a:gd name="T7" fmla="*/ 115 h 229"/>
                <a:gd name="T8" fmla="*/ 114 w 228"/>
                <a:gd name="T9" fmla="*/ 229 h 229"/>
                <a:gd name="T10" fmla="*/ 114 w 228"/>
                <a:gd name="T11" fmla="*/ 12 h 229"/>
                <a:gd name="T12" fmla="*/ 12 w 228"/>
                <a:gd name="T13" fmla="*/ 115 h 229"/>
                <a:gd name="T14" fmla="*/ 114 w 228"/>
                <a:gd name="T15" fmla="*/ 217 h 229"/>
                <a:gd name="T16" fmla="*/ 216 w 228"/>
                <a:gd name="T17" fmla="*/ 115 h 229"/>
                <a:gd name="T18" fmla="*/ 114 w 228"/>
                <a:gd name="T19" fmla="*/ 12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8" h="229">
                  <a:moveTo>
                    <a:pt x="114" y="229"/>
                  </a:moveTo>
                  <a:cubicBezTo>
                    <a:pt x="51" y="229"/>
                    <a:pt x="0" y="178"/>
                    <a:pt x="0" y="115"/>
                  </a:cubicBezTo>
                  <a:cubicBezTo>
                    <a:pt x="0" y="52"/>
                    <a:pt x="51" y="0"/>
                    <a:pt x="114" y="0"/>
                  </a:cubicBezTo>
                  <a:cubicBezTo>
                    <a:pt x="177" y="0"/>
                    <a:pt x="228" y="52"/>
                    <a:pt x="228" y="115"/>
                  </a:cubicBezTo>
                  <a:cubicBezTo>
                    <a:pt x="228" y="178"/>
                    <a:pt x="177" y="229"/>
                    <a:pt x="114" y="229"/>
                  </a:cubicBezTo>
                  <a:close/>
                  <a:moveTo>
                    <a:pt x="114" y="12"/>
                  </a:moveTo>
                  <a:cubicBezTo>
                    <a:pt x="58" y="12"/>
                    <a:pt x="12" y="58"/>
                    <a:pt x="12" y="115"/>
                  </a:cubicBezTo>
                  <a:cubicBezTo>
                    <a:pt x="12" y="171"/>
                    <a:pt x="58" y="217"/>
                    <a:pt x="114" y="217"/>
                  </a:cubicBezTo>
                  <a:cubicBezTo>
                    <a:pt x="170" y="217"/>
                    <a:pt x="216" y="171"/>
                    <a:pt x="216" y="115"/>
                  </a:cubicBezTo>
                  <a:cubicBezTo>
                    <a:pt x="216" y="58"/>
                    <a:pt x="170" y="12"/>
                    <a:pt x="114" y="12"/>
                  </a:cubicBezTo>
                  <a:close/>
                </a:path>
              </a:pathLst>
            </a:custGeom>
            <a:solidFill>
              <a:srgbClr val="20B9DC"/>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47" name="Freeform 107">
              <a:extLst>
                <a:ext uri="{FF2B5EF4-FFF2-40B4-BE49-F238E27FC236}">
                  <a16:creationId xmlns:a16="http://schemas.microsoft.com/office/drawing/2014/main" id="{72FB3F84-6C66-4DC7-A249-DF6A8D1E00BF}"/>
                </a:ext>
              </a:extLst>
            </p:cNvPr>
            <p:cNvSpPr>
              <a:spLocks noEditPoints="1"/>
            </p:cNvSpPr>
            <p:nvPr/>
          </p:nvSpPr>
          <p:spPr bwMode="auto">
            <a:xfrm>
              <a:off x="-249302" y="731839"/>
              <a:ext cx="1217612" cy="1217613"/>
            </a:xfrm>
            <a:custGeom>
              <a:avLst/>
              <a:gdLst>
                <a:gd name="T0" fmla="*/ 161 w 321"/>
                <a:gd name="T1" fmla="*/ 321 h 321"/>
                <a:gd name="T2" fmla="*/ 0 w 321"/>
                <a:gd name="T3" fmla="*/ 161 h 321"/>
                <a:gd name="T4" fmla="*/ 161 w 321"/>
                <a:gd name="T5" fmla="*/ 0 h 321"/>
                <a:gd name="T6" fmla="*/ 321 w 321"/>
                <a:gd name="T7" fmla="*/ 161 h 321"/>
                <a:gd name="T8" fmla="*/ 161 w 321"/>
                <a:gd name="T9" fmla="*/ 321 h 321"/>
                <a:gd name="T10" fmla="*/ 161 w 321"/>
                <a:gd name="T11" fmla="*/ 12 h 321"/>
                <a:gd name="T12" fmla="*/ 12 w 321"/>
                <a:gd name="T13" fmla="*/ 161 h 321"/>
                <a:gd name="T14" fmla="*/ 161 w 321"/>
                <a:gd name="T15" fmla="*/ 309 h 321"/>
                <a:gd name="T16" fmla="*/ 309 w 321"/>
                <a:gd name="T17" fmla="*/ 161 h 321"/>
                <a:gd name="T18" fmla="*/ 161 w 321"/>
                <a:gd name="T19" fmla="*/ 12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1" h="321">
                  <a:moveTo>
                    <a:pt x="161" y="321"/>
                  </a:moveTo>
                  <a:cubicBezTo>
                    <a:pt x="72" y="321"/>
                    <a:pt x="0" y="249"/>
                    <a:pt x="0" y="161"/>
                  </a:cubicBezTo>
                  <a:cubicBezTo>
                    <a:pt x="0" y="72"/>
                    <a:pt x="72" y="0"/>
                    <a:pt x="161" y="0"/>
                  </a:cubicBezTo>
                  <a:cubicBezTo>
                    <a:pt x="249" y="0"/>
                    <a:pt x="321" y="72"/>
                    <a:pt x="321" y="161"/>
                  </a:cubicBezTo>
                  <a:cubicBezTo>
                    <a:pt x="321" y="249"/>
                    <a:pt x="249" y="321"/>
                    <a:pt x="161" y="321"/>
                  </a:cubicBezTo>
                  <a:close/>
                  <a:moveTo>
                    <a:pt x="161" y="12"/>
                  </a:moveTo>
                  <a:cubicBezTo>
                    <a:pt x="79" y="12"/>
                    <a:pt x="12" y="79"/>
                    <a:pt x="12" y="161"/>
                  </a:cubicBezTo>
                  <a:cubicBezTo>
                    <a:pt x="12" y="242"/>
                    <a:pt x="79" y="309"/>
                    <a:pt x="161" y="309"/>
                  </a:cubicBezTo>
                  <a:cubicBezTo>
                    <a:pt x="243" y="309"/>
                    <a:pt x="309" y="242"/>
                    <a:pt x="309" y="161"/>
                  </a:cubicBezTo>
                  <a:cubicBezTo>
                    <a:pt x="309" y="79"/>
                    <a:pt x="243" y="12"/>
                    <a:pt x="161" y="12"/>
                  </a:cubicBezTo>
                  <a:close/>
                </a:path>
              </a:pathLst>
            </a:custGeom>
            <a:solidFill>
              <a:srgbClr val="20B9DC"/>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48" name="Freeform 108">
              <a:extLst>
                <a:ext uri="{FF2B5EF4-FFF2-40B4-BE49-F238E27FC236}">
                  <a16:creationId xmlns:a16="http://schemas.microsoft.com/office/drawing/2014/main" id="{5DAE4114-078D-464B-90CB-FC1AFC21FD48}"/>
                </a:ext>
              </a:extLst>
            </p:cNvPr>
            <p:cNvSpPr>
              <a:spLocks noEditPoints="1"/>
            </p:cNvSpPr>
            <p:nvPr/>
          </p:nvSpPr>
          <p:spPr bwMode="auto">
            <a:xfrm>
              <a:off x="-415989" y="565151"/>
              <a:ext cx="1550987" cy="1550988"/>
            </a:xfrm>
            <a:custGeom>
              <a:avLst/>
              <a:gdLst>
                <a:gd name="T0" fmla="*/ 205 w 409"/>
                <a:gd name="T1" fmla="*/ 409 h 409"/>
                <a:gd name="T2" fmla="*/ 0 w 409"/>
                <a:gd name="T3" fmla="*/ 205 h 409"/>
                <a:gd name="T4" fmla="*/ 205 w 409"/>
                <a:gd name="T5" fmla="*/ 0 h 409"/>
                <a:gd name="T6" fmla="*/ 409 w 409"/>
                <a:gd name="T7" fmla="*/ 205 h 409"/>
                <a:gd name="T8" fmla="*/ 205 w 409"/>
                <a:gd name="T9" fmla="*/ 409 h 409"/>
                <a:gd name="T10" fmla="*/ 205 w 409"/>
                <a:gd name="T11" fmla="*/ 12 h 409"/>
                <a:gd name="T12" fmla="*/ 12 w 409"/>
                <a:gd name="T13" fmla="*/ 205 h 409"/>
                <a:gd name="T14" fmla="*/ 205 w 409"/>
                <a:gd name="T15" fmla="*/ 397 h 409"/>
                <a:gd name="T16" fmla="*/ 397 w 409"/>
                <a:gd name="T17" fmla="*/ 205 h 409"/>
                <a:gd name="T18" fmla="*/ 205 w 409"/>
                <a:gd name="T19" fmla="*/ 12 h 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9" h="409">
                  <a:moveTo>
                    <a:pt x="205" y="409"/>
                  </a:moveTo>
                  <a:cubicBezTo>
                    <a:pt x="92" y="409"/>
                    <a:pt x="0" y="317"/>
                    <a:pt x="0" y="205"/>
                  </a:cubicBezTo>
                  <a:cubicBezTo>
                    <a:pt x="0" y="92"/>
                    <a:pt x="92" y="0"/>
                    <a:pt x="205" y="0"/>
                  </a:cubicBezTo>
                  <a:cubicBezTo>
                    <a:pt x="318" y="0"/>
                    <a:pt x="409" y="92"/>
                    <a:pt x="409" y="205"/>
                  </a:cubicBezTo>
                  <a:cubicBezTo>
                    <a:pt x="409" y="317"/>
                    <a:pt x="318" y="409"/>
                    <a:pt x="205" y="409"/>
                  </a:cubicBezTo>
                  <a:close/>
                  <a:moveTo>
                    <a:pt x="205" y="12"/>
                  </a:moveTo>
                  <a:cubicBezTo>
                    <a:pt x="99" y="12"/>
                    <a:pt x="12" y="98"/>
                    <a:pt x="12" y="205"/>
                  </a:cubicBezTo>
                  <a:cubicBezTo>
                    <a:pt x="12" y="311"/>
                    <a:pt x="99" y="397"/>
                    <a:pt x="205" y="397"/>
                  </a:cubicBezTo>
                  <a:cubicBezTo>
                    <a:pt x="311" y="397"/>
                    <a:pt x="397" y="311"/>
                    <a:pt x="397" y="205"/>
                  </a:cubicBezTo>
                  <a:cubicBezTo>
                    <a:pt x="397" y="98"/>
                    <a:pt x="311" y="12"/>
                    <a:pt x="205" y="12"/>
                  </a:cubicBezTo>
                  <a:close/>
                </a:path>
              </a:pathLst>
            </a:custGeom>
            <a:solidFill>
              <a:srgbClr val="20B9DC"/>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49" name="Freeform 109">
              <a:extLst>
                <a:ext uri="{FF2B5EF4-FFF2-40B4-BE49-F238E27FC236}">
                  <a16:creationId xmlns:a16="http://schemas.microsoft.com/office/drawing/2014/main" id="{7611378F-4D58-42F3-99C7-3A1FD399D3E2}"/>
                </a:ext>
              </a:extLst>
            </p:cNvPr>
            <p:cNvSpPr>
              <a:spLocks/>
            </p:cNvSpPr>
            <p:nvPr/>
          </p:nvSpPr>
          <p:spPr bwMode="auto">
            <a:xfrm>
              <a:off x="368236" y="1354139"/>
              <a:ext cx="769937" cy="766763"/>
            </a:xfrm>
            <a:custGeom>
              <a:avLst/>
              <a:gdLst>
                <a:gd name="T0" fmla="*/ 196 w 203"/>
                <a:gd name="T1" fmla="*/ 202 h 202"/>
                <a:gd name="T2" fmla="*/ 192 w 203"/>
                <a:gd name="T3" fmla="*/ 200 h 202"/>
                <a:gd name="T4" fmla="*/ 3 w 203"/>
                <a:gd name="T5" fmla="*/ 11 h 202"/>
                <a:gd name="T6" fmla="*/ 3 w 203"/>
                <a:gd name="T7" fmla="*/ 2 h 202"/>
                <a:gd name="T8" fmla="*/ 11 w 203"/>
                <a:gd name="T9" fmla="*/ 2 h 202"/>
                <a:gd name="T10" fmla="*/ 201 w 203"/>
                <a:gd name="T11" fmla="*/ 192 h 202"/>
                <a:gd name="T12" fmla="*/ 201 w 203"/>
                <a:gd name="T13" fmla="*/ 200 h 202"/>
                <a:gd name="T14" fmla="*/ 196 w 203"/>
                <a:gd name="T15" fmla="*/ 202 h 2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3" h="202">
                  <a:moveTo>
                    <a:pt x="196" y="202"/>
                  </a:moveTo>
                  <a:cubicBezTo>
                    <a:pt x="195" y="202"/>
                    <a:pt x="193" y="201"/>
                    <a:pt x="192" y="200"/>
                  </a:cubicBezTo>
                  <a:cubicBezTo>
                    <a:pt x="3" y="11"/>
                    <a:pt x="3" y="11"/>
                    <a:pt x="3" y="11"/>
                  </a:cubicBezTo>
                  <a:cubicBezTo>
                    <a:pt x="0" y="8"/>
                    <a:pt x="0" y="4"/>
                    <a:pt x="3" y="2"/>
                  </a:cubicBezTo>
                  <a:cubicBezTo>
                    <a:pt x="5" y="0"/>
                    <a:pt x="9" y="0"/>
                    <a:pt x="11" y="2"/>
                  </a:cubicBezTo>
                  <a:cubicBezTo>
                    <a:pt x="201" y="192"/>
                    <a:pt x="201" y="192"/>
                    <a:pt x="201" y="192"/>
                  </a:cubicBezTo>
                  <a:cubicBezTo>
                    <a:pt x="203" y="194"/>
                    <a:pt x="203" y="198"/>
                    <a:pt x="201" y="200"/>
                  </a:cubicBezTo>
                  <a:cubicBezTo>
                    <a:pt x="200" y="201"/>
                    <a:pt x="198" y="202"/>
                    <a:pt x="196" y="202"/>
                  </a:cubicBezTo>
                  <a:close/>
                </a:path>
              </a:pathLst>
            </a:custGeom>
            <a:solidFill>
              <a:srgbClr val="20B9DC"/>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50" name="Freeform 110">
              <a:extLst>
                <a:ext uri="{FF2B5EF4-FFF2-40B4-BE49-F238E27FC236}">
                  <a16:creationId xmlns:a16="http://schemas.microsoft.com/office/drawing/2014/main" id="{A2295D4A-7E42-4EC4-8281-8C7D2A9F2F38}"/>
                </a:ext>
              </a:extLst>
            </p:cNvPr>
            <p:cNvSpPr>
              <a:spLocks/>
            </p:cNvSpPr>
            <p:nvPr/>
          </p:nvSpPr>
          <p:spPr bwMode="auto">
            <a:xfrm>
              <a:off x="357123" y="1343026"/>
              <a:ext cx="155575" cy="155575"/>
            </a:xfrm>
            <a:custGeom>
              <a:avLst/>
              <a:gdLst>
                <a:gd name="T0" fmla="*/ 29 w 98"/>
                <a:gd name="T1" fmla="*/ 98 h 98"/>
                <a:gd name="T2" fmla="*/ 29 w 98"/>
                <a:gd name="T3" fmla="*/ 29 h 98"/>
                <a:gd name="T4" fmla="*/ 98 w 98"/>
                <a:gd name="T5" fmla="*/ 29 h 98"/>
                <a:gd name="T6" fmla="*/ 70 w 98"/>
                <a:gd name="T7" fmla="*/ 0 h 98"/>
                <a:gd name="T8" fmla="*/ 0 w 98"/>
                <a:gd name="T9" fmla="*/ 0 h 98"/>
                <a:gd name="T10" fmla="*/ 0 w 98"/>
                <a:gd name="T11" fmla="*/ 67 h 98"/>
                <a:gd name="T12" fmla="*/ 29 w 98"/>
                <a:gd name="T13" fmla="*/ 98 h 98"/>
              </a:gdLst>
              <a:ahLst/>
              <a:cxnLst>
                <a:cxn ang="0">
                  <a:pos x="T0" y="T1"/>
                </a:cxn>
                <a:cxn ang="0">
                  <a:pos x="T2" y="T3"/>
                </a:cxn>
                <a:cxn ang="0">
                  <a:pos x="T4" y="T5"/>
                </a:cxn>
                <a:cxn ang="0">
                  <a:pos x="T6" y="T7"/>
                </a:cxn>
                <a:cxn ang="0">
                  <a:pos x="T8" y="T9"/>
                </a:cxn>
                <a:cxn ang="0">
                  <a:pos x="T10" y="T11"/>
                </a:cxn>
                <a:cxn ang="0">
                  <a:pos x="T12" y="T13"/>
                </a:cxn>
              </a:cxnLst>
              <a:rect l="0" t="0" r="r" b="b"/>
              <a:pathLst>
                <a:path w="98" h="98">
                  <a:moveTo>
                    <a:pt x="29" y="98"/>
                  </a:moveTo>
                  <a:lnTo>
                    <a:pt x="29" y="29"/>
                  </a:lnTo>
                  <a:lnTo>
                    <a:pt x="98" y="29"/>
                  </a:lnTo>
                  <a:lnTo>
                    <a:pt x="70" y="0"/>
                  </a:lnTo>
                  <a:lnTo>
                    <a:pt x="0" y="0"/>
                  </a:lnTo>
                  <a:lnTo>
                    <a:pt x="0" y="67"/>
                  </a:lnTo>
                  <a:lnTo>
                    <a:pt x="29" y="98"/>
                  </a:lnTo>
                  <a:close/>
                </a:path>
              </a:pathLst>
            </a:custGeom>
            <a:solidFill>
              <a:srgbClr val="20B9DC"/>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51" name="Freeform 111">
              <a:extLst>
                <a:ext uri="{FF2B5EF4-FFF2-40B4-BE49-F238E27FC236}">
                  <a16:creationId xmlns:a16="http://schemas.microsoft.com/office/drawing/2014/main" id="{5C593E3C-7B0B-4093-A630-E1B1A407D87F}"/>
                </a:ext>
              </a:extLst>
            </p:cNvPr>
            <p:cNvSpPr>
              <a:spLocks/>
            </p:cNvSpPr>
            <p:nvPr/>
          </p:nvSpPr>
          <p:spPr bwMode="auto">
            <a:xfrm>
              <a:off x="903223" y="1889126"/>
              <a:ext cx="231775" cy="227013"/>
            </a:xfrm>
            <a:custGeom>
              <a:avLst/>
              <a:gdLst>
                <a:gd name="T0" fmla="*/ 6 w 61"/>
                <a:gd name="T1" fmla="*/ 60 h 60"/>
                <a:gd name="T2" fmla="*/ 0 w 61"/>
                <a:gd name="T3" fmla="*/ 54 h 60"/>
                <a:gd name="T4" fmla="*/ 0 w 61"/>
                <a:gd name="T5" fmla="*/ 6 h 60"/>
                <a:gd name="T6" fmla="*/ 6 w 61"/>
                <a:gd name="T7" fmla="*/ 0 h 60"/>
                <a:gd name="T8" fmla="*/ 55 w 61"/>
                <a:gd name="T9" fmla="*/ 0 h 60"/>
                <a:gd name="T10" fmla="*/ 61 w 61"/>
                <a:gd name="T11" fmla="*/ 6 h 60"/>
                <a:gd name="T12" fmla="*/ 55 w 61"/>
                <a:gd name="T13" fmla="*/ 12 h 60"/>
                <a:gd name="T14" fmla="*/ 12 w 61"/>
                <a:gd name="T15" fmla="*/ 12 h 60"/>
                <a:gd name="T16" fmla="*/ 12 w 61"/>
                <a:gd name="T17" fmla="*/ 54 h 60"/>
                <a:gd name="T18" fmla="*/ 6 w 61"/>
                <a:gd name="T19" fmla="*/ 6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1" h="60">
                  <a:moveTo>
                    <a:pt x="6" y="60"/>
                  </a:moveTo>
                  <a:cubicBezTo>
                    <a:pt x="3" y="60"/>
                    <a:pt x="0" y="58"/>
                    <a:pt x="0" y="54"/>
                  </a:cubicBezTo>
                  <a:cubicBezTo>
                    <a:pt x="0" y="6"/>
                    <a:pt x="0" y="6"/>
                    <a:pt x="0" y="6"/>
                  </a:cubicBezTo>
                  <a:cubicBezTo>
                    <a:pt x="0" y="2"/>
                    <a:pt x="3" y="0"/>
                    <a:pt x="6" y="0"/>
                  </a:cubicBezTo>
                  <a:cubicBezTo>
                    <a:pt x="55" y="0"/>
                    <a:pt x="55" y="0"/>
                    <a:pt x="55" y="0"/>
                  </a:cubicBezTo>
                  <a:cubicBezTo>
                    <a:pt x="58" y="0"/>
                    <a:pt x="61" y="2"/>
                    <a:pt x="61" y="6"/>
                  </a:cubicBezTo>
                  <a:cubicBezTo>
                    <a:pt x="61" y="9"/>
                    <a:pt x="58" y="12"/>
                    <a:pt x="55" y="12"/>
                  </a:cubicBezTo>
                  <a:cubicBezTo>
                    <a:pt x="12" y="12"/>
                    <a:pt x="12" y="12"/>
                    <a:pt x="12" y="12"/>
                  </a:cubicBezTo>
                  <a:cubicBezTo>
                    <a:pt x="12" y="54"/>
                    <a:pt x="12" y="54"/>
                    <a:pt x="12" y="54"/>
                  </a:cubicBezTo>
                  <a:cubicBezTo>
                    <a:pt x="12" y="58"/>
                    <a:pt x="9" y="60"/>
                    <a:pt x="6" y="60"/>
                  </a:cubicBezTo>
                  <a:close/>
                </a:path>
              </a:pathLst>
            </a:custGeom>
            <a:solidFill>
              <a:srgbClr val="20B9DC"/>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53" name="Marcador de texto 20">
            <a:extLst>
              <a:ext uri="{FF2B5EF4-FFF2-40B4-BE49-F238E27FC236}">
                <a16:creationId xmlns:a16="http://schemas.microsoft.com/office/drawing/2014/main" id="{AE8E8BC2-7F86-4A63-A396-988106ED1528}"/>
              </a:ext>
            </a:extLst>
          </p:cNvPr>
          <p:cNvSpPr txBox="1">
            <a:spLocks/>
          </p:cNvSpPr>
          <p:nvPr/>
        </p:nvSpPr>
        <p:spPr>
          <a:xfrm>
            <a:off x="285749" y="2493020"/>
            <a:ext cx="2639882" cy="13512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b="1" dirty="0">
                <a:solidFill>
                  <a:schemeClr val="bg1"/>
                </a:solidFill>
              </a:rPr>
              <a:t>Lorem ipsum dolor </a:t>
            </a:r>
            <a:r>
              <a:rPr lang="en-US" sz="1600" dirty="0">
                <a:solidFill>
                  <a:schemeClr val="bg1"/>
                </a:solidFill>
              </a:rPr>
              <a:t>sit amet, consectetur adipiscing elit. Sed venenatis neque vel purus interdum, quis blandit risus pellentesque. Cras faucibus semper dolor ac viverra. Fusce ut ligula dictum, ullamcorper neque et, sollicitudin </a:t>
            </a:r>
            <a:r>
              <a:rPr lang="en-US" sz="1600" dirty="0" err="1">
                <a:solidFill>
                  <a:schemeClr val="bg1"/>
                </a:solidFill>
              </a:rPr>
              <a:t>velit</a:t>
            </a:r>
            <a:r>
              <a:rPr lang="en-US" sz="1600" dirty="0">
                <a:solidFill>
                  <a:schemeClr val="bg1"/>
                </a:solidFill>
              </a:rPr>
              <a:t>.</a:t>
            </a:r>
          </a:p>
          <a:p>
            <a:pPr algn="ctr"/>
            <a:endParaRPr lang="en-US" sz="1600" dirty="0">
              <a:solidFill>
                <a:schemeClr val="bg1"/>
              </a:solidFill>
            </a:endParaRPr>
          </a:p>
          <a:p>
            <a:pPr algn="ctr"/>
            <a:endParaRPr lang="en-US" sz="1600" dirty="0">
              <a:solidFill>
                <a:schemeClr val="bg1"/>
              </a:solidFill>
            </a:endParaRPr>
          </a:p>
        </p:txBody>
      </p:sp>
    </p:spTree>
    <p:extLst>
      <p:ext uri="{BB962C8B-B14F-4D97-AF65-F5344CB8AC3E}">
        <p14:creationId xmlns:p14="http://schemas.microsoft.com/office/powerpoint/2010/main" val="27943392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839</TotalTime>
  <Words>990</Words>
  <Application>Microsoft Office PowerPoint</Application>
  <PresentationFormat>Widescreen</PresentationFormat>
  <Paragraphs>130</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Calibri Light</vt:lpstr>
      <vt:lpstr>Gill Sans</vt:lpstr>
      <vt:lpstr>Lato</vt:lpstr>
      <vt:lpstr>Lato Black</vt:lpstr>
      <vt:lpstr>Lato Light</vt:lpstr>
      <vt:lpstr>Office Theme</vt:lpstr>
      <vt:lpstr>PowerPoint Presentation</vt:lpstr>
      <vt:lpstr>PowerPoint Presentation</vt:lpstr>
      <vt:lpstr>PowerPoint Presentation</vt:lpstr>
      <vt:lpstr>PowerPoint Presentation</vt:lpstr>
      <vt:lpstr>PowerPoint Presentation</vt:lpstr>
      <vt:lpstr>PowerPoint Presentation</vt:lpstr>
      <vt:lpstr>The Objectives</vt:lpstr>
      <vt:lpstr>Our Target</vt:lpstr>
      <vt:lpstr>PowerPoint Presentation</vt:lpstr>
      <vt:lpstr>PowerPoint Presentation</vt:lpstr>
      <vt:lpstr>Work Plan</vt:lpstr>
      <vt:lpstr>Budget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54</cp:revision>
  <dcterms:created xsi:type="dcterms:W3CDTF">2020-04-22T15:34:04Z</dcterms:created>
  <dcterms:modified xsi:type="dcterms:W3CDTF">2025-06-15T17:25:30Z</dcterms:modified>
</cp:coreProperties>
</file>